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18" r:id="rId2"/>
    <p:sldId id="287" r:id="rId3"/>
    <p:sldId id="327" r:id="rId4"/>
    <p:sldId id="315" r:id="rId5"/>
    <p:sldId id="338" r:id="rId6"/>
    <p:sldId id="351" r:id="rId7"/>
    <p:sldId id="344" r:id="rId8"/>
    <p:sldId id="339" r:id="rId9"/>
    <p:sldId id="350" r:id="rId10"/>
    <p:sldId id="347" r:id="rId11"/>
    <p:sldId id="269" r:id="rId12"/>
    <p:sldId id="273" r:id="rId13"/>
    <p:sldId id="276" r:id="rId14"/>
    <p:sldId id="352" r:id="rId15"/>
    <p:sldId id="359" r:id="rId16"/>
    <p:sldId id="360" r:id="rId17"/>
    <p:sldId id="303" r:id="rId18"/>
    <p:sldId id="348" r:id="rId19"/>
    <p:sldId id="298" r:id="rId20"/>
  </p:sldIdLst>
  <p:sldSz cx="9144000" cy="51450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ằng" initials="H" lastIdx="1" clrIdx="0">
    <p:extLst>
      <p:ext uri="{19B8F6BF-5375-455C-9EA6-DF929625EA0E}">
        <p15:presenceInfo xmlns:p15="http://schemas.microsoft.com/office/powerpoint/2012/main" userId="86f13fa96f8ad1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CC0066"/>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87" d="100"/>
          <a:sy n="87" d="100"/>
        </p:scale>
        <p:origin x="876" y="72"/>
      </p:cViewPr>
      <p:guideLst>
        <p:guide orient="horz" pos="1620"/>
        <p:guide pos="2880"/>
      </p:guideLst>
    </p:cSldViewPr>
  </p:slideViewPr>
  <p:notesTextViewPr>
    <p:cViewPr>
      <p:scale>
        <a:sx n="1" d="1"/>
        <a:sy n="1" d="1"/>
      </p:scale>
      <p:origin x="0" y="0"/>
    </p:cViewPr>
  </p:notesTextViewPr>
  <p:sorterViewPr>
    <p:cViewPr>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Rectangle 1"/>
          <p:cNvSpPr/>
          <p:nvPr/>
        </p:nvSpPr>
        <p:spPr>
          <a:xfrm>
            <a:off x="0" y="0"/>
            <a:ext cx="6858000" cy="9144000"/>
          </a:xfrm>
          <a:prstGeom prst="rect">
            <a:avLst/>
          </a:prstGeom>
          <a:solidFill>
            <a:srgbClr val="FFFFFF"/>
          </a:solidFill>
          <a:ln>
            <a:noFill/>
          </a:ln>
        </p:spPr>
      </p:sp>
      <p:sp>
        <p:nvSpPr>
          <p:cNvPr id="196" name="PlaceHolder 2"/>
          <p:cNvSpPr>
            <a:spLocks noGrp="1"/>
          </p:cNvSpPr>
          <p:nvPr>
            <p:ph type="hdr"/>
          </p:nvPr>
        </p:nvSpPr>
        <p:spPr>
          <a:xfrm>
            <a:off x="-360" y="0"/>
            <a:ext cx="2971800" cy="457200"/>
          </a:xfrm>
          <a:prstGeom prst="rect">
            <a:avLst/>
          </a:prstGeom>
        </p:spPr>
        <p:txBody>
          <a:bodyPr lIns="90000" tIns="46800" rIns="90000" bIns="46800">
            <a:noAutofit/>
          </a:bodyPr>
          <a:lstStyle/>
          <a:p>
            <a:endParaRPr lang="en-US" sz="1800" b="0" strike="noStrike" spc="-1">
              <a:solidFill>
                <a:srgbClr val="000000"/>
              </a:solidFill>
              <a:latin typeface="Arial"/>
            </a:endParaRPr>
          </a:p>
        </p:txBody>
      </p:sp>
      <p:sp>
        <p:nvSpPr>
          <p:cNvPr id="197" name="PlaceHolder 3"/>
          <p:cNvSpPr>
            <a:spLocks noGrp="1"/>
          </p:cNvSpPr>
          <p:nvPr>
            <p:ph type="dt"/>
          </p:nvPr>
        </p:nvSpPr>
        <p:spPr>
          <a:xfrm>
            <a:off x="3884400" y="0"/>
            <a:ext cx="2971800" cy="457200"/>
          </a:xfrm>
          <a:prstGeom prst="rect">
            <a:avLst/>
          </a:prstGeom>
        </p:spPr>
        <p:txBody>
          <a:bodyPr lIns="90000" tIns="46800" rIns="90000" bIns="46800">
            <a:noAutofit/>
          </a:bodyPr>
          <a:lstStyle/>
          <a:p>
            <a:pPr algn="r"/>
            <a:r>
              <a:rPr lang="en-US" sz="1200" b="0" strike="noStrike" spc="-1">
                <a:solidFill>
                  <a:srgbClr val="000000"/>
                </a:solidFill>
                <a:latin typeface="Arial"/>
              </a:rPr>
              <a:t>&lt;date/time&gt;</a:t>
            </a:r>
          </a:p>
        </p:txBody>
      </p:sp>
      <p:sp>
        <p:nvSpPr>
          <p:cNvPr id="198" name="PlaceHolder 4"/>
          <p:cNvSpPr>
            <a:spLocks noGrp="1" noRot="1" noChangeAspect="1"/>
          </p:cNvSpPr>
          <p:nvPr>
            <p:ph type="sldImg"/>
          </p:nvPr>
        </p:nvSpPr>
        <p:spPr>
          <a:xfrm>
            <a:off x="380880" y="685440"/>
            <a:ext cx="6096240" cy="3429000"/>
          </a:xfrm>
          <a:prstGeom prst="rect">
            <a:avLst/>
          </a:prstGeom>
        </p:spPr>
        <p:txBody>
          <a:bodyPr lIns="90000" tIns="46800" rIns="90000" bIns="46800" anchor="ctr">
            <a:noAutofit/>
          </a:bodyPr>
          <a:lstStyle/>
          <a:p>
            <a:r>
              <a:rPr lang="en-US" sz="5000" b="0" strike="noStrike" spc="-1">
                <a:solidFill>
                  <a:srgbClr val="04617B"/>
                </a:solidFill>
                <a:latin typeface="Calibri"/>
              </a:rPr>
              <a:t>Click to move the slide</a:t>
            </a:r>
          </a:p>
        </p:txBody>
      </p:sp>
      <p:sp>
        <p:nvSpPr>
          <p:cNvPr id="199" name="PlaceHolder 5"/>
          <p:cNvSpPr>
            <a:spLocks noGrp="1"/>
          </p:cNvSpPr>
          <p:nvPr>
            <p:ph type="body"/>
          </p:nvPr>
        </p:nvSpPr>
        <p:spPr>
          <a:xfrm>
            <a:off x="685800" y="4343400"/>
            <a:ext cx="5486400" cy="4114800"/>
          </a:xfrm>
          <a:prstGeom prst="rect">
            <a:avLst/>
          </a:prstGeom>
        </p:spPr>
        <p:txBody>
          <a:bodyPr lIns="90000" tIns="46800" rIns="90000" bIns="46800">
            <a:noAutofit/>
          </a:bodyPr>
          <a:lstStyle/>
          <a:p>
            <a:r>
              <a:rPr lang="en-US" sz="1200" b="0" strike="noStrike" spc="-1">
                <a:solidFill>
                  <a:srgbClr val="000000"/>
                </a:solidFill>
                <a:latin typeface="Calibri"/>
              </a:rPr>
              <a:t>Click to edit the notes format</a:t>
            </a:r>
          </a:p>
        </p:txBody>
      </p:sp>
      <p:sp>
        <p:nvSpPr>
          <p:cNvPr id="200" name="PlaceHolder 6"/>
          <p:cNvSpPr>
            <a:spLocks noGrp="1"/>
          </p:cNvSpPr>
          <p:nvPr>
            <p:ph type="ftr"/>
          </p:nvPr>
        </p:nvSpPr>
        <p:spPr>
          <a:xfrm>
            <a:off x="-360" y="8685360"/>
            <a:ext cx="2971800" cy="457200"/>
          </a:xfrm>
          <a:prstGeom prst="rect">
            <a:avLst/>
          </a:prstGeom>
        </p:spPr>
        <p:txBody>
          <a:bodyPr lIns="90000" tIns="46800" rIns="90000" bIns="46800" anchor="b">
            <a:noAutofit/>
          </a:bodyPr>
          <a:lstStyle/>
          <a:p>
            <a:endParaRPr lang="en-US" sz="1800" b="0" strike="noStrike" spc="-1">
              <a:solidFill>
                <a:srgbClr val="000000"/>
              </a:solidFill>
              <a:latin typeface="Arial"/>
            </a:endParaRPr>
          </a:p>
        </p:txBody>
      </p:sp>
      <p:sp>
        <p:nvSpPr>
          <p:cNvPr id="201" name="PlaceHolder 7"/>
          <p:cNvSpPr>
            <a:spLocks noGrp="1"/>
          </p:cNvSpPr>
          <p:nvPr>
            <p:ph type="sldNum"/>
          </p:nvPr>
        </p:nvSpPr>
        <p:spPr>
          <a:xfrm>
            <a:off x="3884400" y="8685360"/>
            <a:ext cx="2971800" cy="457200"/>
          </a:xfrm>
          <a:prstGeom prst="rect">
            <a:avLst/>
          </a:prstGeom>
        </p:spPr>
        <p:txBody>
          <a:bodyPr lIns="90000" tIns="46800" rIns="90000" bIns="46800" anchor="b">
            <a:noAutofit/>
          </a:bodyPr>
          <a:lstStyle/>
          <a:p>
            <a:pPr algn="r"/>
            <a:fld id="{032FAFBD-417C-4406-B404-C0EEE911191E}" type="slidenum">
              <a:rPr lang="en-US" sz="1200" b="0" strike="noStrike" spc="-1">
                <a:solidFill>
                  <a:srgbClr val="000000"/>
                </a:solidFill>
                <a:latin typeface="Arial"/>
              </a:rPr>
              <a:t>‹#›</a:t>
            </a:fld>
            <a:endParaRPr lang="en-US" sz="1200" b="0" strike="noStrike" spc="-1">
              <a:solidFill>
                <a:srgbClr val="000000"/>
              </a:solidFill>
              <a:latin typeface="Arial"/>
            </a:endParaRPr>
          </a:p>
        </p:txBody>
      </p:sp>
    </p:spTree>
    <p:extLst>
      <p:ext uri="{BB962C8B-B14F-4D97-AF65-F5344CB8AC3E}">
        <p14:creationId xmlns:p14="http://schemas.microsoft.com/office/powerpoint/2010/main" val="139592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36" name="PlaceHolder 2"/>
          <p:cNvSpPr>
            <a:spLocks noGrp="1"/>
          </p:cNvSpPr>
          <p:nvPr>
            <p:ph type="body"/>
          </p:nvPr>
        </p:nvSpPr>
        <p:spPr>
          <a:xfrm>
            <a:off x="457200" y="1450800"/>
            <a:ext cx="822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37" name="PlaceHolder 3"/>
          <p:cNvSpPr>
            <a:spLocks noGrp="1"/>
          </p:cNvSpPr>
          <p:nvPr>
            <p:ph type="body"/>
          </p:nvPr>
        </p:nvSpPr>
        <p:spPr>
          <a:xfrm>
            <a:off x="457200" y="3170520"/>
            <a:ext cx="822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39" name="PlaceHolder 2"/>
          <p:cNvSpPr>
            <a:spLocks noGrp="1"/>
          </p:cNvSpPr>
          <p:nvPr>
            <p:ph type="body"/>
          </p:nvPr>
        </p:nvSpPr>
        <p:spPr>
          <a:xfrm>
            <a:off x="457200" y="145080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40" name="PlaceHolder 3"/>
          <p:cNvSpPr>
            <a:spLocks noGrp="1"/>
          </p:cNvSpPr>
          <p:nvPr>
            <p:ph type="body"/>
          </p:nvPr>
        </p:nvSpPr>
        <p:spPr>
          <a:xfrm>
            <a:off x="4674240" y="145080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41" name="PlaceHolder 4"/>
          <p:cNvSpPr>
            <a:spLocks noGrp="1"/>
          </p:cNvSpPr>
          <p:nvPr>
            <p:ph type="body"/>
          </p:nvPr>
        </p:nvSpPr>
        <p:spPr>
          <a:xfrm>
            <a:off x="457200" y="317052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42" name="PlaceHolder 5"/>
          <p:cNvSpPr>
            <a:spLocks noGrp="1"/>
          </p:cNvSpPr>
          <p:nvPr>
            <p:ph type="body"/>
          </p:nvPr>
        </p:nvSpPr>
        <p:spPr>
          <a:xfrm>
            <a:off x="4674240" y="317052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44" name="PlaceHolder 2"/>
          <p:cNvSpPr>
            <a:spLocks noGrp="1"/>
          </p:cNvSpPr>
          <p:nvPr>
            <p:ph type="body"/>
          </p:nvPr>
        </p:nvSpPr>
        <p:spPr>
          <a:xfrm>
            <a:off x="457200" y="1450800"/>
            <a:ext cx="264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45" name="PlaceHolder 3"/>
          <p:cNvSpPr>
            <a:spLocks noGrp="1"/>
          </p:cNvSpPr>
          <p:nvPr>
            <p:ph type="body"/>
          </p:nvPr>
        </p:nvSpPr>
        <p:spPr>
          <a:xfrm>
            <a:off x="3239640" y="1450800"/>
            <a:ext cx="264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46" name="PlaceHolder 4"/>
          <p:cNvSpPr>
            <a:spLocks noGrp="1"/>
          </p:cNvSpPr>
          <p:nvPr>
            <p:ph type="body"/>
          </p:nvPr>
        </p:nvSpPr>
        <p:spPr>
          <a:xfrm>
            <a:off x="6022080" y="1450800"/>
            <a:ext cx="264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47" name="PlaceHolder 5"/>
          <p:cNvSpPr>
            <a:spLocks noGrp="1"/>
          </p:cNvSpPr>
          <p:nvPr>
            <p:ph type="body"/>
          </p:nvPr>
        </p:nvSpPr>
        <p:spPr>
          <a:xfrm>
            <a:off x="457200" y="3170520"/>
            <a:ext cx="264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48" name="PlaceHolder 6"/>
          <p:cNvSpPr>
            <a:spLocks noGrp="1"/>
          </p:cNvSpPr>
          <p:nvPr>
            <p:ph type="body"/>
          </p:nvPr>
        </p:nvSpPr>
        <p:spPr>
          <a:xfrm>
            <a:off x="3239640" y="3170520"/>
            <a:ext cx="264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49" name="PlaceHolder 7"/>
          <p:cNvSpPr>
            <a:spLocks noGrp="1"/>
          </p:cNvSpPr>
          <p:nvPr>
            <p:ph type="body"/>
          </p:nvPr>
        </p:nvSpPr>
        <p:spPr>
          <a:xfrm>
            <a:off x="6022080" y="3170520"/>
            <a:ext cx="264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15" name="PlaceHolder 2"/>
          <p:cNvSpPr>
            <a:spLocks noGrp="1"/>
          </p:cNvSpPr>
          <p:nvPr>
            <p:ph type="subTitle"/>
          </p:nvPr>
        </p:nvSpPr>
        <p:spPr>
          <a:xfrm>
            <a:off x="457200" y="1450800"/>
            <a:ext cx="8229600" cy="3292560"/>
          </a:xfrm>
          <a:prstGeom prst="rect">
            <a:avLst/>
          </a:prstGeom>
        </p:spPr>
        <p:txBody>
          <a:bodyPr lIns="0" tIns="0" rIns="0" bIns="0" anchor="ctr">
            <a:spAutoFit/>
          </a:bodyPr>
          <a:lstStyle/>
          <a:p>
            <a:pPr algn="ctr">
              <a:spcBef>
                <a:spcPts val="649"/>
              </a:spcBef>
            </a:pPr>
            <a:endParaRPr lang="en-US" sz="2600" b="0" strike="noStrike" spc="-1">
              <a:solidFill>
                <a:srgbClr val="000000"/>
              </a:solidFill>
              <a:latin typeface="Constant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17" name="PlaceHolder 2"/>
          <p:cNvSpPr>
            <a:spLocks noGrp="1"/>
          </p:cNvSpPr>
          <p:nvPr>
            <p:ph type="body"/>
          </p:nvPr>
        </p:nvSpPr>
        <p:spPr>
          <a:xfrm>
            <a:off x="457200" y="1450800"/>
            <a:ext cx="8229600" cy="329256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19" name="PlaceHolder 2"/>
          <p:cNvSpPr>
            <a:spLocks noGrp="1"/>
          </p:cNvSpPr>
          <p:nvPr>
            <p:ph type="body"/>
          </p:nvPr>
        </p:nvSpPr>
        <p:spPr>
          <a:xfrm>
            <a:off x="457200" y="1450800"/>
            <a:ext cx="4015800" cy="329256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20" name="PlaceHolder 3"/>
          <p:cNvSpPr>
            <a:spLocks noGrp="1"/>
          </p:cNvSpPr>
          <p:nvPr>
            <p:ph type="body"/>
          </p:nvPr>
        </p:nvSpPr>
        <p:spPr>
          <a:xfrm>
            <a:off x="4674240" y="1450800"/>
            <a:ext cx="4015800" cy="329256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528480"/>
            <a:ext cx="8229600" cy="3976200"/>
          </a:xfrm>
          <a:prstGeom prst="rect">
            <a:avLst/>
          </a:prstGeom>
        </p:spPr>
        <p:txBody>
          <a:bodyPr lIns="0" tIns="0" rIns="0" bIns="0" anchor="ctr">
            <a:spAutoFit/>
          </a:bodyPr>
          <a:lstStyle/>
          <a:p>
            <a:pPr algn="ctr">
              <a:spcBef>
                <a:spcPts val="649"/>
              </a:spcBef>
            </a:pPr>
            <a:endParaRPr lang="en-US" sz="2600" b="0" strike="noStrike" spc="-1">
              <a:solidFill>
                <a:srgbClr val="000000"/>
              </a:solidFill>
              <a:latin typeface="Constant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24" name="PlaceHolder 2"/>
          <p:cNvSpPr>
            <a:spLocks noGrp="1"/>
          </p:cNvSpPr>
          <p:nvPr>
            <p:ph type="body"/>
          </p:nvPr>
        </p:nvSpPr>
        <p:spPr>
          <a:xfrm>
            <a:off x="457200" y="145080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25" name="PlaceHolder 3"/>
          <p:cNvSpPr>
            <a:spLocks noGrp="1"/>
          </p:cNvSpPr>
          <p:nvPr>
            <p:ph type="body"/>
          </p:nvPr>
        </p:nvSpPr>
        <p:spPr>
          <a:xfrm>
            <a:off x="4674240" y="1450800"/>
            <a:ext cx="4015800" cy="329256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26" name="PlaceHolder 4"/>
          <p:cNvSpPr>
            <a:spLocks noGrp="1"/>
          </p:cNvSpPr>
          <p:nvPr>
            <p:ph type="body"/>
          </p:nvPr>
        </p:nvSpPr>
        <p:spPr>
          <a:xfrm>
            <a:off x="457200" y="317052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28" name="PlaceHolder 2"/>
          <p:cNvSpPr>
            <a:spLocks noGrp="1"/>
          </p:cNvSpPr>
          <p:nvPr>
            <p:ph type="body"/>
          </p:nvPr>
        </p:nvSpPr>
        <p:spPr>
          <a:xfrm>
            <a:off x="457200" y="1450800"/>
            <a:ext cx="4015800" cy="329256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29" name="PlaceHolder 3"/>
          <p:cNvSpPr>
            <a:spLocks noGrp="1"/>
          </p:cNvSpPr>
          <p:nvPr>
            <p:ph type="body"/>
          </p:nvPr>
        </p:nvSpPr>
        <p:spPr>
          <a:xfrm>
            <a:off x="4674240" y="145080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30" name="PlaceHolder 4"/>
          <p:cNvSpPr>
            <a:spLocks noGrp="1"/>
          </p:cNvSpPr>
          <p:nvPr>
            <p:ph type="body"/>
          </p:nvPr>
        </p:nvSpPr>
        <p:spPr>
          <a:xfrm>
            <a:off x="4674240" y="317052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528480"/>
            <a:ext cx="8229600" cy="857520"/>
          </a:xfrm>
          <a:prstGeom prst="rect">
            <a:avLst/>
          </a:prstGeom>
        </p:spPr>
        <p:txBody>
          <a:bodyPr lIns="0" tIns="46800" rIns="0" bIns="0" anchor="b">
            <a:spAutoFit/>
          </a:bodyPr>
          <a:lstStyle/>
          <a:p>
            <a:endParaRPr lang="en-US" sz="5000" b="0" strike="noStrike" spc="-1">
              <a:solidFill>
                <a:srgbClr val="04617B"/>
              </a:solidFill>
              <a:latin typeface="Calibri"/>
            </a:endParaRPr>
          </a:p>
        </p:txBody>
      </p:sp>
      <p:sp>
        <p:nvSpPr>
          <p:cNvPr id="32" name="PlaceHolder 2"/>
          <p:cNvSpPr>
            <a:spLocks noGrp="1"/>
          </p:cNvSpPr>
          <p:nvPr>
            <p:ph type="body"/>
          </p:nvPr>
        </p:nvSpPr>
        <p:spPr>
          <a:xfrm>
            <a:off x="457200" y="145080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33" name="PlaceHolder 3"/>
          <p:cNvSpPr>
            <a:spLocks noGrp="1"/>
          </p:cNvSpPr>
          <p:nvPr>
            <p:ph type="body"/>
          </p:nvPr>
        </p:nvSpPr>
        <p:spPr>
          <a:xfrm>
            <a:off x="4674240" y="1450800"/>
            <a:ext cx="40158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
        <p:nvSpPr>
          <p:cNvPr id="34" name="PlaceHolder 4"/>
          <p:cNvSpPr>
            <a:spLocks noGrp="1"/>
          </p:cNvSpPr>
          <p:nvPr>
            <p:ph type="body"/>
          </p:nvPr>
        </p:nvSpPr>
        <p:spPr>
          <a:xfrm>
            <a:off x="457200" y="3170520"/>
            <a:ext cx="8229600" cy="1570320"/>
          </a:xfrm>
          <a:prstGeom prst="rect">
            <a:avLst/>
          </a:prstGeom>
        </p:spPr>
        <p:txBody>
          <a:bodyPr lIns="90000" tIns="46800" rIns="90000" bIns="46800">
            <a:normAutofit/>
          </a:bodyPr>
          <a:lstStyle/>
          <a:p>
            <a:endParaRPr lang="en-US" sz="2600" b="0" strike="noStrike" spc="-1">
              <a:solidFill>
                <a:srgbClr val="000000"/>
              </a:solidFill>
              <a:latin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4" name="CustomShape 1"/>
          <p:cNvSpPr/>
          <p:nvPr/>
        </p:nvSpPr>
        <p:spPr>
          <a:xfrm>
            <a:off x="-9360" y="-6480"/>
            <a:ext cx="9162720" cy="781200"/>
          </a:xfrm>
          <a:custGeom>
            <a:avLst/>
            <a:gdLst/>
            <a:ahLst/>
            <a:cxn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98"/>
                </a:srgbClr>
              </a:gs>
              <a:gs pos="100000">
                <a:srgbClr val="00EBF8">
                  <a:alpha val="55294"/>
                </a:srgbClr>
              </a:gs>
            </a:gsLst>
            <a:lin ang="5400000"/>
          </a:gradFill>
          <a:ln>
            <a:noFill/>
          </a:ln>
        </p:spPr>
        <p:style>
          <a:lnRef idx="0">
            <a:scrgbClr r="0" g="0" b="0"/>
          </a:lnRef>
          <a:fillRef idx="0">
            <a:scrgbClr r="0" g="0" b="0"/>
          </a:fillRef>
          <a:effectRef idx="0">
            <a:scrgbClr r="0" g="0" b="0"/>
          </a:effectRef>
          <a:fontRef idx="minor"/>
        </p:style>
      </p:sp>
      <p:sp>
        <p:nvSpPr>
          <p:cNvPr id="15" name="CustomShape 2"/>
          <p:cNvSpPr/>
          <p:nvPr/>
        </p:nvSpPr>
        <p:spPr>
          <a:xfrm>
            <a:off x="4381560" y="-6480"/>
            <a:ext cx="4762440" cy="479520"/>
          </a:xfrm>
          <a:custGeom>
            <a:avLst/>
            <a:gdLst/>
            <a:ahLst/>
            <a:cxn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5098"/>
                </a:srgbClr>
              </a:gs>
              <a:gs pos="100000">
                <a:srgbClr val="009BE5">
                  <a:alpha val="30196"/>
                </a:srgbClr>
              </a:gs>
            </a:gsLst>
            <a:lin ang="5400000"/>
          </a:gradFill>
          <a:ln>
            <a:noFill/>
          </a:ln>
        </p:spPr>
        <p:style>
          <a:lnRef idx="0">
            <a:scrgbClr r="0" g="0" b="0"/>
          </a:lnRef>
          <a:fillRef idx="0">
            <a:scrgbClr r="0" g="0" b="0"/>
          </a:fillRef>
          <a:effectRef idx="0">
            <a:scrgbClr r="0" g="0" b="0"/>
          </a:effectRef>
          <a:fontRef idx="minor"/>
        </p:style>
      </p:sp>
      <p:sp>
        <p:nvSpPr>
          <p:cNvPr id="2" name="PlaceHolder 3"/>
          <p:cNvSpPr>
            <a:spLocks noGrp="1"/>
          </p:cNvSpPr>
          <p:nvPr>
            <p:ph type="title"/>
          </p:nvPr>
        </p:nvSpPr>
        <p:spPr>
          <a:xfrm>
            <a:off x="457200" y="528480"/>
            <a:ext cx="8229600" cy="857520"/>
          </a:xfrm>
          <a:prstGeom prst="rect">
            <a:avLst/>
          </a:prstGeom>
        </p:spPr>
        <p:txBody>
          <a:bodyPr lIns="0" tIns="46800" rIns="0" bIns="0" anchor="b">
            <a:noAutofit/>
          </a:bodyPr>
          <a:lstStyle/>
          <a:p>
            <a:r>
              <a:rPr lang="en-US" sz="5000" b="0" strike="noStrike" spc="-1">
                <a:solidFill>
                  <a:srgbClr val="04617B"/>
                </a:solidFill>
                <a:latin typeface="Calibri"/>
              </a:rPr>
              <a:t>Click to edit the title text format</a:t>
            </a:r>
          </a:p>
        </p:txBody>
      </p:sp>
      <p:sp>
        <p:nvSpPr>
          <p:cNvPr id="3" name="PlaceHolder 4"/>
          <p:cNvSpPr>
            <a:spLocks noGrp="1"/>
          </p:cNvSpPr>
          <p:nvPr>
            <p:ph type="body"/>
          </p:nvPr>
        </p:nvSpPr>
        <p:spPr>
          <a:xfrm>
            <a:off x="457200" y="1450800"/>
            <a:ext cx="8229600" cy="3292560"/>
          </a:xfrm>
          <a:prstGeom prst="rect">
            <a:avLst/>
          </a:prstGeom>
        </p:spPr>
        <p:txBody>
          <a:bodyPr lIns="90000" tIns="46800" rIns="90000" bIns="46800">
            <a:normAutofit fontScale="95000"/>
          </a:bodyPr>
          <a:lstStyle/>
          <a:p>
            <a:pPr marL="272880" indent="-272880">
              <a:spcBef>
                <a:spcPts val="649"/>
              </a:spcBef>
              <a:buClr>
                <a:srgbClr val="0BD0D9"/>
              </a:buClr>
              <a:buSzPct val="95000"/>
              <a:buFont typeface="Wingdings 2" charset="2"/>
              <a:buChar char=""/>
            </a:pPr>
            <a:r>
              <a:rPr lang="en-US" sz="2600" b="0" strike="noStrike" spc="-1">
                <a:solidFill>
                  <a:srgbClr val="000000"/>
                </a:solidFill>
                <a:latin typeface="Constantia"/>
              </a:rPr>
              <a:t>Click to edit the outline text format</a:t>
            </a:r>
          </a:p>
          <a:p>
            <a:pPr marL="639720" lvl="1" indent="-246240">
              <a:spcBef>
                <a:spcPts val="649"/>
              </a:spcBef>
              <a:buClr>
                <a:srgbClr val="0F6FC6"/>
              </a:buClr>
              <a:buSzPct val="85000"/>
              <a:buFont typeface="Wingdings 2" charset="2"/>
              <a:buChar char=""/>
            </a:pPr>
            <a:r>
              <a:rPr lang="en-US" sz="2600" b="0" strike="noStrike" spc="-1">
                <a:solidFill>
                  <a:srgbClr val="000000"/>
                </a:solidFill>
                <a:latin typeface="Constantia"/>
              </a:rPr>
              <a:t>Second Outline Level</a:t>
            </a:r>
          </a:p>
          <a:p>
            <a:pPr marL="914400" lvl="2" indent="-246240">
              <a:spcBef>
                <a:spcPts val="649"/>
              </a:spcBef>
              <a:buClr>
                <a:srgbClr val="009DD9"/>
              </a:buClr>
              <a:buSzPct val="70000"/>
              <a:buFont typeface="Wingdings 2" charset="2"/>
              <a:buChar char=""/>
            </a:pPr>
            <a:r>
              <a:rPr lang="en-US" sz="2600" b="0" strike="noStrike" spc="-1">
                <a:solidFill>
                  <a:srgbClr val="000000"/>
                </a:solidFill>
                <a:latin typeface="Constantia"/>
              </a:rPr>
              <a:t>Third Outline Level</a:t>
            </a:r>
          </a:p>
          <a:p>
            <a:pPr marL="1187280" lvl="3" indent="-209520">
              <a:spcBef>
                <a:spcPts val="649"/>
              </a:spcBef>
              <a:buClr>
                <a:srgbClr val="0BD0D9"/>
              </a:buClr>
              <a:buSzPct val="65000"/>
              <a:buFont typeface="Wingdings 2" charset="2"/>
              <a:buChar char=""/>
            </a:pPr>
            <a:r>
              <a:rPr lang="en-US" sz="2600" b="0" strike="noStrike" spc="-1">
                <a:solidFill>
                  <a:srgbClr val="000000"/>
                </a:solidFill>
                <a:latin typeface="Constantia"/>
              </a:rPr>
              <a:t>Fourth Outline Level</a:t>
            </a:r>
          </a:p>
          <a:p>
            <a:pPr marL="1461960" lvl="4" indent="-209520">
              <a:spcBef>
                <a:spcPts val="649"/>
              </a:spcBef>
              <a:buClr>
                <a:srgbClr val="10CF9B"/>
              </a:buClr>
              <a:buSzPct val="65000"/>
              <a:buFont typeface="Wingdings 2" charset="2"/>
              <a:buChar char=""/>
            </a:pPr>
            <a:r>
              <a:rPr lang="en-US" sz="2600" b="0" strike="noStrike" spc="-1">
                <a:solidFill>
                  <a:srgbClr val="000000"/>
                </a:solidFill>
                <a:latin typeface="Constantia"/>
              </a:rPr>
              <a:t>Fifth Outline Level</a:t>
            </a:r>
          </a:p>
          <a:p>
            <a:pPr marL="1461960" lvl="5" indent="-209520">
              <a:spcBef>
                <a:spcPts val="649"/>
              </a:spcBef>
              <a:buClr>
                <a:srgbClr val="10CF9B"/>
              </a:buClr>
              <a:buSzPct val="65000"/>
              <a:buFont typeface="Wingdings 2" charset="2"/>
              <a:buChar char=""/>
            </a:pPr>
            <a:r>
              <a:rPr lang="en-US" sz="2600" b="0" strike="noStrike" spc="-1">
                <a:solidFill>
                  <a:srgbClr val="000000"/>
                </a:solidFill>
                <a:latin typeface="Constantia"/>
              </a:rPr>
              <a:t>Sixth Outline Level</a:t>
            </a:r>
          </a:p>
          <a:p>
            <a:pPr marL="1461960" lvl="6" indent="-209520">
              <a:spcBef>
                <a:spcPts val="649"/>
              </a:spcBef>
              <a:buClr>
                <a:srgbClr val="10CF9B"/>
              </a:buClr>
              <a:buSzPct val="65000"/>
              <a:buFont typeface="Wingdings 2" charset="2"/>
              <a:buChar char=""/>
            </a:pPr>
            <a:r>
              <a:rPr lang="en-US" sz="2600" b="0" strike="noStrike" spc="-1">
                <a:solidFill>
                  <a:srgbClr val="000000"/>
                </a:solidFill>
                <a:latin typeface="Constantia"/>
              </a:rPr>
              <a:t>Seventh Outline Level</a:t>
            </a:r>
          </a:p>
        </p:txBody>
      </p:sp>
      <p:sp>
        <p:nvSpPr>
          <p:cNvPr id="4" name="PlaceHolder 5"/>
          <p:cNvSpPr>
            <a:spLocks noGrp="1"/>
          </p:cNvSpPr>
          <p:nvPr>
            <p:ph type="dt"/>
          </p:nvPr>
        </p:nvSpPr>
        <p:spPr>
          <a:xfrm>
            <a:off x="456840" y="4766760"/>
            <a:ext cx="2133720" cy="274680"/>
          </a:xfrm>
          <a:prstGeom prst="rect">
            <a:avLst/>
          </a:prstGeom>
        </p:spPr>
        <p:txBody>
          <a:bodyPr lIns="0" tIns="0" rIns="0" bIns="0" anchor="b">
            <a:noAutofit/>
          </a:bodyPr>
          <a:lstStyle/>
          <a:p>
            <a:endParaRPr lang="en-US" sz="1800" b="0" strike="noStrike" spc="-1">
              <a:solidFill>
                <a:srgbClr val="000000"/>
              </a:solidFill>
              <a:latin typeface="Arial"/>
            </a:endParaRPr>
          </a:p>
        </p:txBody>
      </p:sp>
      <p:sp>
        <p:nvSpPr>
          <p:cNvPr id="5" name="PlaceHolder 6"/>
          <p:cNvSpPr>
            <a:spLocks noGrp="1"/>
          </p:cNvSpPr>
          <p:nvPr>
            <p:ph type="ftr"/>
          </p:nvPr>
        </p:nvSpPr>
        <p:spPr>
          <a:xfrm>
            <a:off x="2666880" y="4766760"/>
            <a:ext cx="3353040" cy="274680"/>
          </a:xfrm>
          <a:prstGeom prst="rect">
            <a:avLst/>
          </a:prstGeom>
        </p:spPr>
        <p:txBody>
          <a:bodyPr lIns="0" tIns="0" rIns="0" bIns="0" anchor="b">
            <a:noAutofit/>
          </a:bodyPr>
          <a:lstStyle/>
          <a:p>
            <a:endParaRPr lang="en-US" sz="1800" b="0" strike="noStrike" spc="-1">
              <a:solidFill>
                <a:srgbClr val="000000"/>
              </a:solidFill>
              <a:latin typeface="Arial"/>
            </a:endParaRPr>
          </a:p>
        </p:txBody>
      </p:sp>
      <p:sp>
        <p:nvSpPr>
          <p:cNvPr id="6" name="PlaceHolder 7"/>
          <p:cNvSpPr>
            <a:spLocks noGrp="1"/>
          </p:cNvSpPr>
          <p:nvPr>
            <p:ph type="sldNum"/>
          </p:nvPr>
        </p:nvSpPr>
        <p:spPr>
          <a:xfrm>
            <a:off x="7924320" y="4766760"/>
            <a:ext cx="762120" cy="274680"/>
          </a:xfrm>
          <a:prstGeom prst="rect">
            <a:avLst/>
          </a:prstGeom>
        </p:spPr>
        <p:txBody>
          <a:bodyPr lIns="0" tIns="0" rIns="0" bIns="0" anchor="b">
            <a:noAutofit/>
          </a:bodyPr>
          <a:lstStyle/>
          <a:p>
            <a:pPr algn="r"/>
            <a:fld id="{8714B758-AA56-4BBF-9DBE-E5AE48B6E403}" type="slidenum">
              <a:rPr lang="en-US" sz="1200" b="0" strike="noStrike" spc="-1">
                <a:solidFill>
                  <a:srgbClr val="045C75"/>
                </a:solidFill>
                <a:latin typeface="Arial"/>
              </a:rPr>
              <a:t>‹#›</a:t>
            </a:fld>
            <a:endParaRPr lang="en-US" sz="1200" b="0" strike="noStrike" spc="-1">
              <a:solidFill>
                <a:srgbClr val="000000"/>
              </a:solidFill>
              <a:latin typeface="Arial"/>
            </a:endParaRPr>
          </a:p>
        </p:txBody>
      </p:sp>
      <p:grpSp>
        <p:nvGrpSpPr>
          <p:cNvPr id="7" name="Group 8"/>
          <p:cNvGrpSpPr/>
          <p:nvPr/>
        </p:nvGrpSpPr>
        <p:grpSpPr>
          <a:xfrm>
            <a:off x="-19080" y="152280"/>
            <a:ext cx="9181080" cy="486000"/>
            <a:chOff x="-19080" y="152280"/>
            <a:chExt cx="9181080" cy="486000"/>
          </a:xfrm>
        </p:grpSpPr>
        <p:grpSp>
          <p:nvGrpSpPr>
            <p:cNvPr id="8" name="Group 9"/>
            <p:cNvGrpSpPr/>
            <p:nvPr/>
          </p:nvGrpSpPr>
          <p:grpSpPr>
            <a:xfrm>
              <a:off x="-19080" y="152280"/>
              <a:ext cx="9162720" cy="486000"/>
              <a:chOff x="-19080" y="152280"/>
              <a:chExt cx="9162720" cy="486000"/>
            </a:xfrm>
          </p:grpSpPr>
          <p:pic>
            <p:nvPicPr>
              <p:cNvPr id="9" name="Freeform 11"/>
              <p:cNvPicPr/>
              <p:nvPr/>
            </p:nvPicPr>
            <p:blipFill>
              <a:blip r:embed="rId15"/>
              <a:stretch/>
            </p:blipFill>
            <p:spPr>
              <a:xfrm>
                <a:off x="0" y="152280"/>
                <a:ext cx="9143640" cy="486000"/>
              </a:xfrm>
              <a:prstGeom prst="rect">
                <a:avLst/>
              </a:prstGeom>
              <a:ln>
                <a:noFill/>
              </a:ln>
            </p:spPr>
          </p:pic>
          <p:sp>
            <p:nvSpPr>
              <p:cNvPr id="10" name="CustomShape 10"/>
              <p:cNvSpPr/>
              <p:nvPr/>
            </p:nvSpPr>
            <p:spPr>
              <a:xfrm rot="21435600">
                <a:off x="-18720" y="393120"/>
                <a:ext cx="360" cy="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grpSp>
          <p:nvGrpSpPr>
            <p:cNvPr id="11" name="Group 11"/>
            <p:cNvGrpSpPr/>
            <p:nvPr/>
          </p:nvGrpSpPr>
          <p:grpSpPr>
            <a:xfrm>
              <a:off x="-19080" y="181800"/>
              <a:ext cx="9181080" cy="429840"/>
              <a:chOff x="-19080" y="181800"/>
              <a:chExt cx="9181080" cy="429840"/>
            </a:xfrm>
          </p:grpSpPr>
          <p:pic>
            <p:nvPicPr>
              <p:cNvPr id="12" name="Freeform 12"/>
              <p:cNvPicPr/>
              <p:nvPr/>
            </p:nvPicPr>
            <p:blipFill>
              <a:blip r:embed="rId16"/>
              <a:stretch/>
            </p:blipFill>
            <p:spPr>
              <a:xfrm>
                <a:off x="-6480" y="181800"/>
                <a:ext cx="9168480" cy="429840"/>
              </a:xfrm>
              <a:prstGeom prst="rect">
                <a:avLst/>
              </a:prstGeom>
              <a:ln>
                <a:noFill/>
              </a:ln>
            </p:spPr>
          </p:pic>
          <p:sp>
            <p:nvSpPr>
              <p:cNvPr id="13" name="CustomShape 12"/>
              <p:cNvSpPr/>
              <p:nvPr/>
            </p:nvSpPr>
            <p:spPr>
              <a:xfrm rot="21435600">
                <a:off x="-18720" y="423000"/>
                <a:ext cx="360" cy="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hyperlink" Target="https://freepngimg.com/png/18261-vector-frame-pictur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571500" y="2572544"/>
            <a:ext cx="8001000"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lnSpc>
                <a:spcPct val="100000"/>
              </a:lnSpc>
              <a:buNone/>
            </a:pPr>
            <a:r>
              <a:rPr lang="en-US" sz="2000" b="1" spc="-1" dirty="0" err="1">
                <a:solidFill>
                  <a:srgbClr val="002060"/>
                </a:solidFill>
                <a:latin typeface="Times New Roman"/>
                <a:ea typeface="Times New Roman"/>
              </a:rPr>
              <a:t>Lĩnh</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vực</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Phát</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triển</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nhận</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thức</a:t>
            </a:r>
            <a:endParaRPr lang="en-US" sz="2000" b="1" spc="-1" dirty="0">
              <a:solidFill>
                <a:srgbClr val="002060"/>
              </a:solidFill>
              <a:latin typeface="Times New Roman"/>
              <a:ea typeface="Times New Roman"/>
            </a:endParaRPr>
          </a:p>
          <a:p>
            <a:pPr algn="ctr">
              <a:lnSpc>
                <a:spcPct val="100000"/>
              </a:lnSpc>
              <a:buNone/>
            </a:pPr>
            <a:r>
              <a:rPr lang="en-US" sz="2000" b="1" spc="-1" dirty="0" err="1">
                <a:solidFill>
                  <a:srgbClr val="002060"/>
                </a:solidFill>
                <a:latin typeface="Times New Roman"/>
              </a:rPr>
              <a:t>Hoạt</a:t>
            </a:r>
            <a:r>
              <a:rPr lang="en-US" sz="2000" b="1" spc="-1" dirty="0">
                <a:solidFill>
                  <a:srgbClr val="002060"/>
                </a:solidFill>
                <a:latin typeface="Times New Roman"/>
              </a:rPr>
              <a:t> </a:t>
            </a:r>
            <a:r>
              <a:rPr lang="en-US" sz="2000" b="1" spc="-1" dirty="0" err="1">
                <a:solidFill>
                  <a:srgbClr val="002060"/>
                </a:solidFill>
                <a:latin typeface="Times New Roman"/>
              </a:rPr>
              <a:t>động:Làm</a:t>
            </a:r>
            <a:r>
              <a:rPr lang="en-US" sz="2000" b="1" spc="-1" dirty="0">
                <a:solidFill>
                  <a:srgbClr val="002060"/>
                </a:solidFill>
                <a:latin typeface="Times New Roman"/>
              </a:rPr>
              <a:t> </a:t>
            </a:r>
            <a:r>
              <a:rPr lang="en-US" sz="2000" b="1" spc="-1" dirty="0" err="1">
                <a:solidFill>
                  <a:srgbClr val="002060"/>
                </a:solidFill>
                <a:latin typeface="Times New Roman"/>
              </a:rPr>
              <a:t>quen</a:t>
            </a:r>
            <a:r>
              <a:rPr lang="en-US" sz="2000" b="1" spc="-1" dirty="0">
                <a:solidFill>
                  <a:srgbClr val="002060"/>
                </a:solidFill>
                <a:latin typeface="Times New Roman"/>
              </a:rPr>
              <a:t> </a:t>
            </a:r>
            <a:r>
              <a:rPr lang="en-US" sz="2000" b="1" spc="-1" dirty="0" err="1">
                <a:solidFill>
                  <a:srgbClr val="002060"/>
                </a:solidFill>
                <a:latin typeface="Times New Roman"/>
              </a:rPr>
              <a:t>với</a:t>
            </a:r>
            <a:r>
              <a:rPr lang="en-US" sz="2000" b="1" spc="-1" dirty="0">
                <a:solidFill>
                  <a:srgbClr val="002060"/>
                </a:solidFill>
                <a:latin typeface="Times New Roman"/>
              </a:rPr>
              <a:t> </a:t>
            </a:r>
            <a:r>
              <a:rPr lang="en-US" sz="2000" b="1" spc="-1" dirty="0" err="1">
                <a:solidFill>
                  <a:srgbClr val="002060"/>
                </a:solidFill>
                <a:latin typeface="Times New Roman"/>
              </a:rPr>
              <a:t>toán</a:t>
            </a:r>
            <a:endParaRPr lang="en-US" sz="2000" b="1" spc="-1" dirty="0">
              <a:solidFill>
                <a:srgbClr val="000000"/>
              </a:solidFill>
              <a:latin typeface="Arial"/>
            </a:endParaRPr>
          </a:p>
          <a:p>
            <a:pPr algn="ctr">
              <a:lnSpc>
                <a:spcPct val="100000"/>
              </a:lnSpc>
              <a:buNone/>
            </a:pPr>
            <a:r>
              <a:rPr lang="en-US" sz="2000" b="1" spc="-1" dirty="0" err="1">
                <a:solidFill>
                  <a:srgbClr val="002060"/>
                </a:solidFill>
                <a:latin typeface="Times New Roman"/>
                <a:ea typeface="Times New Roman"/>
              </a:rPr>
              <a:t>Đề</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tài</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Gộp</a:t>
            </a:r>
            <a:r>
              <a:rPr lang="en-US" sz="2000" b="1" spc="-1" dirty="0">
                <a:solidFill>
                  <a:srgbClr val="002060"/>
                </a:solidFill>
                <a:latin typeface="Times New Roman"/>
                <a:ea typeface="Times New Roman"/>
              </a:rPr>
              <a:t> 2 </a:t>
            </a:r>
            <a:r>
              <a:rPr lang="en-US" sz="2000" b="1" spc="-1" dirty="0" err="1">
                <a:solidFill>
                  <a:srgbClr val="002060"/>
                </a:solidFill>
                <a:latin typeface="Times New Roman"/>
                <a:ea typeface="Times New Roman"/>
              </a:rPr>
              <a:t>nhóm</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trong</a:t>
            </a:r>
            <a:r>
              <a:rPr lang="en-US" sz="2000" b="1" spc="-1" dirty="0">
                <a:solidFill>
                  <a:srgbClr val="002060"/>
                </a:solidFill>
                <a:latin typeface="Times New Roman"/>
                <a:ea typeface="Times New Roman"/>
              </a:rPr>
              <a:t> </a:t>
            </a:r>
            <a:r>
              <a:rPr lang="en-US" sz="2000" b="1" spc="-1" dirty="0" err="1">
                <a:solidFill>
                  <a:srgbClr val="002060"/>
                </a:solidFill>
                <a:latin typeface="Times New Roman"/>
                <a:ea typeface="Times New Roman"/>
              </a:rPr>
              <a:t>phạm</a:t>
            </a:r>
            <a:r>
              <a:rPr lang="en-US" sz="2000" b="1" spc="-1" dirty="0">
                <a:solidFill>
                  <a:srgbClr val="002060"/>
                </a:solidFill>
                <a:latin typeface="Times New Roman"/>
                <a:ea typeface="Times New Roman"/>
              </a:rPr>
              <a:t> vi 4</a:t>
            </a:r>
            <a:endParaRPr lang="en-US" sz="2000" b="1" spc="-1" dirty="0">
              <a:solidFill>
                <a:srgbClr val="000000"/>
              </a:solidFill>
              <a:latin typeface="Arial"/>
            </a:endParaRPr>
          </a:p>
          <a:p>
            <a:pPr algn="ctr" defTabSz="514337" fontAlgn="base">
              <a:spcBef>
                <a:spcPct val="0"/>
              </a:spcBef>
              <a:spcAft>
                <a:spcPct val="0"/>
              </a:spcAft>
              <a:buClrTx/>
              <a:buSzTx/>
              <a:buNone/>
              <a:defRPr/>
            </a:pPr>
            <a:r>
              <a:rPr lang="en-US" sz="21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Lứa</a:t>
            </a:r>
            <a:r>
              <a:rPr lang="en-US" sz="21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1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tuổi</a:t>
            </a:r>
            <a:r>
              <a:rPr lang="en-US" sz="21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4-5 </a:t>
            </a:r>
            <a:r>
              <a:rPr lang="en-US" sz="21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tuổi</a:t>
            </a:r>
            <a:endParaRPr lang="en-US" sz="21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81000" y="290580"/>
            <a:ext cx="8382000" cy="1054135"/>
          </a:xfrm>
          <a:prstGeom prst="rect">
            <a:avLst/>
          </a:prstGeom>
        </p:spPr>
        <p:txBody>
          <a:bodyPr wrap="square" lIns="68580" tIns="34290" rIns="68580" bIns="34290">
            <a:spAutoFit/>
          </a:bodyPr>
          <a:lstStyle/>
          <a:p>
            <a:pPr algn="ctr" defTabSz="514337" fontAlgn="base">
              <a:spcBef>
                <a:spcPct val="0"/>
              </a:spcBef>
              <a:spcAft>
                <a:spcPct val="0"/>
              </a:spcAft>
              <a:defRPr/>
            </a:pPr>
            <a:r>
              <a:rPr lang="en-US" sz="2000" b="1" kern="10" dirty="0">
                <a:solidFill>
                  <a:srgbClr val="002060"/>
                </a:solidFill>
                <a:latin typeface="Times New Roman" panose="02020603050405020304" pitchFamily="18" charset="0"/>
                <a:cs typeface="Times New Roman" panose="02020603050405020304" pitchFamily="18" charset="0"/>
              </a:rPr>
              <a:t>UBND QUẬN LONG BIÊN </a:t>
            </a:r>
          </a:p>
          <a:p>
            <a:pPr algn="ctr" defTabSz="514337" fontAlgn="base">
              <a:spcBef>
                <a:spcPct val="0"/>
              </a:spcBef>
              <a:spcAft>
                <a:spcPct val="0"/>
              </a:spcAft>
              <a:defRPr/>
            </a:pPr>
            <a:r>
              <a:rPr lang="en-US" sz="2000" b="1" kern="10" dirty="0">
                <a:solidFill>
                  <a:srgbClr val="002060"/>
                </a:solidFill>
                <a:latin typeface="Times New Roman" panose="02020603050405020304" pitchFamily="18" charset="0"/>
                <a:cs typeface="Times New Roman" panose="02020603050405020304" pitchFamily="18" charset="0"/>
              </a:rPr>
              <a:t>TRƯỜNG MẦM NON HOA HƯỚNG DƯƠNG</a:t>
            </a:r>
          </a:p>
          <a:p>
            <a:pPr algn="ctr" defTabSz="514337" fontAlgn="base">
              <a:spcBef>
                <a:spcPct val="0"/>
              </a:spcBef>
              <a:spcAft>
                <a:spcPct val="0"/>
              </a:spcAft>
              <a:defRPr/>
            </a:pPr>
            <a:endParaRPr lang="en-US" sz="2400" b="1" kern="10" dirty="0">
              <a:solidFill>
                <a:srgbClr val="002060"/>
              </a:solidFill>
              <a:latin typeface="Times New Roman" panose="02020603050405020304" pitchFamily="18" charset="0"/>
              <a:cs typeface="Times New Roman" panose="02020603050405020304" pitchFamily="18" charset="0"/>
            </a:endParaRPr>
          </a:p>
        </p:txBody>
      </p:sp>
      <p:pic>
        <p:nvPicPr>
          <p:cNvPr id="3" name="Picture 2" descr="A logo with children and a sunflower&#10;&#10;AI-generated content may be incorrect.">
            <a:extLst>
              <a:ext uri="{FF2B5EF4-FFF2-40B4-BE49-F238E27FC236}">
                <a16:creationId xmlns:a16="http://schemas.microsoft.com/office/drawing/2014/main" id="{228FA8D5-D0D6-DDAD-5671-57550794B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150" y="1048544"/>
            <a:ext cx="1162050" cy="1162050"/>
          </a:xfrm>
          <a:prstGeom prst="rect">
            <a:avLst/>
          </a:prstGeom>
        </p:spPr>
      </p:pic>
    </p:spTree>
    <p:extLst>
      <p:ext uri="{BB962C8B-B14F-4D97-AF65-F5344CB8AC3E}">
        <p14:creationId xmlns:p14="http://schemas.microsoft.com/office/powerpoint/2010/main" val="1764206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D125A8-4213-1B2C-B227-FB360D70A908}"/>
              </a:ext>
            </a:extLst>
          </p:cNvPr>
          <p:cNvSpPr txBox="1"/>
          <p:nvPr/>
        </p:nvSpPr>
        <p:spPr>
          <a:xfrm>
            <a:off x="1295400" y="799962"/>
            <a:ext cx="5791200" cy="1754326"/>
          </a:xfrm>
          <a:prstGeom prst="rect">
            <a:avLst/>
          </a:prstGeom>
          <a:noFill/>
        </p:spPr>
        <p:txBody>
          <a:bodyPr wrap="square" rtlCol="0">
            <a:spAutoFit/>
          </a:bodyPr>
          <a:lstStyle/>
          <a:p>
            <a:pPr algn="ctr"/>
            <a:r>
              <a:rPr lang="en-US" sz="5400" b="1" dirty="0" err="1">
                <a:solidFill>
                  <a:srgbClr val="0000FF"/>
                </a:solidFill>
                <a:latin typeface="Times New Roman" panose="02020603050405020304" pitchFamily="18" charset="0"/>
                <a:cs typeface="Times New Roman" panose="02020603050405020304" pitchFamily="18" charset="0"/>
              </a:rPr>
              <a:t>Trò</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chơi</a:t>
            </a:r>
            <a:r>
              <a:rPr lang="en-US" sz="5400" b="1" dirty="0">
                <a:solidFill>
                  <a:srgbClr val="0000FF"/>
                </a:solidFill>
                <a:latin typeface="Times New Roman" panose="02020603050405020304" pitchFamily="18" charset="0"/>
                <a:cs typeface="Times New Roman" panose="02020603050405020304" pitchFamily="18" charset="0"/>
              </a:rPr>
              <a:t> 1: </a:t>
            </a:r>
          </a:p>
          <a:p>
            <a:pPr algn="ctr"/>
            <a:r>
              <a:rPr lang="en-US" sz="5400" b="1" dirty="0" err="1">
                <a:solidFill>
                  <a:srgbClr val="FF0000"/>
                </a:solidFill>
                <a:latin typeface="Times New Roman" panose="02020603050405020304" pitchFamily="18" charset="0"/>
                <a:cs typeface="Times New Roman" panose="02020603050405020304" pitchFamily="18" charset="0"/>
              </a:rPr>
              <a:t>Tìm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hình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số</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F4AE08B-1504-6E28-46AD-7BB888C7BBD3}"/>
              </a:ext>
            </a:extLst>
          </p:cNvPr>
          <p:cNvSpPr/>
          <p:nvPr/>
        </p:nvSpPr>
        <p:spPr>
          <a:xfrm>
            <a:off x="2057400" y="2801144"/>
            <a:ext cx="4419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effectLst/>
                <a:latin typeface="Times New Roman" panose="02020603050405020304" pitchFamily="18" charset="0"/>
                <a:ea typeface="Arial" panose="020B0604020202020204" pitchFamily="34" charset="0"/>
              </a:rPr>
              <a:t>Cách chơi: Cho trẻ lên tìm, bằng cách kích chuột để chọn đúng nhóm có số lượng đồ vật tương ứng với thẻ số cho trước. Nếu tìm đúng nhóm sẽ cô câu lệnh “ Đúng rồi” , nếu chọn sai sẽ có câu lệnh “ Sai rồi”</a:t>
            </a:r>
            <a:endParaRPr lang="en-US"/>
          </a:p>
        </p:txBody>
      </p:sp>
    </p:spTree>
    <p:extLst>
      <p:ext uri="{BB962C8B-B14F-4D97-AF65-F5344CB8AC3E}">
        <p14:creationId xmlns:p14="http://schemas.microsoft.com/office/powerpoint/2010/main" val="259550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9" descr="116068.TIF">
            <a:extLst>
              <a:ext uri="{FF2B5EF4-FFF2-40B4-BE49-F238E27FC236}">
                <a16:creationId xmlns:a16="http://schemas.microsoft.com/office/drawing/2014/main" id="{732B6C5C-63C3-6E68-31C2-42A4ADE7B6A6}"/>
              </a:ext>
            </a:extLst>
          </p:cNvPr>
          <p:cNvPicPr>
            <a:picLocks noChangeAspect="1"/>
          </p:cNvPicPr>
          <p:nvPr/>
        </p:nvPicPr>
        <p:blipFill>
          <a:blip r:embed="rId3" cstate="print">
            <a:extLst>
              <a:ext uri="{28A0092B-C50C-407E-A947-70E740481C1C}">
                <a14:useLocalDpi xmlns:a14="http://schemas.microsoft.com/office/drawing/2010/main" val="0"/>
              </a:ext>
            </a:extLst>
          </a:blip>
          <a:srcRect l="1712" t="4674" r="3249" b="2118"/>
          <a:stretch>
            <a:fillRect/>
          </a:stretch>
        </p:blipFill>
        <p:spPr bwMode="auto">
          <a:xfrm>
            <a:off x="1141942" y="0"/>
            <a:ext cx="6860117" cy="537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a:extLst>
              <a:ext uri="{FF2B5EF4-FFF2-40B4-BE49-F238E27FC236}">
                <a16:creationId xmlns:a16="http://schemas.microsoft.com/office/drawing/2014/main" id="{6BFFA2A1-EAE0-4261-57C9-A563E0AFBFC4}"/>
              </a:ext>
            </a:extLst>
          </p:cNvPr>
          <p:cNvSpPr/>
          <p:nvPr/>
        </p:nvSpPr>
        <p:spPr>
          <a:xfrm>
            <a:off x="2914139" y="2343873"/>
            <a:ext cx="3258555" cy="16578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pic>
        <p:nvPicPr>
          <p:cNvPr id="66" name="Picture 65" descr="images766184_2.jpg">
            <a:extLst>
              <a:ext uri="{FF2B5EF4-FFF2-40B4-BE49-F238E27FC236}">
                <a16:creationId xmlns:a16="http://schemas.microsoft.com/office/drawing/2014/main" id="{90356248-12FA-BCAF-108E-4CE08F5B8D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5641" y="2401041"/>
            <a:ext cx="1143353" cy="76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descr="images766184_2.jpg">
            <a:extLst>
              <a:ext uri="{FF2B5EF4-FFF2-40B4-BE49-F238E27FC236}">
                <a16:creationId xmlns:a16="http://schemas.microsoft.com/office/drawing/2014/main" id="{55E38CE5-FD78-8F3A-D932-5C52D56C4C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838" y="2401041"/>
            <a:ext cx="1143353" cy="76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images766184_2.jpg">
            <a:extLst>
              <a:ext uri="{FF2B5EF4-FFF2-40B4-BE49-F238E27FC236}">
                <a16:creationId xmlns:a16="http://schemas.microsoft.com/office/drawing/2014/main" id="{53601CD9-AD9B-C182-AB7E-26A55A7C97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995" y="3137074"/>
            <a:ext cx="1143353" cy="76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images766184_2.jpg">
            <a:extLst>
              <a:ext uri="{FF2B5EF4-FFF2-40B4-BE49-F238E27FC236}">
                <a16:creationId xmlns:a16="http://schemas.microsoft.com/office/drawing/2014/main" id="{68CC32CE-56AE-9E50-F4A9-F2284F818B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2809" y="3144220"/>
            <a:ext cx="1143353" cy="76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5185B494-D841-BD9F-F086-5E490BC48370}"/>
              </a:ext>
            </a:extLst>
          </p:cNvPr>
          <p:cNvSpPr/>
          <p:nvPr/>
        </p:nvSpPr>
        <p:spPr>
          <a:xfrm>
            <a:off x="2685468" y="4059841"/>
            <a:ext cx="800347" cy="1108317"/>
          </a:xfrm>
          <a:prstGeom prst="rect">
            <a:avLst/>
          </a:prstGeom>
          <a:no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6602" b="1" dirty="0">
                <a:ln w="18000">
                  <a:solidFill>
                    <a:srgbClr val="002060"/>
                  </a:solidFill>
                  <a:prstDash val="solid"/>
                  <a:miter lim="800000"/>
                </a:ln>
                <a:solidFill>
                  <a:srgbClr val="FF0000"/>
                </a:solidFill>
                <a:effectLst>
                  <a:outerShdw blurRad="25500" dist="23000" dir="7020000" algn="tl">
                    <a:srgbClr val="000000">
                      <a:alpha val="50000"/>
                    </a:srgbClr>
                  </a:outerShdw>
                </a:effectLst>
              </a:rPr>
              <a:t>4</a:t>
            </a:r>
          </a:p>
        </p:txBody>
      </p:sp>
      <p:sp>
        <p:nvSpPr>
          <p:cNvPr id="76" name="Rectangle 75">
            <a:extLst>
              <a:ext uri="{FF2B5EF4-FFF2-40B4-BE49-F238E27FC236}">
                <a16:creationId xmlns:a16="http://schemas.microsoft.com/office/drawing/2014/main" id="{A7DD3C88-F0C9-FADA-452C-9066F59FF311}"/>
              </a:ext>
            </a:extLst>
          </p:cNvPr>
          <p:cNvSpPr/>
          <p:nvPr/>
        </p:nvSpPr>
        <p:spPr>
          <a:xfrm>
            <a:off x="3714485" y="4059841"/>
            <a:ext cx="800347" cy="1108317"/>
          </a:xfrm>
          <a:prstGeom prst="rect">
            <a:avLst/>
          </a:prstGeom>
          <a:no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6602" b="1" dirty="0">
                <a:ln w="18000">
                  <a:solidFill>
                    <a:srgbClr val="002060"/>
                  </a:solidFill>
                  <a:prstDash val="solid"/>
                  <a:miter lim="800000"/>
                </a:ln>
                <a:solidFill>
                  <a:srgbClr val="0000CC"/>
                </a:solidFill>
                <a:effectLst>
                  <a:outerShdw blurRad="25500" dist="23000" dir="7020000" algn="tl">
                    <a:srgbClr val="000000">
                      <a:alpha val="50000"/>
                    </a:srgbClr>
                  </a:outerShdw>
                </a:effectLst>
              </a:rPr>
              <a:t>2</a:t>
            </a:r>
          </a:p>
        </p:txBody>
      </p:sp>
      <p:sp>
        <p:nvSpPr>
          <p:cNvPr id="77" name="Rectangle 76">
            <a:extLst>
              <a:ext uri="{FF2B5EF4-FFF2-40B4-BE49-F238E27FC236}">
                <a16:creationId xmlns:a16="http://schemas.microsoft.com/office/drawing/2014/main" id="{D8C0703D-D782-519F-9177-E44926C87188}"/>
              </a:ext>
            </a:extLst>
          </p:cNvPr>
          <p:cNvSpPr/>
          <p:nvPr/>
        </p:nvSpPr>
        <p:spPr>
          <a:xfrm>
            <a:off x="4800671" y="4059841"/>
            <a:ext cx="800347" cy="1108317"/>
          </a:xfrm>
          <a:prstGeom prst="rect">
            <a:avLst/>
          </a:prstGeom>
          <a:no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6602" b="1" dirty="0">
                <a:ln w="18000">
                  <a:solidFill>
                    <a:srgbClr val="002060"/>
                  </a:solidFill>
                  <a:prstDash val="solid"/>
                  <a:miter lim="800000"/>
                </a:ln>
                <a:solidFill>
                  <a:srgbClr val="FF3399"/>
                </a:solidFill>
                <a:effectLst>
                  <a:outerShdw blurRad="25500" dist="23000" dir="7020000" algn="tl">
                    <a:srgbClr val="000000">
                      <a:alpha val="50000"/>
                    </a:srgbClr>
                  </a:outerShdw>
                </a:effectLst>
              </a:rPr>
              <a:t>3</a:t>
            </a:r>
          </a:p>
        </p:txBody>
      </p:sp>
      <p:sp>
        <p:nvSpPr>
          <p:cNvPr id="2" name="Rectangle: Rounded Corners 1">
            <a:extLst>
              <a:ext uri="{FF2B5EF4-FFF2-40B4-BE49-F238E27FC236}">
                <a16:creationId xmlns:a16="http://schemas.microsoft.com/office/drawing/2014/main" id="{95B017BE-8F81-FA8B-DC2D-396E0000993E}"/>
              </a:ext>
            </a:extLst>
          </p:cNvPr>
          <p:cNvSpPr/>
          <p:nvPr/>
        </p:nvSpPr>
        <p:spPr>
          <a:xfrm>
            <a:off x="1755915" y="343006"/>
            <a:ext cx="2673166" cy="16578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E4CF4CD-E16E-C4F8-0DF7-9478DBE52D36}"/>
              </a:ext>
            </a:extLst>
          </p:cNvPr>
          <p:cNvPicPr>
            <a:picLocks noChangeAspect="1"/>
          </p:cNvPicPr>
          <p:nvPr/>
        </p:nvPicPr>
        <p:blipFill>
          <a:blip r:embed="rId5"/>
          <a:stretch>
            <a:fillRect/>
          </a:stretch>
        </p:blipFill>
        <p:spPr>
          <a:xfrm>
            <a:off x="1917196" y="407318"/>
            <a:ext cx="585653" cy="717426"/>
          </a:xfrm>
          <a:prstGeom prst="rect">
            <a:avLst/>
          </a:prstGeom>
        </p:spPr>
      </p:pic>
      <p:pic>
        <p:nvPicPr>
          <p:cNvPr id="4" name="Picture 3">
            <a:extLst>
              <a:ext uri="{FF2B5EF4-FFF2-40B4-BE49-F238E27FC236}">
                <a16:creationId xmlns:a16="http://schemas.microsoft.com/office/drawing/2014/main" id="{EC7E9859-744F-2FDB-A876-5520DE21026D}"/>
              </a:ext>
            </a:extLst>
          </p:cNvPr>
          <p:cNvPicPr>
            <a:picLocks noChangeAspect="1"/>
          </p:cNvPicPr>
          <p:nvPr/>
        </p:nvPicPr>
        <p:blipFill>
          <a:blip r:embed="rId5"/>
          <a:stretch>
            <a:fillRect/>
          </a:stretch>
        </p:blipFill>
        <p:spPr>
          <a:xfrm>
            <a:off x="2657117" y="1084661"/>
            <a:ext cx="585653" cy="717426"/>
          </a:xfrm>
          <a:prstGeom prst="rect">
            <a:avLst/>
          </a:prstGeom>
        </p:spPr>
      </p:pic>
      <p:pic>
        <p:nvPicPr>
          <p:cNvPr id="5" name="Picture 4">
            <a:extLst>
              <a:ext uri="{FF2B5EF4-FFF2-40B4-BE49-F238E27FC236}">
                <a16:creationId xmlns:a16="http://schemas.microsoft.com/office/drawing/2014/main" id="{DDD16AB7-3167-BC63-DD2E-39D00A5D3D10}"/>
              </a:ext>
            </a:extLst>
          </p:cNvPr>
          <p:cNvPicPr>
            <a:picLocks noChangeAspect="1"/>
          </p:cNvPicPr>
          <p:nvPr/>
        </p:nvPicPr>
        <p:blipFill>
          <a:blip r:embed="rId5"/>
          <a:stretch>
            <a:fillRect/>
          </a:stretch>
        </p:blipFill>
        <p:spPr>
          <a:xfrm>
            <a:off x="3514845" y="503971"/>
            <a:ext cx="585653" cy="717426"/>
          </a:xfrm>
          <a:prstGeom prst="rect">
            <a:avLst/>
          </a:prstGeom>
        </p:spPr>
      </p:pic>
      <p:sp>
        <p:nvSpPr>
          <p:cNvPr id="6" name="Rectangle: Rounded Corners 5">
            <a:extLst>
              <a:ext uri="{FF2B5EF4-FFF2-40B4-BE49-F238E27FC236}">
                <a16:creationId xmlns:a16="http://schemas.microsoft.com/office/drawing/2014/main" id="{01346AD7-3897-5D85-5A14-C9A4BC0B9789}"/>
              </a:ext>
            </a:extLst>
          </p:cNvPr>
          <p:cNvSpPr/>
          <p:nvPr/>
        </p:nvSpPr>
        <p:spPr>
          <a:xfrm>
            <a:off x="4889995" y="515144"/>
            <a:ext cx="2498090" cy="14857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4" descr="110611afamilyKTcamapduahau_5e6b1.jpg">
            <a:extLst>
              <a:ext uri="{FF2B5EF4-FFF2-40B4-BE49-F238E27FC236}">
                <a16:creationId xmlns:a16="http://schemas.microsoft.com/office/drawing/2014/main" id="{B8130256-79C8-361E-06EE-8CEE29E9F3A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4490" y="671196"/>
            <a:ext cx="705199" cy="82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4" descr="110611afamilyKTcamapduahau_5e6b1.jpg">
            <a:extLst>
              <a:ext uri="{FF2B5EF4-FFF2-40B4-BE49-F238E27FC236}">
                <a16:creationId xmlns:a16="http://schemas.microsoft.com/office/drawing/2014/main" id="{277E9B9B-C465-6072-6232-E448B2FFA97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7136" y="811090"/>
            <a:ext cx="705199" cy="82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par>
                                <p:cTn id="29" presetID="6"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arn(inVertical)">
                                      <p:cBhvr>
                                        <p:cTn id="49" dur="500"/>
                                        <p:tgtEl>
                                          <p:spTgt spid="6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1000"/>
                                        <p:tgtEl>
                                          <p:spTgt spid="66"/>
                                        </p:tgtEl>
                                      </p:cBhvr>
                                    </p:animEffect>
                                    <p:anim calcmode="lin" valueType="num">
                                      <p:cBhvr>
                                        <p:cTn id="55" dur="1000" fill="hold"/>
                                        <p:tgtEl>
                                          <p:spTgt spid="66"/>
                                        </p:tgtEl>
                                        <p:attrNameLst>
                                          <p:attrName>ppt_x</p:attrName>
                                        </p:attrNameLst>
                                      </p:cBhvr>
                                      <p:tavLst>
                                        <p:tav tm="0">
                                          <p:val>
                                            <p:strVal val="#ppt_x"/>
                                          </p:val>
                                        </p:tav>
                                        <p:tav tm="100000">
                                          <p:val>
                                            <p:strVal val="#ppt_x"/>
                                          </p:val>
                                        </p:tav>
                                      </p:tavLst>
                                    </p:anim>
                                    <p:anim calcmode="lin" valueType="num">
                                      <p:cBhvr>
                                        <p:cTn id="5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1000"/>
                                        <p:tgtEl>
                                          <p:spTgt spid="67"/>
                                        </p:tgtEl>
                                      </p:cBhvr>
                                    </p:animEffect>
                                    <p:anim calcmode="lin" valueType="num">
                                      <p:cBhvr>
                                        <p:cTn id="62" dur="1000" fill="hold"/>
                                        <p:tgtEl>
                                          <p:spTgt spid="67"/>
                                        </p:tgtEl>
                                        <p:attrNameLst>
                                          <p:attrName>ppt_x</p:attrName>
                                        </p:attrNameLst>
                                      </p:cBhvr>
                                      <p:tavLst>
                                        <p:tav tm="0">
                                          <p:val>
                                            <p:strVal val="#ppt_x"/>
                                          </p:val>
                                        </p:tav>
                                        <p:tav tm="100000">
                                          <p:val>
                                            <p:strVal val="#ppt_x"/>
                                          </p:val>
                                        </p:tav>
                                      </p:tavLst>
                                    </p:anim>
                                    <p:anim calcmode="lin" valueType="num">
                                      <p:cBhvr>
                                        <p:cTn id="6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barn(inVertical)">
                                      <p:cBhvr>
                                        <p:cTn id="68" dur="500"/>
                                        <p:tgtEl>
                                          <p:spTgt spid="6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wipe(down)">
                                      <p:cBhvr>
                                        <p:cTn id="73" dur="500"/>
                                        <p:tgtEl>
                                          <p:spTgt spid="68"/>
                                        </p:tgtEl>
                                      </p:cBhvr>
                                    </p:animEffect>
                                  </p:childTnLst>
                                </p:cTn>
                              </p:par>
                              <p:par>
                                <p:cTn id="74" presetID="42" presetClass="entr" presetSubtype="0" fill="hold" nodeType="withEffect">
                                  <p:stCondLst>
                                    <p:cond delay="0"/>
                                  </p:stCondLst>
                                  <p:childTnLst>
                                    <p:set>
                                      <p:cBhvr>
                                        <p:cTn id="75" dur="1" fill="hold">
                                          <p:stCondLst>
                                            <p:cond delay="0"/>
                                          </p:stCondLst>
                                        </p:cTn>
                                        <p:tgtEl>
                                          <p:spTgt spid="13314"/>
                                        </p:tgtEl>
                                        <p:attrNameLst>
                                          <p:attrName>style.visibility</p:attrName>
                                        </p:attrNameLst>
                                      </p:cBhvr>
                                      <p:to>
                                        <p:strVal val="visible"/>
                                      </p:to>
                                    </p:set>
                                    <p:animEffect transition="in" filter="fade">
                                      <p:cBhvr>
                                        <p:cTn id="76" dur="1000"/>
                                        <p:tgtEl>
                                          <p:spTgt spid="13314"/>
                                        </p:tgtEl>
                                      </p:cBhvr>
                                    </p:animEffect>
                                    <p:anim calcmode="lin" valueType="num">
                                      <p:cBhvr>
                                        <p:cTn id="77" dur="1000" fill="hold"/>
                                        <p:tgtEl>
                                          <p:spTgt spid="13314"/>
                                        </p:tgtEl>
                                        <p:attrNameLst>
                                          <p:attrName>ppt_x</p:attrName>
                                        </p:attrNameLst>
                                      </p:cBhvr>
                                      <p:tavLst>
                                        <p:tav tm="0">
                                          <p:val>
                                            <p:strVal val="#ppt_x"/>
                                          </p:val>
                                        </p:tav>
                                        <p:tav tm="100000">
                                          <p:val>
                                            <p:strVal val="#ppt_x"/>
                                          </p:val>
                                        </p:tav>
                                      </p:tavLst>
                                    </p:anim>
                                    <p:anim calcmode="lin" valueType="num">
                                      <p:cBhvr>
                                        <p:cTn id="78" dur="1000" fill="hold"/>
                                        <p:tgtEl>
                                          <p:spTgt spid="1331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1000"/>
                                        <p:tgtEl>
                                          <p:spTgt spid="76"/>
                                        </p:tgtEl>
                                      </p:cBhvr>
                                    </p:animEffect>
                                    <p:anim calcmode="lin" valueType="num">
                                      <p:cBhvr>
                                        <p:cTn id="82" dur="1000" fill="hold"/>
                                        <p:tgtEl>
                                          <p:spTgt spid="76"/>
                                        </p:tgtEl>
                                        <p:attrNameLst>
                                          <p:attrName>ppt_x</p:attrName>
                                        </p:attrNameLst>
                                      </p:cBhvr>
                                      <p:tavLst>
                                        <p:tav tm="0">
                                          <p:val>
                                            <p:strVal val="#ppt_x"/>
                                          </p:val>
                                        </p:tav>
                                        <p:tav tm="100000">
                                          <p:val>
                                            <p:strVal val="#ppt_x"/>
                                          </p:val>
                                        </p:tav>
                                      </p:tavLst>
                                    </p:anim>
                                    <p:anim calcmode="lin" valueType="num">
                                      <p:cBhvr>
                                        <p:cTn id="8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7" presetClass="path" presetSubtype="0" accel="50000" decel="50000" fill="hold" grpId="1" nodeType="clickEffect">
                                  <p:stCondLst>
                                    <p:cond delay="0"/>
                                  </p:stCondLst>
                                  <p:childTnLst>
                                    <p:animMotion origin="layout" path="M 5.55112E-17 3.15952E-6 L 5.55112E-17 -0.13546 C 5.55112E-17 -0.19624 0.11823 -0.2706 0.21458 -0.2706 L 0.42917 -0.2706 " pathEditMode="relative" rAng="0" ptsTypes="AAAA">
                                      <p:cBhvr>
                                        <p:cTn id="87" dur="2000" fill="hold"/>
                                        <p:tgtEl>
                                          <p:spTgt spid="75"/>
                                        </p:tgtEl>
                                        <p:attrNameLst>
                                          <p:attrName>ppt_x</p:attrName>
                                          <p:attrName>ppt_y</p:attrName>
                                        </p:attrNameLst>
                                      </p:cBhvr>
                                      <p:rCtr x="21458" y="-13545"/>
                                    </p:animMotion>
                                  </p:childTnLst>
                                  <p:subTnLst>
                                    <p:audio>
                                      <p:cMediaNode>
                                        <p:cTn display="0" masterRel="sameClick">
                                          <p:stCondLst>
                                            <p:cond evt="begin" delay="0">
                                              <p:tn val="8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5" grpId="0" animBg="1"/>
      <p:bldP spid="75" grpId="1" animBg="1"/>
      <p:bldP spid="76" grpId="0" animBg="1"/>
      <p:bldP spid="77" grpId="0" animBg="1"/>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7">
            <a:extLst>
              <a:ext uri="{FF2B5EF4-FFF2-40B4-BE49-F238E27FC236}">
                <a16:creationId xmlns:a16="http://schemas.microsoft.com/office/drawing/2014/main" id="{7F322361-7796-632A-3D32-BD6E6F14C341}"/>
              </a:ext>
            </a:extLst>
          </p:cNvPr>
          <p:cNvSpPr txBox="1">
            <a:spLocks noChangeArrowheads="1"/>
          </p:cNvSpPr>
          <p:nvPr/>
        </p:nvSpPr>
        <p:spPr bwMode="auto">
          <a:xfrm>
            <a:off x="2073298" y="394219"/>
            <a:ext cx="4406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1350"/>
          </a:p>
        </p:txBody>
      </p:sp>
      <p:pic>
        <p:nvPicPr>
          <p:cNvPr id="14339" name="Picture 29" descr="116068.TIF">
            <a:extLst>
              <a:ext uri="{FF2B5EF4-FFF2-40B4-BE49-F238E27FC236}">
                <a16:creationId xmlns:a16="http://schemas.microsoft.com/office/drawing/2014/main" id="{EA5AB70D-58AA-BFC7-6689-BE737EB5B4CD}"/>
              </a:ext>
            </a:extLst>
          </p:cNvPr>
          <p:cNvPicPr>
            <a:picLocks noChangeAspect="1"/>
          </p:cNvPicPr>
          <p:nvPr/>
        </p:nvPicPr>
        <p:blipFill>
          <a:blip r:embed="rId3" cstate="print">
            <a:extLst>
              <a:ext uri="{28A0092B-C50C-407E-A947-70E740481C1C}">
                <a14:useLocalDpi xmlns:a14="http://schemas.microsoft.com/office/drawing/2010/main" val="0"/>
              </a:ext>
            </a:extLst>
          </a:blip>
          <a:srcRect l="1712" t="4674" r="3249" b="2118"/>
          <a:stretch>
            <a:fillRect/>
          </a:stretch>
        </p:blipFill>
        <p:spPr bwMode="auto">
          <a:xfrm>
            <a:off x="1141942" y="0"/>
            <a:ext cx="6860117" cy="537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a:extLst>
              <a:ext uri="{FF2B5EF4-FFF2-40B4-BE49-F238E27FC236}">
                <a16:creationId xmlns:a16="http://schemas.microsoft.com/office/drawing/2014/main" id="{6EBEF460-9CD5-605A-9415-25F7D5A6ED41}"/>
              </a:ext>
            </a:extLst>
          </p:cNvPr>
          <p:cNvSpPr/>
          <p:nvPr/>
        </p:nvSpPr>
        <p:spPr>
          <a:xfrm>
            <a:off x="4686335" y="2343873"/>
            <a:ext cx="2629711" cy="160069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sp>
        <p:nvSpPr>
          <p:cNvPr id="55" name="Rectangle 54">
            <a:extLst>
              <a:ext uri="{FF2B5EF4-FFF2-40B4-BE49-F238E27FC236}">
                <a16:creationId xmlns:a16="http://schemas.microsoft.com/office/drawing/2014/main" id="{F5E38175-B283-1C13-2FD0-09FD7A9DA50C}"/>
              </a:ext>
            </a:extLst>
          </p:cNvPr>
          <p:cNvSpPr/>
          <p:nvPr/>
        </p:nvSpPr>
        <p:spPr>
          <a:xfrm>
            <a:off x="2799803" y="400174"/>
            <a:ext cx="3372891" cy="171502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sp>
        <p:nvSpPr>
          <p:cNvPr id="56" name="Rectangle 55">
            <a:extLst>
              <a:ext uri="{FF2B5EF4-FFF2-40B4-BE49-F238E27FC236}">
                <a16:creationId xmlns:a16="http://schemas.microsoft.com/office/drawing/2014/main" id="{9F0EAD77-99D9-E15C-AC26-EC9696297C55}"/>
              </a:ext>
            </a:extLst>
          </p:cNvPr>
          <p:cNvSpPr/>
          <p:nvPr/>
        </p:nvSpPr>
        <p:spPr>
          <a:xfrm>
            <a:off x="1713618" y="2401041"/>
            <a:ext cx="2629711" cy="160069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sp>
        <p:nvSpPr>
          <p:cNvPr id="70" name="Rectangle 69">
            <a:extLst>
              <a:ext uri="{FF2B5EF4-FFF2-40B4-BE49-F238E27FC236}">
                <a16:creationId xmlns:a16="http://schemas.microsoft.com/office/drawing/2014/main" id="{FC5D87B8-0B38-642D-B3AB-488C9D5A8014}"/>
              </a:ext>
            </a:extLst>
          </p:cNvPr>
          <p:cNvSpPr/>
          <p:nvPr/>
        </p:nvSpPr>
        <p:spPr>
          <a:xfrm>
            <a:off x="3771653" y="4059841"/>
            <a:ext cx="800347" cy="1108317"/>
          </a:xfrm>
          <a:prstGeom prst="rect">
            <a:avLst/>
          </a:prstGeom>
          <a:no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6602" b="1" dirty="0">
                <a:ln w="18000">
                  <a:solidFill>
                    <a:schemeClr val="tx1"/>
                  </a:solidFill>
                  <a:prstDash val="solid"/>
                  <a:miter lim="800000"/>
                </a:ln>
                <a:solidFill>
                  <a:srgbClr val="0000CC"/>
                </a:solidFill>
                <a:effectLst>
                  <a:outerShdw blurRad="25500" dist="23000" dir="7020000" algn="tl">
                    <a:srgbClr val="000000">
                      <a:alpha val="50000"/>
                    </a:srgbClr>
                  </a:outerShdw>
                </a:effectLst>
              </a:rPr>
              <a:t>4</a:t>
            </a:r>
          </a:p>
        </p:txBody>
      </p:sp>
      <p:sp>
        <p:nvSpPr>
          <p:cNvPr id="71" name="Rectangle 70">
            <a:extLst>
              <a:ext uri="{FF2B5EF4-FFF2-40B4-BE49-F238E27FC236}">
                <a16:creationId xmlns:a16="http://schemas.microsoft.com/office/drawing/2014/main" id="{06342D93-A0E0-4972-A642-11B177D478DE}"/>
              </a:ext>
            </a:extLst>
          </p:cNvPr>
          <p:cNvSpPr/>
          <p:nvPr/>
        </p:nvSpPr>
        <p:spPr>
          <a:xfrm>
            <a:off x="2685468" y="4059841"/>
            <a:ext cx="800347" cy="1108317"/>
          </a:xfrm>
          <a:prstGeom prst="rect">
            <a:avLst/>
          </a:prstGeom>
          <a:no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6602" b="1" dirty="0">
                <a:ln w="18000">
                  <a:solidFill>
                    <a:srgbClr val="002060"/>
                  </a:solidFill>
                  <a:prstDash val="solid"/>
                  <a:miter lim="800000"/>
                </a:ln>
                <a:solidFill>
                  <a:srgbClr val="FF3300"/>
                </a:solidFill>
                <a:effectLst>
                  <a:outerShdw blurRad="25500" dist="23000" dir="7020000" algn="tl">
                    <a:srgbClr val="000000">
                      <a:alpha val="50000"/>
                    </a:srgbClr>
                  </a:outerShdw>
                </a:effectLst>
              </a:rPr>
              <a:t>2</a:t>
            </a:r>
          </a:p>
        </p:txBody>
      </p:sp>
      <p:sp>
        <p:nvSpPr>
          <p:cNvPr id="72" name="Rectangle 71">
            <a:extLst>
              <a:ext uri="{FF2B5EF4-FFF2-40B4-BE49-F238E27FC236}">
                <a16:creationId xmlns:a16="http://schemas.microsoft.com/office/drawing/2014/main" id="{9C7EF712-8003-B3A0-5ABC-EC4A1CF53850}"/>
              </a:ext>
            </a:extLst>
          </p:cNvPr>
          <p:cNvSpPr/>
          <p:nvPr/>
        </p:nvSpPr>
        <p:spPr>
          <a:xfrm>
            <a:off x="4800671" y="4059841"/>
            <a:ext cx="800347" cy="1108317"/>
          </a:xfrm>
          <a:prstGeom prst="rect">
            <a:avLst/>
          </a:prstGeom>
          <a:no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6602" b="1" dirty="0">
                <a:ln w="18000">
                  <a:solidFill>
                    <a:srgbClr val="002060"/>
                  </a:solidFill>
                  <a:prstDash val="solid"/>
                  <a:miter lim="800000"/>
                </a:ln>
                <a:solidFill>
                  <a:srgbClr val="FFFF00"/>
                </a:solidFill>
                <a:effectLst>
                  <a:outerShdw blurRad="25500" dist="23000" dir="7020000" algn="tl">
                    <a:srgbClr val="000000">
                      <a:alpha val="50000"/>
                    </a:srgbClr>
                  </a:outerShdw>
                </a:effectLst>
              </a:rPr>
              <a:t>3</a:t>
            </a:r>
          </a:p>
        </p:txBody>
      </p:sp>
      <p:pic>
        <p:nvPicPr>
          <p:cNvPr id="5" name="Picture 4">
            <a:extLst>
              <a:ext uri="{FF2B5EF4-FFF2-40B4-BE49-F238E27FC236}">
                <a16:creationId xmlns:a16="http://schemas.microsoft.com/office/drawing/2014/main" id="{FCF8E54E-EB39-3739-2233-BA895AD3BFFE}"/>
              </a:ext>
            </a:extLst>
          </p:cNvPr>
          <p:cNvPicPr>
            <a:picLocks noChangeAspect="1"/>
          </p:cNvPicPr>
          <p:nvPr/>
        </p:nvPicPr>
        <p:blipFill rotWithShape="1">
          <a:blip r:embed="rId4"/>
          <a:srcRect l="49622" r="10163"/>
          <a:stretch/>
        </p:blipFill>
        <p:spPr>
          <a:xfrm>
            <a:off x="3028474" y="520622"/>
            <a:ext cx="552926" cy="769968"/>
          </a:xfrm>
          <a:prstGeom prst="rect">
            <a:avLst/>
          </a:prstGeom>
        </p:spPr>
      </p:pic>
      <p:pic>
        <p:nvPicPr>
          <p:cNvPr id="6" name="Picture 5">
            <a:extLst>
              <a:ext uri="{FF2B5EF4-FFF2-40B4-BE49-F238E27FC236}">
                <a16:creationId xmlns:a16="http://schemas.microsoft.com/office/drawing/2014/main" id="{2AFFD546-1482-5045-B08C-9D4F3A4609F7}"/>
              </a:ext>
            </a:extLst>
          </p:cNvPr>
          <p:cNvPicPr>
            <a:picLocks noChangeAspect="1"/>
          </p:cNvPicPr>
          <p:nvPr/>
        </p:nvPicPr>
        <p:blipFill rotWithShape="1">
          <a:blip r:embed="rId4"/>
          <a:srcRect l="49622" r="10163"/>
          <a:stretch/>
        </p:blipFill>
        <p:spPr>
          <a:xfrm>
            <a:off x="4566858" y="1232616"/>
            <a:ext cx="552926" cy="769968"/>
          </a:xfrm>
          <a:prstGeom prst="rect">
            <a:avLst/>
          </a:prstGeom>
        </p:spPr>
      </p:pic>
      <p:pic>
        <p:nvPicPr>
          <p:cNvPr id="7" name="Picture 6">
            <a:extLst>
              <a:ext uri="{FF2B5EF4-FFF2-40B4-BE49-F238E27FC236}">
                <a16:creationId xmlns:a16="http://schemas.microsoft.com/office/drawing/2014/main" id="{EF85BE79-ABFB-20A6-003D-7029564AE850}"/>
              </a:ext>
            </a:extLst>
          </p:cNvPr>
          <p:cNvPicPr>
            <a:picLocks noChangeAspect="1"/>
          </p:cNvPicPr>
          <p:nvPr/>
        </p:nvPicPr>
        <p:blipFill rotWithShape="1">
          <a:blip r:embed="rId4"/>
          <a:srcRect l="49622" r="10163"/>
          <a:stretch/>
        </p:blipFill>
        <p:spPr>
          <a:xfrm>
            <a:off x="3728094" y="1103170"/>
            <a:ext cx="552926" cy="769968"/>
          </a:xfrm>
          <a:prstGeom prst="rect">
            <a:avLst/>
          </a:prstGeom>
        </p:spPr>
      </p:pic>
      <p:pic>
        <p:nvPicPr>
          <p:cNvPr id="8" name="Picture 7">
            <a:extLst>
              <a:ext uri="{FF2B5EF4-FFF2-40B4-BE49-F238E27FC236}">
                <a16:creationId xmlns:a16="http://schemas.microsoft.com/office/drawing/2014/main" id="{281522E2-2033-1CBF-64D5-7DCE5E7B772D}"/>
              </a:ext>
            </a:extLst>
          </p:cNvPr>
          <p:cNvPicPr>
            <a:picLocks noChangeAspect="1"/>
          </p:cNvPicPr>
          <p:nvPr/>
        </p:nvPicPr>
        <p:blipFill rotWithShape="1">
          <a:blip r:embed="rId4"/>
          <a:srcRect l="49622" r="10163"/>
          <a:stretch/>
        </p:blipFill>
        <p:spPr>
          <a:xfrm>
            <a:off x="5233617" y="507971"/>
            <a:ext cx="552926" cy="769968"/>
          </a:xfrm>
          <a:prstGeom prst="rect">
            <a:avLst/>
          </a:prstGeom>
        </p:spPr>
      </p:pic>
      <p:pic>
        <p:nvPicPr>
          <p:cNvPr id="2060" name="Picture 12" descr="Bút Gel Thiên Long Doraemon GEL-012/DO – Flexoffice.com - Tập đoàn Thiên  Long">
            <a:extLst>
              <a:ext uri="{FF2B5EF4-FFF2-40B4-BE49-F238E27FC236}">
                <a16:creationId xmlns:a16="http://schemas.microsoft.com/office/drawing/2014/main" id="{CB075219-A068-9726-950A-F550DFE36B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3204" y="2644915"/>
            <a:ext cx="900853" cy="9008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Bút Gel Thiên Long Doraemon GEL-012/DO – Flexoffice.com - Tập đoàn Thiên  Long">
            <a:extLst>
              <a:ext uri="{FF2B5EF4-FFF2-40B4-BE49-F238E27FC236}">
                <a16:creationId xmlns:a16="http://schemas.microsoft.com/office/drawing/2014/main" id="{9C253DC4-5997-F666-A245-5400D2A397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8821" y="2790496"/>
            <a:ext cx="900853" cy="9008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Bút Gel Thiên Long Doraemon GEL-012/DO – Flexoffice.com - Tập đoàn Thiên  Long">
            <a:extLst>
              <a:ext uri="{FF2B5EF4-FFF2-40B4-BE49-F238E27FC236}">
                <a16:creationId xmlns:a16="http://schemas.microsoft.com/office/drawing/2014/main" id="{C093DA8B-05E0-8BCB-E05A-3F6EA04272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9959" y="3043714"/>
            <a:ext cx="900853" cy="9008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5A55BF7-0E77-325A-1EE1-EF4B3C7711AC}"/>
              </a:ext>
            </a:extLst>
          </p:cNvPr>
          <p:cNvPicPr>
            <a:picLocks noChangeAspect="1"/>
          </p:cNvPicPr>
          <p:nvPr/>
        </p:nvPicPr>
        <p:blipFill>
          <a:blip r:embed="rId6"/>
          <a:stretch>
            <a:fillRect/>
          </a:stretch>
        </p:blipFill>
        <p:spPr>
          <a:xfrm>
            <a:off x="4745736" y="2499365"/>
            <a:ext cx="1143934" cy="1143934"/>
          </a:xfrm>
          <a:prstGeom prst="rect">
            <a:avLst/>
          </a:prstGeom>
        </p:spPr>
      </p:pic>
      <p:pic>
        <p:nvPicPr>
          <p:cNvPr id="12" name="Picture 11">
            <a:extLst>
              <a:ext uri="{FF2B5EF4-FFF2-40B4-BE49-F238E27FC236}">
                <a16:creationId xmlns:a16="http://schemas.microsoft.com/office/drawing/2014/main" id="{2D082958-C26A-B9EA-9759-2500EB057ED2}"/>
              </a:ext>
            </a:extLst>
          </p:cNvPr>
          <p:cNvPicPr>
            <a:picLocks noChangeAspect="1"/>
          </p:cNvPicPr>
          <p:nvPr/>
        </p:nvPicPr>
        <p:blipFill>
          <a:blip r:embed="rId6"/>
          <a:stretch>
            <a:fillRect/>
          </a:stretch>
        </p:blipFill>
        <p:spPr>
          <a:xfrm>
            <a:off x="6043618" y="2545830"/>
            <a:ext cx="1143934" cy="1143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arn(inVertical)">
                                      <p:cBhvr>
                                        <p:cTn id="10" dur="500"/>
                                        <p:tgtEl>
                                          <p:spTgt spid="7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anim calcmode="lin" valueType="num">
                                      <p:cBhvr>
                                        <p:cTn id="35" dur="1000" fill="hold"/>
                                        <p:tgtEl>
                                          <p:spTgt spid="56"/>
                                        </p:tgtEl>
                                        <p:attrNameLst>
                                          <p:attrName>ppt_x</p:attrName>
                                        </p:attrNameLst>
                                      </p:cBhvr>
                                      <p:tavLst>
                                        <p:tav tm="0">
                                          <p:val>
                                            <p:strVal val="#ppt_x"/>
                                          </p:val>
                                        </p:tav>
                                        <p:tav tm="100000">
                                          <p:val>
                                            <p:strVal val="#ppt_x"/>
                                          </p:val>
                                        </p:tav>
                                      </p:tavLst>
                                    </p:anim>
                                    <p:anim calcmode="lin" valueType="num">
                                      <p:cBhvr>
                                        <p:cTn id="3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60"/>
                                        </p:tgtEl>
                                        <p:attrNameLst>
                                          <p:attrName>style.visibility</p:attrName>
                                        </p:attrNameLst>
                                      </p:cBhvr>
                                      <p:to>
                                        <p:strVal val="visible"/>
                                      </p:to>
                                    </p:set>
                                    <p:animEffect transition="in" filter="fade">
                                      <p:cBhvr>
                                        <p:cTn id="41" dur="500"/>
                                        <p:tgtEl>
                                          <p:spTgt spid="2060"/>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down)">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par>
                                <p:cTn id="58" presetID="6" presetClass="entr" presetSubtype="16"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barn(inVertical)">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56" presetClass="path" presetSubtype="0" accel="50000" decel="50000" fill="hold" grpId="1" nodeType="clickEffect">
                                  <p:stCondLst>
                                    <p:cond delay="0"/>
                                  </p:stCondLst>
                                  <p:childTnLst>
                                    <p:animMotion origin="layout" path="M -5.55112E-17 3.15952E-6 L 0.28767 -0.6822 " pathEditMode="relative" rAng="0" ptsTypes="AA">
                                      <p:cBhvr>
                                        <p:cTn id="67" dur="2000" fill="hold"/>
                                        <p:tgtEl>
                                          <p:spTgt spid="70"/>
                                        </p:tgtEl>
                                        <p:attrNameLst>
                                          <p:attrName>ppt_x</p:attrName>
                                          <p:attrName>ppt_y</p:attrName>
                                        </p:attrNameLst>
                                      </p:cBhvr>
                                      <p:rCtr x="14375" y="-34125"/>
                                    </p:animMotion>
                                  </p:childTnLst>
                                  <p:subTnLst>
                                    <p:audio>
                                      <p:cMediaNode>
                                        <p:cTn display="0" masterRel="sameClick">
                                          <p:stCondLst>
                                            <p:cond evt="begin" delay="0">
                                              <p:tn val="6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70" grpId="0" animBg="1"/>
      <p:bldP spid="70" grpId="1" animBg="1"/>
      <p:bldP spid="71"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3">
            <a:extLst>
              <a:ext uri="{FF2B5EF4-FFF2-40B4-BE49-F238E27FC236}">
                <a16:creationId xmlns:a16="http://schemas.microsoft.com/office/drawing/2014/main" id="{639BBAF2-9CD1-AA55-DADA-A7D5EBE50197}"/>
              </a:ext>
            </a:extLst>
          </p:cNvPr>
          <p:cNvGrpSpPr>
            <a:grpSpLocks/>
          </p:cNvGrpSpPr>
          <p:nvPr/>
        </p:nvGrpSpPr>
        <p:grpSpPr bwMode="auto">
          <a:xfrm>
            <a:off x="1141942" y="0"/>
            <a:ext cx="6860117" cy="5145088"/>
            <a:chOff x="0" y="0"/>
            <a:chExt cx="9144000" cy="6858000"/>
          </a:xfrm>
        </p:grpSpPr>
        <p:pic>
          <p:nvPicPr>
            <p:cNvPr id="15379" name="Picture 13" descr="116082.TIF">
              <a:extLst>
                <a:ext uri="{FF2B5EF4-FFF2-40B4-BE49-F238E27FC236}">
                  <a16:creationId xmlns:a16="http://schemas.microsoft.com/office/drawing/2014/main" id="{8A0B333A-7D72-F7FB-66F7-9609913F12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3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14" descr="116082.TIF">
              <a:extLst>
                <a:ext uri="{FF2B5EF4-FFF2-40B4-BE49-F238E27FC236}">
                  <a16:creationId xmlns:a16="http://schemas.microsoft.com/office/drawing/2014/main" id="{4537F856-7AEC-4AC1-5177-F14B2D0297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86644"/>
              <a:ext cx="228600" cy="3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15" descr="116082.TIF">
              <a:extLst>
                <a:ext uri="{FF2B5EF4-FFF2-40B4-BE49-F238E27FC236}">
                  <a16:creationId xmlns:a16="http://schemas.microsoft.com/office/drawing/2014/main" id="{F59CEA02-F352-B100-CA92-31CE147789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73778" y="-1621378"/>
              <a:ext cx="228600" cy="3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16" descr="116082.TIF">
              <a:extLst>
                <a:ext uri="{FF2B5EF4-FFF2-40B4-BE49-F238E27FC236}">
                  <a16:creationId xmlns:a16="http://schemas.microsoft.com/office/drawing/2014/main" id="{8DDC3197-EBEB-5A5B-AE7E-36506D7629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02778" y="-1621378"/>
              <a:ext cx="228600" cy="3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7" descr="116082.TIF">
              <a:extLst>
                <a:ext uri="{FF2B5EF4-FFF2-40B4-BE49-F238E27FC236}">
                  <a16:creationId xmlns:a16="http://schemas.microsoft.com/office/drawing/2014/main" id="{0AACAE4E-FC62-2F13-64CC-825D36AD27E8}"/>
                </a:ext>
              </a:extLst>
            </p:cNvPr>
            <p:cNvPicPr>
              <a:picLocks noChangeAspect="1"/>
            </p:cNvPicPr>
            <p:nvPr/>
          </p:nvPicPr>
          <p:blipFill>
            <a:blip r:embed="rId3">
              <a:extLst>
                <a:ext uri="{28A0092B-C50C-407E-A947-70E740481C1C}">
                  <a14:useLocalDpi xmlns:a14="http://schemas.microsoft.com/office/drawing/2010/main" val="0"/>
                </a:ext>
              </a:extLst>
            </a:blip>
            <a:srcRect t="38538"/>
            <a:stretch>
              <a:fillRect/>
            </a:stretch>
          </p:blipFill>
          <p:spPr bwMode="auto">
            <a:xfrm rot="5400000">
              <a:off x="7962900" y="-952500"/>
              <a:ext cx="22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18" descr="116082.TIF">
              <a:extLst>
                <a:ext uri="{FF2B5EF4-FFF2-40B4-BE49-F238E27FC236}">
                  <a16:creationId xmlns:a16="http://schemas.microsoft.com/office/drawing/2014/main" id="{C5CE198F-C24C-79DB-CF98-A706666AA8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15400" y="152400"/>
              <a:ext cx="228600" cy="3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19" descr="116082.TIF">
              <a:extLst>
                <a:ext uri="{FF2B5EF4-FFF2-40B4-BE49-F238E27FC236}">
                  <a16:creationId xmlns:a16="http://schemas.microsoft.com/office/drawing/2014/main" id="{693B67D1-D4CF-40BF-EEB0-621F0302D9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15400" y="3352800"/>
              <a:ext cx="228600" cy="3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0" descr="116082.TIF">
              <a:extLst>
                <a:ext uri="{FF2B5EF4-FFF2-40B4-BE49-F238E27FC236}">
                  <a16:creationId xmlns:a16="http://schemas.microsoft.com/office/drawing/2014/main" id="{20BC69A8-2A37-28A1-B501-BD2786A6C6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1773778" y="5008022"/>
              <a:ext cx="228600" cy="3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21" descr="116082.TIF">
              <a:extLst>
                <a:ext uri="{FF2B5EF4-FFF2-40B4-BE49-F238E27FC236}">
                  <a16:creationId xmlns:a16="http://schemas.microsoft.com/office/drawing/2014/main" id="{EFA965A3-EB86-30D0-CBAB-31514A23F2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5202778" y="5008022"/>
              <a:ext cx="228600" cy="347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22" descr="116082.TIF">
              <a:extLst>
                <a:ext uri="{FF2B5EF4-FFF2-40B4-BE49-F238E27FC236}">
                  <a16:creationId xmlns:a16="http://schemas.microsoft.com/office/drawing/2014/main" id="{9C8A749D-5A80-6D73-9850-E1446B2F19FC}"/>
                </a:ext>
              </a:extLst>
            </p:cNvPr>
            <p:cNvPicPr>
              <a:picLocks noChangeAspect="1"/>
            </p:cNvPicPr>
            <p:nvPr/>
          </p:nvPicPr>
          <p:blipFill>
            <a:blip r:embed="rId3">
              <a:extLst>
                <a:ext uri="{28A0092B-C50C-407E-A947-70E740481C1C}">
                  <a14:useLocalDpi xmlns:a14="http://schemas.microsoft.com/office/drawing/2010/main" val="0"/>
                </a:ext>
              </a:extLst>
            </a:blip>
            <a:srcRect t="38538"/>
            <a:stretch>
              <a:fillRect/>
            </a:stretch>
          </p:blipFill>
          <p:spPr bwMode="auto">
            <a:xfrm rot="5400000" flipH="1" flipV="1">
              <a:off x="7962900" y="5676900"/>
              <a:ext cx="22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a:extLst>
              <a:ext uri="{FF2B5EF4-FFF2-40B4-BE49-F238E27FC236}">
                <a16:creationId xmlns:a16="http://schemas.microsoft.com/office/drawing/2014/main" id="{276D9FD9-027A-8A0A-C6B1-A79E4E8F9A7F}"/>
              </a:ext>
            </a:extLst>
          </p:cNvPr>
          <p:cNvSpPr/>
          <p:nvPr/>
        </p:nvSpPr>
        <p:spPr>
          <a:xfrm>
            <a:off x="3885988" y="228671"/>
            <a:ext cx="800347" cy="1108317"/>
          </a:xfrm>
          <a:prstGeom prst="rect">
            <a:avLst/>
          </a:prstGeom>
          <a:no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6602" b="1" dirty="0">
                <a:ln w="18000">
                  <a:solidFill>
                    <a:schemeClr val="tx1"/>
                  </a:solidFill>
                  <a:prstDash val="solid"/>
                  <a:miter lim="800000"/>
                </a:ln>
                <a:solidFill>
                  <a:srgbClr val="FF0066"/>
                </a:solidFill>
                <a:effectLst>
                  <a:outerShdw blurRad="25500" dist="23000" dir="7020000" algn="tl">
                    <a:srgbClr val="000000">
                      <a:alpha val="50000"/>
                    </a:srgbClr>
                  </a:outerShdw>
                </a:effectLst>
              </a:rPr>
              <a:t>4</a:t>
            </a:r>
          </a:p>
        </p:txBody>
      </p:sp>
      <p:sp>
        <p:nvSpPr>
          <p:cNvPr id="14" name="Rectangle 13">
            <a:extLst>
              <a:ext uri="{FF2B5EF4-FFF2-40B4-BE49-F238E27FC236}">
                <a16:creationId xmlns:a16="http://schemas.microsoft.com/office/drawing/2014/main" id="{25F41AC9-B485-6F4D-4265-417E53E8E5BC}"/>
              </a:ext>
            </a:extLst>
          </p:cNvPr>
          <p:cNvSpPr/>
          <p:nvPr/>
        </p:nvSpPr>
        <p:spPr>
          <a:xfrm>
            <a:off x="1484948" y="3201388"/>
            <a:ext cx="2343873" cy="160069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A088DE8E-9525-FC44-85B1-324369D7D4DD}"/>
              </a:ext>
            </a:extLst>
          </p:cNvPr>
          <p:cNvSpPr/>
          <p:nvPr/>
        </p:nvSpPr>
        <p:spPr>
          <a:xfrm>
            <a:off x="4857838" y="3201388"/>
            <a:ext cx="2515376" cy="160069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sp>
        <p:nvSpPr>
          <p:cNvPr id="24" name="Rectangle 23">
            <a:extLst>
              <a:ext uri="{FF2B5EF4-FFF2-40B4-BE49-F238E27FC236}">
                <a16:creationId xmlns:a16="http://schemas.microsoft.com/office/drawing/2014/main" id="{8F194067-03AE-DB38-E29A-5F3D8BA0BB8C}"/>
              </a:ext>
            </a:extLst>
          </p:cNvPr>
          <p:cNvSpPr/>
          <p:nvPr/>
        </p:nvSpPr>
        <p:spPr>
          <a:xfrm>
            <a:off x="4857838" y="1372024"/>
            <a:ext cx="2629711" cy="171502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pic>
        <p:nvPicPr>
          <p:cNvPr id="2" name="Picture 1">
            <a:extLst>
              <a:ext uri="{FF2B5EF4-FFF2-40B4-BE49-F238E27FC236}">
                <a16:creationId xmlns:a16="http://schemas.microsoft.com/office/drawing/2014/main" id="{9B1A829A-354C-4D32-F592-B922EFE17FB6}"/>
              </a:ext>
            </a:extLst>
          </p:cNvPr>
          <p:cNvPicPr>
            <a:picLocks noChangeAspect="1"/>
          </p:cNvPicPr>
          <p:nvPr/>
        </p:nvPicPr>
        <p:blipFill>
          <a:blip r:embed="rId4"/>
          <a:stretch>
            <a:fillRect/>
          </a:stretch>
        </p:blipFill>
        <p:spPr>
          <a:xfrm>
            <a:off x="5453000" y="1366803"/>
            <a:ext cx="780962" cy="780962"/>
          </a:xfrm>
          <a:prstGeom prst="rect">
            <a:avLst/>
          </a:prstGeom>
        </p:spPr>
      </p:pic>
      <p:pic>
        <p:nvPicPr>
          <p:cNvPr id="3" name="Picture 2">
            <a:extLst>
              <a:ext uri="{FF2B5EF4-FFF2-40B4-BE49-F238E27FC236}">
                <a16:creationId xmlns:a16="http://schemas.microsoft.com/office/drawing/2014/main" id="{B3460B5B-A175-4F92-373E-84D14B4C60FD}"/>
              </a:ext>
            </a:extLst>
          </p:cNvPr>
          <p:cNvPicPr>
            <a:picLocks noChangeAspect="1"/>
          </p:cNvPicPr>
          <p:nvPr/>
        </p:nvPicPr>
        <p:blipFill>
          <a:blip r:embed="rId4"/>
          <a:stretch>
            <a:fillRect/>
          </a:stretch>
        </p:blipFill>
        <p:spPr>
          <a:xfrm>
            <a:off x="5650557" y="2182063"/>
            <a:ext cx="780962" cy="780962"/>
          </a:xfrm>
          <a:prstGeom prst="rect">
            <a:avLst/>
          </a:prstGeom>
        </p:spPr>
      </p:pic>
      <p:pic>
        <p:nvPicPr>
          <p:cNvPr id="4" name="Picture 3">
            <a:extLst>
              <a:ext uri="{FF2B5EF4-FFF2-40B4-BE49-F238E27FC236}">
                <a16:creationId xmlns:a16="http://schemas.microsoft.com/office/drawing/2014/main" id="{25F121E4-EC7A-4F91-9B0B-F1CD34A569B8}"/>
              </a:ext>
            </a:extLst>
          </p:cNvPr>
          <p:cNvPicPr>
            <a:picLocks noChangeAspect="1"/>
          </p:cNvPicPr>
          <p:nvPr/>
        </p:nvPicPr>
        <p:blipFill>
          <a:blip r:embed="rId4"/>
          <a:stretch>
            <a:fillRect/>
          </a:stretch>
        </p:blipFill>
        <p:spPr>
          <a:xfrm>
            <a:off x="6592817" y="2334675"/>
            <a:ext cx="780962" cy="780962"/>
          </a:xfrm>
          <a:prstGeom prst="rect">
            <a:avLst/>
          </a:prstGeom>
        </p:spPr>
      </p:pic>
      <p:pic>
        <p:nvPicPr>
          <p:cNvPr id="5" name="Picture 4">
            <a:extLst>
              <a:ext uri="{FF2B5EF4-FFF2-40B4-BE49-F238E27FC236}">
                <a16:creationId xmlns:a16="http://schemas.microsoft.com/office/drawing/2014/main" id="{0FB62707-1FC0-2C94-1B7F-536851C68BD4}"/>
              </a:ext>
            </a:extLst>
          </p:cNvPr>
          <p:cNvPicPr>
            <a:picLocks noChangeAspect="1"/>
          </p:cNvPicPr>
          <p:nvPr/>
        </p:nvPicPr>
        <p:blipFill>
          <a:blip r:embed="rId4"/>
          <a:stretch>
            <a:fillRect/>
          </a:stretch>
        </p:blipFill>
        <p:spPr>
          <a:xfrm>
            <a:off x="6487610" y="1462869"/>
            <a:ext cx="780962" cy="780962"/>
          </a:xfrm>
          <a:prstGeom prst="rect">
            <a:avLst/>
          </a:prstGeom>
        </p:spPr>
      </p:pic>
      <p:pic>
        <p:nvPicPr>
          <p:cNvPr id="6" name="Picture 5">
            <a:extLst>
              <a:ext uri="{FF2B5EF4-FFF2-40B4-BE49-F238E27FC236}">
                <a16:creationId xmlns:a16="http://schemas.microsoft.com/office/drawing/2014/main" id="{49D653F3-AE29-C627-978C-853D6BAC1F9F}"/>
              </a:ext>
            </a:extLst>
          </p:cNvPr>
          <p:cNvPicPr>
            <a:picLocks noChangeAspect="1"/>
          </p:cNvPicPr>
          <p:nvPr/>
        </p:nvPicPr>
        <p:blipFill>
          <a:blip r:embed="rId5"/>
          <a:stretch>
            <a:fillRect/>
          </a:stretch>
        </p:blipFill>
        <p:spPr>
          <a:xfrm>
            <a:off x="1690133" y="1369550"/>
            <a:ext cx="2365453" cy="1627773"/>
          </a:xfrm>
          <a:prstGeom prst="rect">
            <a:avLst/>
          </a:prstGeom>
        </p:spPr>
      </p:pic>
      <p:pic>
        <p:nvPicPr>
          <p:cNvPr id="7" name="Picture 6">
            <a:extLst>
              <a:ext uri="{FF2B5EF4-FFF2-40B4-BE49-F238E27FC236}">
                <a16:creationId xmlns:a16="http://schemas.microsoft.com/office/drawing/2014/main" id="{4334DFA9-C967-EFD4-AB3B-C4E4FFC510CC}"/>
              </a:ext>
            </a:extLst>
          </p:cNvPr>
          <p:cNvPicPr>
            <a:picLocks noChangeAspect="1"/>
          </p:cNvPicPr>
          <p:nvPr/>
        </p:nvPicPr>
        <p:blipFill>
          <a:blip r:embed="rId6"/>
          <a:stretch>
            <a:fillRect/>
          </a:stretch>
        </p:blipFill>
        <p:spPr>
          <a:xfrm>
            <a:off x="2143082" y="1757284"/>
            <a:ext cx="803657" cy="803657"/>
          </a:xfrm>
          <a:prstGeom prst="rect">
            <a:avLst/>
          </a:prstGeom>
        </p:spPr>
      </p:pic>
      <p:pic>
        <p:nvPicPr>
          <p:cNvPr id="8" name="Picture 7">
            <a:extLst>
              <a:ext uri="{FF2B5EF4-FFF2-40B4-BE49-F238E27FC236}">
                <a16:creationId xmlns:a16="http://schemas.microsoft.com/office/drawing/2014/main" id="{9E50F1B9-0646-1835-748F-6744425B49A8}"/>
              </a:ext>
            </a:extLst>
          </p:cNvPr>
          <p:cNvPicPr>
            <a:picLocks noChangeAspect="1"/>
          </p:cNvPicPr>
          <p:nvPr/>
        </p:nvPicPr>
        <p:blipFill>
          <a:blip r:embed="rId7"/>
          <a:stretch>
            <a:fillRect/>
          </a:stretch>
        </p:blipFill>
        <p:spPr>
          <a:xfrm>
            <a:off x="2798559" y="1827167"/>
            <a:ext cx="804742" cy="804742"/>
          </a:xfrm>
          <a:prstGeom prst="rect">
            <a:avLst/>
          </a:prstGeom>
        </p:spPr>
      </p:pic>
      <p:pic>
        <p:nvPicPr>
          <p:cNvPr id="9" name="Picture 8">
            <a:extLst>
              <a:ext uri="{FF2B5EF4-FFF2-40B4-BE49-F238E27FC236}">
                <a16:creationId xmlns:a16="http://schemas.microsoft.com/office/drawing/2014/main" id="{AEF14196-C924-677C-64DF-6CAE406B1B8C}"/>
              </a:ext>
            </a:extLst>
          </p:cNvPr>
          <p:cNvPicPr>
            <a:picLocks noChangeAspect="1"/>
          </p:cNvPicPr>
          <p:nvPr/>
        </p:nvPicPr>
        <p:blipFill rotWithShape="1">
          <a:blip r:embed="rId8"/>
          <a:srcRect t="11798" r="27874"/>
          <a:stretch/>
        </p:blipFill>
        <p:spPr>
          <a:xfrm>
            <a:off x="1537707" y="3674265"/>
            <a:ext cx="518916" cy="634580"/>
          </a:xfrm>
          <a:prstGeom prst="rect">
            <a:avLst/>
          </a:prstGeom>
        </p:spPr>
      </p:pic>
      <p:pic>
        <p:nvPicPr>
          <p:cNvPr id="10" name="Picture 9">
            <a:extLst>
              <a:ext uri="{FF2B5EF4-FFF2-40B4-BE49-F238E27FC236}">
                <a16:creationId xmlns:a16="http://schemas.microsoft.com/office/drawing/2014/main" id="{DC552972-0A8C-10C5-89B5-1F99A5F8C63C}"/>
              </a:ext>
            </a:extLst>
          </p:cNvPr>
          <p:cNvPicPr>
            <a:picLocks noChangeAspect="1"/>
          </p:cNvPicPr>
          <p:nvPr/>
        </p:nvPicPr>
        <p:blipFill rotWithShape="1">
          <a:blip r:embed="rId8"/>
          <a:srcRect t="11798" r="27874"/>
          <a:stretch/>
        </p:blipFill>
        <p:spPr>
          <a:xfrm>
            <a:off x="2342462" y="4107086"/>
            <a:ext cx="511901" cy="626002"/>
          </a:xfrm>
          <a:prstGeom prst="rect">
            <a:avLst/>
          </a:prstGeom>
        </p:spPr>
      </p:pic>
      <p:pic>
        <p:nvPicPr>
          <p:cNvPr id="11" name="Picture 10">
            <a:extLst>
              <a:ext uri="{FF2B5EF4-FFF2-40B4-BE49-F238E27FC236}">
                <a16:creationId xmlns:a16="http://schemas.microsoft.com/office/drawing/2014/main" id="{7E2BFB9E-DF1F-0100-D9F6-2450A25E862F}"/>
              </a:ext>
            </a:extLst>
          </p:cNvPr>
          <p:cNvPicPr>
            <a:picLocks noChangeAspect="1"/>
          </p:cNvPicPr>
          <p:nvPr/>
        </p:nvPicPr>
        <p:blipFill rotWithShape="1">
          <a:blip r:embed="rId8"/>
          <a:srcRect t="11798" r="27874"/>
          <a:stretch/>
        </p:blipFill>
        <p:spPr>
          <a:xfrm>
            <a:off x="2271017" y="3282794"/>
            <a:ext cx="574586" cy="702659"/>
          </a:xfrm>
          <a:prstGeom prst="rect">
            <a:avLst/>
          </a:prstGeom>
        </p:spPr>
      </p:pic>
      <p:pic>
        <p:nvPicPr>
          <p:cNvPr id="12" name="Picture 11">
            <a:extLst>
              <a:ext uri="{FF2B5EF4-FFF2-40B4-BE49-F238E27FC236}">
                <a16:creationId xmlns:a16="http://schemas.microsoft.com/office/drawing/2014/main" id="{C400DDBA-FCEC-A484-A420-3E95C0EC6CD3}"/>
              </a:ext>
            </a:extLst>
          </p:cNvPr>
          <p:cNvPicPr>
            <a:picLocks noChangeAspect="1"/>
          </p:cNvPicPr>
          <p:nvPr/>
        </p:nvPicPr>
        <p:blipFill rotWithShape="1">
          <a:blip r:embed="rId8"/>
          <a:srcRect t="11798" r="27874"/>
          <a:stretch/>
        </p:blipFill>
        <p:spPr>
          <a:xfrm>
            <a:off x="3005168" y="3917389"/>
            <a:ext cx="640211" cy="782911"/>
          </a:xfrm>
          <a:prstGeom prst="rect">
            <a:avLst/>
          </a:prstGeom>
        </p:spPr>
      </p:pic>
      <p:pic>
        <p:nvPicPr>
          <p:cNvPr id="15" name="Picture 14">
            <a:extLst>
              <a:ext uri="{FF2B5EF4-FFF2-40B4-BE49-F238E27FC236}">
                <a16:creationId xmlns:a16="http://schemas.microsoft.com/office/drawing/2014/main" id="{186A27BF-339F-FE63-9D5B-E771854FA515}"/>
              </a:ext>
            </a:extLst>
          </p:cNvPr>
          <p:cNvPicPr>
            <a:picLocks noChangeAspect="1"/>
          </p:cNvPicPr>
          <p:nvPr/>
        </p:nvPicPr>
        <p:blipFill>
          <a:blip r:embed="rId9"/>
          <a:stretch>
            <a:fillRect/>
          </a:stretch>
        </p:blipFill>
        <p:spPr>
          <a:xfrm>
            <a:off x="5027539" y="3314457"/>
            <a:ext cx="666386" cy="499146"/>
          </a:xfrm>
          <a:prstGeom prst="rect">
            <a:avLst/>
          </a:prstGeom>
        </p:spPr>
      </p:pic>
      <p:pic>
        <p:nvPicPr>
          <p:cNvPr id="16" name="Picture 15">
            <a:extLst>
              <a:ext uri="{FF2B5EF4-FFF2-40B4-BE49-F238E27FC236}">
                <a16:creationId xmlns:a16="http://schemas.microsoft.com/office/drawing/2014/main" id="{8CCDB95D-D600-C032-17D9-61008284E515}"/>
              </a:ext>
            </a:extLst>
          </p:cNvPr>
          <p:cNvPicPr>
            <a:picLocks noChangeAspect="1"/>
          </p:cNvPicPr>
          <p:nvPr/>
        </p:nvPicPr>
        <p:blipFill>
          <a:blip r:embed="rId9"/>
          <a:stretch>
            <a:fillRect/>
          </a:stretch>
        </p:blipFill>
        <p:spPr>
          <a:xfrm>
            <a:off x="5693230" y="4107902"/>
            <a:ext cx="666386" cy="499146"/>
          </a:xfrm>
          <a:prstGeom prst="rect">
            <a:avLst/>
          </a:prstGeom>
        </p:spPr>
      </p:pic>
      <p:pic>
        <p:nvPicPr>
          <p:cNvPr id="17" name="Picture 16">
            <a:extLst>
              <a:ext uri="{FF2B5EF4-FFF2-40B4-BE49-F238E27FC236}">
                <a16:creationId xmlns:a16="http://schemas.microsoft.com/office/drawing/2014/main" id="{A979A490-0AAC-4944-C29E-1EDEC2C0B568}"/>
              </a:ext>
            </a:extLst>
          </p:cNvPr>
          <p:cNvPicPr>
            <a:picLocks noChangeAspect="1"/>
          </p:cNvPicPr>
          <p:nvPr/>
        </p:nvPicPr>
        <p:blipFill>
          <a:blip r:embed="rId9"/>
          <a:stretch>
            <a:fillRect/>
          </a:stretch>
        </p:blipFill>
        <p:spPr>
          <a:xfrm>
            <a:off x="6476738" y="3596548"/>
            <a:ext cx="666386" cy="499146"/>
          </a:xfrm>
          <a:prstGeom prst="rect">
            <a:avLst/>
          </a:prstGeom>
        </p:spPr>
      </p:pic>
      <p:sp>
        <p:nvSpPr>
          <p:cNvPr id="21" name="Rectangle 20">
            <a:extLst>
              <a:ext uri="{FF2B5EF4-FFF2-40B4-BE49-F238E27FC236}">
                <a16:creationId xmlns:a16="http://schemas.microsoft.com/office/drawing/2014/main" id="{AD11CC57-DD59-624F-0E6F-94BAA003DCEA}"/>
              </a:ext>
            </a:extLst>
          </p:cNvPr>
          <p:cNvSpPr/>
          <p:nvPr/>
        </p:nvSpPr>
        <p:spPr>
          <a:xfrm>
            <a:off x="3952460" y="237209"/>
            <a:ext cx="800347" cy="1108317"/>
          </a:xfrm>
          <a:prstGeom prst="rect">
            <a:avLst/>
          </a:prstGeom>
          <a:no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6602" b="1" dirty="0">
                <a:ln w="18000">
                  <a:solidFill>
                    <a:schemeClr val="tx1"/>
                  </a:solidFill>
                  <a:prstDash val="solid"/>
                  <a:miter lim="800000"/>
                </a:ln>
                <a:solidFill>
                  <a:srgbClr val="FF0066"/>
                </a:solidFill>
                <a:effectLst>
                  <a:outerShdw blurRad="25500" dist="23000" dir="7020000" algn="tl">
                    <a:srgbClr val="000000">
                      <a:alpha val="50000"/>
                    </a:srgbClr>
                  </a:outerShdw>
                </a:effectLst>
              </a:rPr>
              <a:t>4</a:t>
            </a:r>
          </a:p>
        </p:txBody>
      </p:sp>
      <p:pic>
        <p:nvPicPr>
          <p:cNvPr id="18" name="Picture 17">
            <a:extLst>
              <a:ext uri="{FF2B5EF4-FFF2-40B4-BE49-F238E27FC236}">
                <a16:creationId xmlns:a16="http://schemas.microsoft.com/office/drawing/2014/main" id="{FD2B43C1-6D64-2CB3-824F-5DF702CA606E}"/>
              </a:ext>
            </a:extLst>
          </p:cNvPr>
          <p:cNvPicPr>
            <a:picLocks noChangeAspect="1"/>
          </p:cNvPicPr>
          <p:nvPr/>
        </p:nvPicPr>
        <p:blipFill>
          <a:blip r:embed="rId9"/>
          <a:stretch>
            <a:fillRect/>
          </a:stretch>
        </p:blipFill>
        <p:spPr>
          <a:xfrm>
            <a:off x="4924819" y="3236735"/>
            <a:ext cx="666386" cy="499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par>
                                <p:cTn id="26" presetID="6"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par>
                                <p:cTn id="29" presetID="6"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par>
                                <p:cTn id="32" presetID="6"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circle(in)">
                                      <p:cBhvr>
                                        <p:cTn id="80" dur="20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path" presetSubtype="0" accel="50000" decel="50000" fill="hold" grpId="1" nodeType="clickEffect">
                                  <p:stCondLst>
                                    <p:cond delay="0"/>
                                  </p:stCondLst>
                                  <p:childTnLst>
                                    <p:animMotion origin="layout" path="M -0.00365 0.00741 L 0.03594 0.30176 " pathEditMode="relative" rAng="0" ptsTypes="AA">
                                      <p:cBhvr>
                                        <p:cTn id="84" dur="2000" fill="hold"/>
                                        <p:tgtEl>
                                          <p:spTgt spid="13"/>
                                        </p:tgtEl>
                                        <p:attrNameLst>
                                          <p:attrName>ppt_x</p:attrName>
                                          <p:attrName>ppt_y</p:attrName>
                                        </p:attrNameLst>
                                      </p:cBhvr>
                                      <p:rCtr x="1979" y="14718"/>
                                    </p:animMotion>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circle(in)">
                                      <p:cBhvr>
                                        <p:cTn id="89" dur="20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49" presetClass="path" presetSubtype="0" accel="50000" decel="50000" fill="hold" grpId="1" nodeType="clickEffect">
                                  <p:stCondLst>
                                    <p:cond delay="0"/>
                                  </p:stCondLst>
                                  <p:childTnLst>
                                    <p:animMotion origin="layout" path="M 0.00226 -0.00617 L -0.08785 0.53224 " pathEditMode="relative" rAng="0" ptsTypes="AA">
                                      <p:cBhvr>
                                        <p:cTn id="93" dur="2000" fill="hold"/>
                                        <p:tgtEl>
                                          <p:spTgt spid="21"/>
                                        </p:tgtEl>
                                        <p:attrNameLst>
                                          <p:attrName>ppt_x</p:attrName>
                                          <p:attrName>ppt_y</p:attrName>
                                        </p:attrNameLst>
                                      </p:cBhvr>
                                      <p:rCtr x="-4514" y="26905"/>
                                    </p:animMotion>
                                  </p:childTnLst>
                                  <p:subTnLst>
                                    <p:audio>
                                      <p:cMediaNode>
                                        <p:cTn display="0" masterRel="sameClick">
                                          <p:stCondLst>
                                            <p:cond evt="begin" delay="0">
                                              <p:tn val="92"/>
                                            </p:cond>
                                          </p:stCondLst>
                                          <p:endCondLst>
                                            <p:cond evt="onStopAudio" delay="0">
                                              <p:tgtEl>
                                                <p:sldTgt/>
                                              </p:tgtEl>
                                            </p:cond>
                                          </p:endCondLst>
                                        </p:cTn>
                                        <p:tgtEl>
                                          <p:sndTgt r:embed="rId2" name="applause.wav"/>
                                        </p:tgtEl>
                                      </p:cMediaNode>
                                    </p:audio>
                                  </p:sub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9" grpId="0" animBg="1"/>
      <p:bldP spid="24" grpId="0"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1884C8-E4A9-30AD-BE5E-FF583CA5E3BE}"/>
              </a:ext>
            </a:extLst>
          </p:cNvPr>
          <p:cNvSpPr/>
          <p:nvPr/>
        </p:nvSpPr>
        <p:spPr>
          <a:xfrm>
            <a:off x="5028406" y="1550904"/>
            <a:ext cx="2629711" cy="171502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pic>
        <p:nvPicPr>
          <p:cNvPr id="5" name="Picture 4">
            <a:extLst>
              <a:ext uri="{FF2B5EF4-FFF2-40B4-BE49-F238E27FC236}">
                <a16:creationId xmlns:a16="http://schemas.microsoft.com/office/drawing/2014/main" id="{7BF09B1E-933B-9863-947A-565516AE2753}"/>
              </a:ext>
            </a:extLst>
          </p:cNvPr>
          <p:cNvPicPr>
            <a:picLocks noChangeAspect="1"/>
          </p:cNvPicPr>
          <p:nvPr/>
        </p:nvPicPr>
        <p:blipFill>
          <a:blip r:embed="rId2"/>
          <a:stretch>
            <a:fillRect/>
          </a:stretch>
        </p:blipFill>
        <p:spPr>
          <a:xfrm>
            <a:off x="5185705" y="1734120"/>
            <a:ext cx="780962" cy="780962"/>
          </a:xfrm>
          <a:prstGeom prst="rect">
            <a:avLst/>
          </a:prstGeom>
        </p:spPr>
      </p:pic>
      <p:pic>
        <p:nvPicPr>
          <p:cNvPr id="6" name="Picture 5">
            <a:extLst>
              <a:ext uri="{FF2B5EF4-FFF2-40B4-BE49-F238E27FC236}">
                <a16:creationId xmlns:a16="http://schemas.microsoft.com/office/drawing/2014/main" id="{C53C0299-0F05-DDF4-FA69-23903995A76A}"/>
              </a:ext>
            </a:extLst>
          </p:cNvPr>
          <p:cNvPicPr>
            <a:picLocks noChangeAspect="1"/>
          </p:cNvPicPr>
          <p:nvPr/>
        </p:nvPicPr>
        <p:blipFill>
          <a:blip r:embed="rId2"/>
          <a:stretch>
            <a:fillRect/>
          </a:stretch>
        </p:blipFill>
        <p:spPr>
          <a:xfrm>
            <a:off x="6343261" y="1759996"/>
            <a:ext cx="780962" cy="780962"/>
          </a:xfrm>
          <a:prstGeom prst="rect">
            <a:avLst/>
          </a:prstGeom>
        </p:spPr>
      </p:pic>
      <p:sp>
        <p:nvSpPr>
          <p:cNvPr id="7" name="Title 6">
            <a:extLst>
              <a:ext uri="{FF2B5EF4-FFF2-40B4-BE49-F238E27FC236}">
                <a16:creationId xmlns:a16="http://schemas.microsoft.com/office/drawing/2014/main" id="{A05D4574-FDEE-8086-D0C2-3960543B6463}"/>
              </a:ext>
            </a:extLst>
          </p:cNvPr>
          <p:cNvSpPr>
            <a:spLocks noGrp="1"/>
          </p:cNvSpPr>
          <p:nvPr>
            <p:ph type="title"/>
          </p:nvPr>
        </p:nvSpPr>
        <p:spPr>
          <a:xfrm>
            <a:off x="308850" y="83903"/>
            <a:ext cx="8229600" cy="5397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r>
              <a:rPr lang="en-US" sz="28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Gộp</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solidFill>
                  <a:srgbClr val="FF0000"/>
                </a:solidFill>
                <a:latin typeface="Times New Roman" panose="02020603050405020304" pitchFamily="18" charset="0"/>
                <a:cs typeface="Times New Roman" panose="02020603050405020304" pitchFamily="18" charset="0"/>
              </a:rPr>
              <a:t>nhóm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phạm</a:t>
            </a:r>
            <a:r>
              <a:rPr lang="en-US" sz="3200" dirty="0">
                <a:solidFill>
                  <a:srgbClr val="FF0000"/>
                </a:solidFill>
                <a:latin typeface="Times New Roman" panose="02020603050405020304" pitchFamily="18" charset="0"/>
                <a:cs typeface="Times New Roman" panose="02020603050405020304" pitchFamily="18" charset="0"/>
              </a:rPr>
              <a:t> vi 4 </a:t>
            </a:r>
          </a:p>
        </p:txBody>
      </p:sp>
      <p:sp>
        <p:nvSpPr>
          <p:cNvPr id="8" name="Subtitle 7">
            <a:extLst>
              <a:ext uri="{FF2B5EF4-FFF2-40B4-BE49-F238E27FC236}">
                <a16:creationId xmlns:a16="http://schemas.microsoft.com/office/drawing/2014/main" id="{BFFC0DBA-CBD9-6A08-199E-2092CD621DEE}"/>
              </a:ext>
            </a:extLst>
          </p:cNvPr>
          <p:cNvSpPr>
            <a:spLocks noGrp="1"/>
          </p:cNvSpPr>
          <p:nvPr>
            <p:ph type="subTitle"/>
          </p:nvPr>
        </p:nvSpPr>
        <p:spPr>
          <a:xfrm>
            <a:off x="457200" y="1450975"/>
            <a:ext cx="8229600" cy="3292475"/>
          </a:xfrm>
          <a:prstGeom prst="rect">
            <a:avLst/>
          </a:prstGeom>
        </p:spPr>
        <p:style>
          <a:lnRef idx="2">
            <a:schemeClr val="dk1"/>
          </a:lnRef>
          <a:fillRef idx="1">
            <a:schemeClr val="lt1"/>
          </a:fillRef>
          <a:effectRef idx="0">
            <a:schemeClr val="dk1"/>
          </a:effectRef>
          <a:fontRef idx="minor">
            <a:schemeClr val="dk1"/>
          </a:fontRef>
        </p:style>
        <p:txBody>
          <a:bodyPr anchor="ctr"/>
          <a:lstStyle/>
          <a:p>
            <a:endParaRPr lang="en-US" dirty="0"/>
          </a:p>
        </p:txBody>
      </p:sp>
      <p:pic>
        <p:nvPicPr>
          <p:cNvPr id="9" name="Picture 8">
            <a:extLst>
              <a:ext uri="{FF2B5EF4-FFF2-40B4-BE49-F238E27FC236}">
                <a16:creationId xmlns:a16="http://schemas.microsoft.com/office/drawing/2014/main" id="{4385AD81-7AE2-9F1D-7928-D7A5461A2C6A}"/>
              </a:ext>
            </a:extLst>
          </p:cNvPr>
          <p:cNvPicPr>
            <a:picLocks noChangeAspect="1"/>
          </p:cNvPicPr>
          <p:nvPr/>
        </p:nvPicPr>
        <p:blipFill>
          <a:blip r:embed="rId3"/>
          <a:stretch>
            <a:fillRect/>
          </a:stretch>
        </p:blipFill>
        <p:spPr>
          <a:xfrm>
            <a:off x="1285029" y="754298"/>
            <a:ext cx="2365453" cy="1760784"/>
          </a:xfrm>
          <a:prstGeom prst="rect">
            <a:avLst/>
          </a:prstGeom>
        </p:spPr>
      </p:pic>
      <p:pic>
        <p:nvPicPr>
          <p:cNvPr id="10" name="Picture 9">
            <a:extLst>
              <a:ext uri="{FF2B5EF4-FFF2-40B4-BE49-F238E27FC236}">
                <a16:creationId xmlns:a16="http://schemas.microsoft.com/office/drawing/2014/main" id="{FAAA96D1-BE5E-909C-7022-F5BD4293F3E8}"/>
              </a:ext>
            </a:extLst>
          </p:cNvPr>
          <p:cNvPicPr>
            <a:picLocks noChangeAspect="1"/>
          </p:cNvPicPr>
          <p:nvPr/>
        </p:nvPicPr>
        <p:blipFill>
          <a:blip r:embed="rId3"/>
          <a:stretch>
            <a:fillRect/>
          </a:stretch>
        </p:blipFill>
        <p:spPr>
          <a:xfrm>
            <a:off x="4594437" y="737017"/>
            <a:ext cx="2365453" cy="1627773"/>
          </a:xfrm>
          <a:prstGeom prst="rect">
            <a:avLst/>
          </a:prstGeom>
        </p:spPr>
      </p:pic>
      <p:pic>
        <p:nvPicPr>
          <p:cNvPr id="11" name="Picture 10">
            <a:extLst>
              <a:ext uri="{FF2B5EF4-FFF2-40B4-BE49-F238E27FC236}">
                <a16:creationId xmlns:a16="http://schemas.microsoft.com/office/drawing/2014/main" id="{71D08BA7-5BD5-FCAF-9BF3-9ED34E5725E6}"/>
              </a:ext>
            </a:extLst>
          </p:cNvPr>
          <p:cNvPicPr>
            <a:picLocks noChangeAspect="1"/>
          </p:cNvPicPr>
          <p:nvPr/>
        </p:nvPicPr>
        <p:blipFill>
          <a:blip r:embed="rId3"/>
          <a:stretch>
            <a:fillRect/>
          </a:stretch>
        </p:blipFill>
        <p:spPr>
          <a:xfrm>
            <a:off x="3451952" y="3040549"/>
            <a:ext cx="2365453" cy="1627773"/>
          </a:xfrm>
          <a:prstGeom prst="rect">
            <a:avLst/>
          </a:prstGeom>
        </p:spPr>
      </p:pic>
      <p:pic>
        <p:nvPicPr>
          <p:cNvPr id="19" name="Picture 18">
            <a:extLst>
              <a:ext uri="{FF2B5EF4-FFF2-40B4-BE49-F238E27FC236}">
                <a16:creationId xmlns:a16="http://schemas.microsoft.com/office/drawing/2014/main" id="{BCCB5BDD-1953-DAD2-AA11-87710BFBA276}"/>
              </a:ext>
            </a:extLst>
          </p:cNvPr>
          <p:cNvPicPr>
            <a:picLocks noChangeAspect="1"/>
          </p:cNvPicPr>
          <p:nvPr/>
        </p:nvPicPr>
        <p:blipFill>
          <a:blip r:embed="rId4"/>
          <a:stretch>
            <a:fillRect/>
          </a:stretch>
        </p:blipFill>
        <p:spPr>
          <a:xfrm>
            <a:off x="1627065" y="917264"/>
            <a:ext cx="585653" cy="717426"/>
          </a:xfrm>
          <a:prstGeom prst="rect">
            <a:avLst/>
          </a:prstGeom>
        </p:spPr>
      </p:pic>
      <p:pic>
        <p:nvPicPr>
          <p:cNvPr id="20" name="Picture 19">
            <a:extLst>
              <a:ext uri="{FF2B5EF4-FFF2-40B4-BE49-F238E27FC236}">
                <a16:creationId xmlns:a16="http://schemas.microsoft.com/office/drawing/2014/main" id="{78FE15A5-3314-D8F9-ED41-8ED08B679FA2}"/>
              </a:ext>
            </a:extLst>
          </p:cNvPr>
          <p:cNvPicPr>
            <a:picLocks noChangeAspect="1"/>
          </p:cNvPicPr>
          <p:nvPr/>
        </p:nvPicPr>
        <p:blipFill>
          <a:blip r:embed="rId4"/>
          <a:stretch>
            <a:fillRect/>
          </a:stretch>
        </p:blipFill>
        <p:spPr>
          <a:xfrm>
            <a:off x="2771981" y="931196"/>
            <a:ext cx="585653" cy="717426"/>
          </a:xfrm>
          <a:prstGeom prst="rect">
            <a:avLst/>
          </a:prstGeom>
        </p:spPr>
      </p:pic>
      <p:pic>
        <p:nvPicPr>
          <p:cNvPr id="21" name="Picture 20">
            <a:extLst>
              <a:ext uri="{FF2B5EF4-FFF2-40B4-BE49-F238E27FC236}">
                <a16:creationId xmlns:a16="http://schemas.microsoft.com/office/drawing/2014/main" id="{C088392C-9DDF-18AA-A5D8-8566C837472A}"/>
              </a:ext>
            </a:extLst>
          </p:cNvPr>
          <p:cNvPicPr>
            <a:picLocks noChangeAspect="1"/>
          </p:cNvPicPr>
          <p:nvPr/>
        </p:nvPicPr>
        <p:blipFill>
          <a:blip r:embed="rId4"/>
          <a:stretch>
            <a:fillRect/>
          </a:stretch>
        </p:blipFill>
        <p:spPr>
          <a:xfrm>
            <a:off x="4794554" y="843965"/>
            <a:ext cx="585653" cy="717426"/>
          </a:xfrm>
          <a:prstGeom prst="rect">
            <a:avLst/>
          </a:prstGeom>
        </p:spPr>
      </p:pic>
      <p:pic>
        <p:nvPicPr>
          <p:cNvPr id="22" name="Picture 21">
            <a:extLst>
              <a:ext uri="{FF2B5EF4-FFF2-40B4-BE49-F238E27FC236}">
                <a16:creationId xmlns:a16="http://schemas.microsoft.com/office/drawing/2014/main" id="{17530503-11FD-700E-0017-1A255D35475E}"/>
              </a:ext>
            </a:extLst>
          </p:cNvPr>
          <p:cNvPicPr>
            <a:picLocks noChangeAspect="1"/>
          </p:cNvPicPr>
          <p:nvPr/>
        </p:nvPicPr>
        <p:blipFill>
          <a:blip r:embed="rId4"/>
          <a:stretch>
            <a:fillRect/>
          </a:stretch>
        </p:blipFill>
        <p:spPr>
          <a:xfrm>
            <a:off x="5827282" y="851882"/>
            <a:ext cx="585653" cy="717426"/>
          </a:xfrm>
          <a:prstGeom prst="rect">
            <a:avLst/>
          </a:prstGeom>
        </p:spPr>
      </p:pic>
      <p:sp>
        <p:nvSpPr>
          <p:cNvPr id="24" name="TextBox 23">
            <a:extLst>
              <a:ext uri="{FF2B5EF4-FFF2-40B4-BE49-F238E27FC236}">
                <a16:creationId xmlns:a16="http://schemas.microsoft.com/office/drawing/2014/main" id="{A6C29669-E5E6-D76D-7D05-7624CE506717}"/>
              </a:ext>
            </a:extLst>
          </p:cNvPr>
          <p:cNvSpPr txBox="1"/>
          <p:nvPr/>
        </p:nvSpPr>
        <p:spPr>
          <a:xfrm>
            <a:off x="2209842" y="1519640"/>
            <a:ext cx="763232"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2</a:t>
            </a:r>
          </a:p>
        </p:txBody>
      </p:sp>
      <p:sp>
        <p:nvSpPr>
          <p:cNvPr id="26" name="TextBox 25">
            <a:extLst>
              <a:ext uri="{FF2B5EF4-FFF2-40B4-BE49-F238E27FC236}">
                <a16:creationId xmlns:a16="http://schemas.microsoft.com/office/drawing/2014/main" id="{CDBE3ECA-149D-C3BD-AF26-9C4EFF9A800C}"/>
              </a:ext>
            </a:extLst>
          </p:cNvPr>
          <p:cNvSpPr txBox="1"/>
          <p:nvPr/>
        </p:nvSpPr>
        <p:spPr>
          <a:xfrm>
            <a:off x="5336904" y="1444471"/>
            <a:ext cx="840386"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2</a:t>
            </a:r>
          </a:p>
        </p:txBody>
      </p:sp>
      <p:pic>
        <p:nvPicPr>
          <p:cNvPr id="27" name="Picture 26">
            <a:extLst>
              <a:ext uri="{FF2B5EF4-FFF2-40B4-BE49-F238E27FC236}">
                <a16:creationId xmlns:a16="http://schemas.microsoft.com/office/drawing/2014/main" id="{53E846EA-2B7A-8B76-5B91-A416DA59E7A7}"/>
              </a:ext>
            </a:extLst>
          </p:cNvPr>
          <p:cNvPicPr>
            <a:picLocks noChangeAspect="1"/>
          </p:cNvPicPr>
          <p:nvPr/>
        </p:nvPicPr>
        <p:blipFill>
          <a:blip r:embed="rId4"/>
          <a:stretch>
            <a:fillRect/>
          </a:stretch>
        </p:blipFill>
        <p:spPr>
          <a:xfrm>
            <a:off x="3650482" y="3137009"/>
            <a:ext cx="585653" cy="717426"/>
          </a:xfrm>
          <a:prstGeom prst="rect">
            <a:avLst/>
          </a:prstGeom>
        </p:spPr>
      </p:pic>
      <p:pic>
        <p:nvPicPr>
          <p:cNvPr id="28" name="Picture 27">
            <a:extLst>
              <a:ext uri="{FF2B5EF4-FFF2-40B4-BE49-F238E27FC236}">
                <a16:creationId xmlns:a16="http://schemas.microsoft.com/office/drawing/2014/main" id="{B6EA6750-5FAF-6A9B-9BEF-F6265EAB20BA}"/>
              </a:ext>
            </a:extLst>
          </p:cNvPr>
          <p:cNvPicPr>
            <a:picLocks noChangeAspect="1"/>
          </p:cNvPicPr>
          <p:nvPr/>
        </p:nvPicPr>
        <p:blipFill>
          <a:blip r:embed="rId4"/>
          <a:stretch>
            <a:fillRect/>
          </a:stretch>
        </p:blipFill>
        <p:spPr>
          <a:xfrm>
            <a:off x="4423650" y="3206450"/>
            <a:ext cx="585653" cy="717426"/>
          </a:xfrm>
          <a:prstGeom prst="rect">
            <a:avLst/>
          </a:prstGeom>
        </p:spPr>
      </p:pic>
      <p:pic>
        <p:nvPicPr>
          <p:cNvPr id="29" name="Picture 28">
            <a:extLst>
              <a:ext uri="{FF2B5EF4-FFF2-40B4-BE49-F238E27FC236}">
                <a16:creationId xmlns:a16="http://schemas.microsoft.com/office/drawing/2014/main" id="{38A61058-2EA3-A5BD-6E40-A06185AB3A9C}"/>
              </a:ext>
            </a:extLst>
          </p:cNvPr>
          <p:cNvPicPr>
            <a:picLocks noChangeAspect="1"/>
          </p:cNvPicPr>
          <p:nvPr/>
        </p:nvPicPr>
        <p:blipFill>
          <a:blip r:embed="rId4"/>
          <a:stretch>
            <a:fillRect/>
          </a:stretch>
        </p:blipFill>
        <p:spPr>
          <a:xfrm>
            <a:off x="3645123" y="3899024"/>
            <a:ext cx="585653" cy="717426"/>
          </a:xfrm>
          <a:prstGeom prst="rect">
            <a:avLst/>
          </a:prstGeom>
        </p:spPr>
      </p:pic>
      <p:pic>
        <p:nvPicPr>
          <p:cNvPr id="30" name="Picture 29">
            <a:extLst>
              <a:ext uri="{FF2B5EF4-FFF2-40B4-BE49-F238E27FC236}">
                <a16:creationId xmlns:a16="http://schemas.microsoft.com/office/drawing/2014/main" id="{FAC4D532-6A89-3435-87D4-8532117BD0EB}"/>
              </a:ext>
            </a:extLst>
          </p:cNvPr>
          <p:cNvPicPr>
            <a:picLocks noChangeAspect="1"/>
          </p:cNvPicPr>
          <p:nvPr/>
        </p:nvPicPr>
        <p:blipFill>
          <a:blip r:embed="rId4"/>
          <a:stretch>
            <a:fillRect/>
          </a:stretch>
        </p:blipFill>
        <p:spPr>
          <a:xfrm>
            <a:off x="4397676" y="3867289"/>
            <a:ext cx="585653" cy="717426"/>
          </a:xfrm>
          <a:prstGeom prst="rect">
            <a:avLst/>
          </a:prstGeom>
        </p:spPr>
      </p:pic>
      <p:sp>
        <p:nvSpPr>
          <p:cNvPr id="32" name="TextBox 31">
            <a:extLst>
              <a:ext uri="{FF2B5EF4-FFF2-40B4-BE49-F238E27FC236}">
                <a16:creationId xmlns:a16="http://schemas.microsoft.com/office/drawing/2014/main" id="{50703377-8DD1-BF30-549C-1CE2DF1ED2D8}"/>
              </a:ext>
            </a:extLst>
          </p:cNvPr>
          <p:cNvSpPr txBox="1"/>
          <p:nvPr/>
        </p:nvSpPr>
        <p:spPr>
          <a:xfrm>
            <a:off x="5218622" y="3449149"/>
            <a:ext cx="585653"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4</a:t>
            </a:r>
          </a:p>
        </p:txBody>
      </p:sp>
      <p:cxnSp>
        <p:nvCxnSpPr>
          <p:cNvPr id="34" name="Straight Arrow Connector 33">
            <a:extLst>
              <a:ext uri="{FF2B5EF4-FFF2-40B4-BE49-F238E27FC236}">
                <a16:creationId xmlns:a16="http://schemas.microsoft.com/office/drawing/2014/main" id="{D8263C52-DA2E-21A1-F5D7-B35C5DF7B60B}"/>
              </a:ext>
            </a:extLst>
          </p:cNvPr>
          <p:cNvCxnSpPr>
            <a:cxnSpLocks/>
          </p:cNvCxnSpPr>
          <p:nvPr/>
        </p:nvCxnSpPr>
        <p:spPr>
          <a:xfrm>
            <a:off x="2603145" y="2535303"/>
            <a:ext cx="1294742" cy="5052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03567854-FB5D-234F-F727-FEA8298CDEC4}"/>
              </a:ext>
            </a:extLst>
          </p:cNvPr>
          <p:cNvCxnSpPr>
            <a:cxnSpLocks/>
          </p:cNvCxnSpPr>
          <p:nvPr/>
        </p:nvCxnSpPr>
        <p:spPr>
          <a:xfrm flipH="1">
            <a:off x="5170759" y="2385930"/>
            <a:ext cx="578063" cy="6738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3245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circle(in)">
                                      <p:cBhvr>
                                        <p:cTn id="72" dur="20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circle(in)">
                                      <p:cBhvr>
                                        <p:cTn id="77" dur="20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circle(in)">
                                      <p:cBhvr>
                                        <p:cTn id="8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1884C8-E4A9-30AD-BE5E-FF583CA5E3BE}"/>
              </a:ext>
            </a:extLst>
          </p:cNvPr>
          <p:cNvSpPr/>
          <p:nvPr/>
        </p:nvSpPr>
        <p:spPr>
          <a:xfrm>
            <a:off x="5028406" y="1550904"/>
            <a:ext cx="2629711" cy="171502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pic>
        <p:nvPicPr>
          <p:cNvPr id="5" name="Picture 4">
            <a:extLst>
              <a:ext uri="{FF2B5EF4-FFF2-40B4-BE49-F238E27FC236}">
                <a16:creationId xmlns:a16="http://schemas.microsoft.com/office/drawing/2014/main" id="{7BF09B1E-933B-9863-947A-565516AE2753}"/>
              </a:ext>
            </a:extLst>
          </p:cNvPr>
          <p:cNvPicPr>
            <a:picLocks noChangeAspect="1"/>
          </p:cNvPicPr>
          <p:nvPr/>
        </p:nvPicPr>
        <p:blipFill>
          <a:blip r:embed="rId2"/>
          <a:stretch>
            <a:fillRect/>
          </a:stretch>
        </p:blipFill>
        <p:spPr>
          <a:xfrm>
            <a:off x="5185705" y="1734120"/>
            <a:ext cx="780962" cy="780962"/>
          </a:xfrm>
          <a:prstGeom prst="rect">
            <a:avLst/>
          </a:prstGeom>
        </p:spPr>
      </p:pic>
      <p:pic>
        <p:nvPicPr>
          <p:cNvPr id="6" name="Picture 5">
            <a:extLst>
              <a:ext uri="{FF2B5EF4-FFF2-40B4-BE49-F238E27FC236}">
                <a16:creationId xmlns:a16="http://schemas.microsoft.com/office/drawing/2014/main" id="{C53C0299-0F05-DDF4-FA69-23903995A76A}"/>
              </a:ext>
            </a:extLst>
          </p:cNvPr>
          <p:cNvPicPr>
            <a:picLocks noChangeAspect="1"/>
          </p:cNvPicPr>
          <p:nvPr/>
        </p:nvPicPr>
        <p:blipFill>
          <a:blip r:embed="rId2"/>
          <a:stretch>
            <a:fillRect/>
          </a:stretch>
        </p:blipFill>
        <p:spPr>
          <a:xfrm>
            <a:off x="6343261" y="1759996"/>
            <a:ext cx="780962" cy="780962"/>
          </a:xfrm>
          <a:prstGeom prst="rect">
            <a:avLst/>
          </a:prstGeom>
        </p:spPr>
      </p:pic>
      <p:sp>
        <p:nvSpPr>
          <p:cNvPr id="8" name="Subtitle 7">
            <a:extLst>
              <a:ext uri="{FF2B5EF4-FFF2-40B4-BE49-F238E27FC236}">
                <a16:creationId xmlns:a16="http://schemas.microsoft.com/office/drawing/2014/main" id="{BFFC0DBA-CBD9-6A08-199E-2092CD621DEE}"/>
              </a:ext>
            </a:extLst>
          </p:cNvPr>
          <p:cNvSpPr>
            <a:spLocks noGrp="1"/>
          </p:cNvSpPr>
          <p:nvPr>
            <p:ph type="subTitle"/>
          </p:nvPr>
        </p:nvSpPr>
        <p:spPr>
          <a:xfrm>
            <a:off x="457200" y="1450975"/>
            <a:ext cx="8229600" cy="3292475"/>
          </a:xfrm>
          <a:prstGeom prst="rect">
            <a:avLst/>
          </a:prstGeom>
        </p:spPr>
        <p:style>
          <a:lnRef idx="2">
            <a:schemeClr val="dk1"/>
          </a:lnRef>
          <a:fillRef idx="1">
            <a:schemeClr val="lt1"/>
          </a:fillRef>
          <a:effectRef idx="0">
            <a:schemeClr val="dk1"/>
          </a:effectRef>
          <a:fontRef idx="minor">
            <a:schemeClr val="dk1"/>
          </a:fontRef>
        </p:style>
        <p:txBody>
          <a:bodyPr anchor="ctr"/>
          <a:lstStyle/>
          <a:p>
            <a:endParaRPr lang="en-US" dirty="0"/>
          </a:p>
        </p:txBody>
      </p:sp>
      <p:pic>
        <p:nvPicPr>
          <p:cNvPr id="9" name="Picture 8">
            <a:extLst>
              <a:ext uri="{FF2B5EF4-FFF2-40B4-BE49-F238E27FC236}">
                <a16:creationId xmlns:a16="http://schemas.microsoft.com/office/drawing/2014/main" id="{4385AD81-7AE2-9F1D-7928-D7A5461A2C6A}"/>
              </a:ext>
            </a:extLst>
          </p:cNvPr>
          <p:cNvPicPr>
            <a:picLocks noChangeAspect="1"/>
          </p:cNvPicPr>
          <p:nvPr/>
        </p:nvPicPr>
        <p:blipFill>
          <a:blip r:embed="rId3"/>
          <a:stretch>
            <a:fillRect/>
          </a:stretch>
        </p:blipFill>
        <p:spPr>
          <a:xfrm>
            <a:off x="1285029" y="754298"/>
            <a:ext cx="2365453" cy="1760784"/>
          </a:xfrm>
          <a:prstGeom prst="rect">
            <a:avLst/>
          </a:prstGeom>
        </p:spPr>
      </p:pic>
      <p:pic>
        <p:nvPicPr>
          <p:cNvPr id="10" name="Picture 9">
            <a:extLst>
              <a:ext uri="{FF2B5EF4-FFF2-40B4-BE49-F238E27FC236}">
                <a16:creationId xmlns:a16="http://schemas.microsoft.com/office/drawing/2014/main" id="{FAAA96D1-BE5E-909C-7022-F5BD4293F3E8}"/>
              </a:ext>
            </a:extLst>
          </p:cNvPr>
          <p:cNvPicPr>
            <a:picLocks noChangeAspect="1"/>
          </p:cNvPicPr>
          <p:nvPr/>
        </p:nvPicPr>
        <p:blipFill>
          <a:blip r:embed="rId3"/>
          <a:stretch>
            <a:fillRect/>
          </a:stretch>
        </p:blipFill>
        <p:spPr>
          <a:xfrm>
            <a:off x="4594437" y="737017"/>
            <a:ext cx="2365453" cy="1627773"/>
          </a:xfrm>
          <a:prstGeom prst="rect">
            <a:avLst/>
          </a:prstGeom>
        </p:spPr>
      </p:pic>
      <p:pic>
        <p:nvPicPr>
          <p:cNvPr id="11" name="Picture 10">
            <a:extLst>
              <a:ext uri="{FF2B5EF4-FFF2-40B4-BE49-F238E27FC236}">
                <a16:creationId xmlns:a16="http://schemas.microsoft.com/office/drawing/2014/main" id="{71D08BA7-5BD5-FCAF-9BF3-9ED34E5725E6}"/>
              </a:ext>
            </a:extLst>
          </p:cNvPr>
          <p:cNvPicPr>
            <a:picLocks noChangeAspect="1"/>
          </p:cNvPicPr>
          <p:nvPr/>
        </p:nvPicPr>
        <p:blipFill>
          <a:blip r:embed="rId3"/>
          <a:stretch>
            <a:fillRect/>
          </a:stretch>
        </p:blipFill>
        <p:spPr>
          <a:xfrm>
            <a:off x="3451952" y="3040549"/>
            <a:ext cx="2365453" cy="1627773"/>
          </a:xfrm>
          <a:prstGeom prst="rect">
            <a:avLst/>
          </a:prstGeom>
        </p:spPr>
      </p:pic>
      <p:pic>
        <p:nvPicPr>
          <p:cNvPr id="19" name="Picture 18">
            <a:extLst>
              <a:ext uri="{FF2B5EF4-FFF2-40B4-BE49-F238E27FC236}">
                <a16:creationId xmlns:a16="http://schemas.microsoft.com/office/drawing/2014/main" id="{BCCB5BDD-1953-DAD2-AA11-87710BFBA276}"/>
              </a:ext>
            </a:extLst>
          </p:cNvPr>
          <p:cNvPicPr>
            <a:picLocks noChangeAspect="1"/>
          </p:cNvPicPr>
          <p:nvPr/>
        </p:nvPicPr>
        <p:blipFill>
          <a:blip r:embed="rId4"/>
          <a:stretch>
            <a:fillRect/>
          </a:stretch>
        </p:blipFill>
        <p:spPr>
          <a:xfrm>
            <a:off x="1627065" y="917264"/>
            <a:ext cx="585653" cy="717426"/>
          </a:xfrm>
          <a:prstGeom prst="rect">
            <a:avLst/>
          </a:prstGeom>
        </p:spPr>
      </p:pic>
      <p:pic>
        <p:nvPicPr>
          <p:cNvPr id="20" name="Picture 19">
            <a:extLst>
              <a:ext uri="{FF2B5EF4-FFF2-40B4-BE49-F238E27FC236}">
                <a16:creationId xmlns:a16="http://schemas.microsoft.com/office/drawing/2014/main" id="{78FE15A5-3314-D8F9-ED41-8ED08B679FA2}"/>
              </a:ext>
            </a:extLst>
          </p:cNvPr>
          <p:cNvPicPr>
            <a:picLocks noChangeAspect="1"/>
          </p:cNvPicPr>
          <p:nvPr/>
        </p:nvPicPr>
        <p:blipFill>
          <a:blip r:embed="rId4"/>
          <a:stretch>
            <a:fillRect/>
          </a:stretch>
        </p:blipFill>
        <p:spPr>
          <a:xfrm>
            <a:off x="6275265" y="966566"/>
            <a:ext cx="585653" cy="717426"/>
          </a:xfrm>
          <a:prstGeom prst="rect">
            <a:avLst/>
          </a:prstGeom>
        </p:spPr>
      </p:pic>
      <p:pic>
        <p:nvPicPr>
          <p:cNvPr id="21" name="Picture 20">
            <a:extLst>
              <a:ext uri="{FF2B5EF4-FFF2-40B4-BE49-F238E27FC236}">
                <a16:creationId xmlns:a16="http://schemas.microsoft.com/office/drawing/2014/main" id="{C088392C-9DDF-18AA-A5D8-8566C837472A}"/>
              </a:ext>
            </a:extLst>
          </p:cNvPr>
          <p:cNvPicPr>
            <a:picLocks noChangeAspect="1"/>
          </p:cNvPicPr>
          <p:nvPr/>
        </p:nvPicPr>
        <p:blipFill>
          <a:blip r:embed="rId4"/>
          <a:stretch>
            <a:fillRect/>
          </a:stretch>
        </p:blipFill>
        <p:spPr>
          <a:xfrm>
            <a:off x="4817471" y="899450"/>
            <a:ext cx="585653" cy="717426"/>
          </a:xfrm>
          <a:prstGeom prst="rect">
            <a:avLst/>
          </a:prstGeom>
        </p:spPr>
      </p:pic>
      <p:pic>
        <p:nvPicPr>
          <p:cNvPr id="22" name="Picture 21">
            <a:extLst>
              <a:ext uri="{FF2B5EF4-FFF2-40B4-BE49-F238E27FC236}">
                <a16:creationId xmlns:a16="http://schemas.microsoft.com/office/drawing/2014/main" id="{17530503-11FD-700E-0017-1A255D35475E}"/>
              </a:ext>
            </a:extLst>
          </p:cNvPr>
          <p:cNvPicPr>
            <a:picLocks noChangeAspect="1"/>
          </p:cNvPicPr>
          <p:nvPr/>
        </p:nvPicPr>
        <p:blipFill>
          <a:blip r:embed="rId4"/>
          <a:stretch>
            <a:fillRect/>
          </a:stretch>
        </p:blipFill>
        <p:spPr>
          <a:xfrm>
            <a:off x="5560822" y="908413"/>
            <a:ext cx="585653" cy="717426"/>
          </a:xfrm>
          <a:prstGeom prst="rect">
            <a:avLst/>
          </a:prstGeom>
        </p:spPr>
      </p:pic>
      <p:sp>
        <p:nvSpPr>
          <p:cNvPr id="24" name="TextBox 23">
            <a:extLst>
              <a:ext uri="{FF2B5EF4-FFF2-40B4-BE49-F238E27FC236}">
                <a16:creationId xmlns:a16="http://schemas.microsoft.com/office/drawing/2014/main" id="{A6C29669-E5E6-D76D-7D05-7624CE506717}"/>
              </a:ext>
            </a:extLst>
          </p:cNvPr>
          <p:cNvSpPr txBox="1"/>
          <p:nvPr/>
        </p:nvSpPr>
        <p:spPr>
          <a:xfrm>
            <a:off x="2209842" y="1519640"/>
            <a:ext cx="763232"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1</a:t>
            </a:r>
          </a:p>
        </p:txBody>
      </p:sp>
      <p:sp>
        <p:nvSpPr>
          <p:cNvPr id="26" name="TextBox 25">
            <a:extLst>
              <a:ext uri="{FF2B5EF4-FFF2-40B4-BE49-F238E27FC236}">
                <a16:creationId xmlns:a16="http://schemas.microsoft.com/office/drawing/2014/main" id="{CDBE3ECA-149D-C3BD-AF26-9C4EFF9A800C}"/>
              </a:ext>
            </a:extLst>
          </p:cNvPr>
          <p:cNvSpPr txBox="1"/>
          <p:nvPr/>
        </p:nvSpPr>
        <p:spPr>
          <a:xfrm>
            <a:off x="5336904" y="1444471"/>
            <a:ext cx="840386"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3</a:t>
            </a:r>
          </a:p>
        </p:txBody>
      </p:sp>
      <p:pic>
        <p:nvPicPr>
          <p:cNvPr id="27" name="Picture 26">
            <a:extLst>
              <a:ext uri="{FF2B5EF4-FFF2-40B4-BE49-F238E27FC236}">
                <a16:creationId xmlns:a16="http://schemas.microsoft.com/office/drawing/2014/main" id="{53E846EA-2B7A-8B76-5B91-A416DA59E7A7}"/>
              </a:ext>
            </a:extLst>
          </p:cNvPr>
          <p:cNvPicPr>
            <a:picLocks noChangeAspect="1"/>
          </p:cNvPicPr>
          <p:nvPr/>
        </p:nvPicPr>
        <p:blipFill>
          <a:blip r:embed="rId4"/>
          <a:stretch>
            <a:fillRect/>
          </a:stretch>
        </p:blipFill>
        <p:spPr>
          <a:xfrm>
            <a:off x="3650482" y="3137009"/>
            <a:ext cx="585653" cy="717426"/>
          </a:xfrm>
          <a:prstGeom prst="rect">
            <a:avLst/>
          </a:prstGeom>
        </p:spPr>
      </p:pic>
      <p:pic>
        <p:nvPicPr>
          <p:cNvPr id="28" name="Picture 27">
            <a:extLst>
              <a:ext uri="{FF2B5EF4-FFF2-40B4-BE49-F238E27FC236}">
                <a16:creationId xmlns:a16="http://schemas.microsoft.com/office/drawing/2014/main" id="{B6EA6750-5FAF-6A9B-9BEF-F6265EAB20BA}"/>
              </a:ext>
            </a:extLst>
          </p:cNvPr>
          <p:cNvPicPr>
            <a:picLocks noChangeAspect="1"/>
          </p:cNvPicPr>
          <p:nvPr/>
        </p:nvPicPr>
        <p:blipFill>
          <a:blip r:embed="rId4"/>
          <a:stretch>
            <a:fillRect/>
          </a:stretch>
        </p:blipFill>
        <p:spPr>
          <a:xfrm>
            <a:off x="4777816" y="3899024"/>
            <a:ext cx="585653" cy="717426"/>
          </a:xfrm>
          <a:prstGeom prst="rect">
            <a:avLst/>
          </a:prstGeom>
        </p:spPr>
      </p:pic>
      <p:pic>
        <p:nvPicPr>
          <p:cNvPr id="29" name="Picture 28">
            <a:extLst>
              <a:ext uri="{FF2B5EF4-FFF2-40B4-BE49-F238E27FC236}">
                <a16:creationId xmlns:a16="http://schemas.microsoft.com/office/drawing/2014/main" id="{38A61058-2EA3-A5BD-6E40-A06185AB3A9C}"/>
              </a:ext>
            </a:extLst>
          </p:cNvPr>
          <p:cNvPicPr>
            <a:picLocks noChangeAspect="1"/>
          </p:cNvPicPr>
          <p:nvPr/>
        </p:nvPicPr>
        <p:blipFill>
          <a:blip r:embed="rId4"/>
          <a:stretch>
            <a:fillRect/>
          </a:stretch>
        </p:blipFill>
        <p:spPr>
          <a:xfrm>
            <a:off x="3507359" y="3899024"/>
            <a:ext cx="585653" cy="717426"/>
          </a:xfrm>
          <a:prstGeom prst="rect">
            <a:avLst/>
          </a:prstGeom>
        </p:spPr>
      </p:pic>
      <p:pic>
        <p:nvPicPr>
          <p:cNvPr id="30" name="Picture 29">
            <a:extLst>
              <a:ext uri="{FF2B5EF4-FFF2-40B4-BE49-F238E27FC236}">
                <a16:creationId xmlns:a16="http://schemas.microsoft.com/office/drawing/2014/main" id="{FAC4D532-6A89-3435-87D4-8532117BD0EB}"/>
              </a:ext>
            </a:extLst>
          </p:cNvPr>
          <p:cNvPicPr>
            <a:picLocks noChangeAspect="1"/>
          </p:cNvPicPr>
          <p:nvPr/>
        </p:nvPicPr>
        <p:blipFill>
          <a:blip r:embed="rId4"/>
          <a:stretch>
            <a:fillRect/>
          </a:stretch>
        </p:blipFill>
        <p:spPr>
          <a:xfrm>
            <a:off x="4144996" y="3881357"/>
            <a:ext cx="585653" cy="717426"/>
          </a:xfrm>
          <a:prstGeom prst="rect">
            <a:avLst/>
          </a:prstGeom>
        </p:spPr>
      </p:pic>
      <p:sp>
        <p:nvSpPr>
          <p:cNvPr id="32" name="TextBox 31">
            <a:extLst>
              <a:ext uri="{FF2B5EF4-FFF2-40B4-BE49-F238E27FC236}">
                <a16:creationId xmlns:a16="http://schemas.microsoft.com/office/drawing/2014/main" id="{50703377-8DD1-BF30-549C-1CE2DF1ED2D8}"/>
              </a:ext>
            </a:extLst>
          </p:cNvPr>
          <p:cNvSpPr txBox="1"/>
          <p:nvPr/>
        </p:nvSpPr>
        <p:spPr>
          <a:xfrm>
            <a:off x="5218622" y="3449149"/>
            <a:ext cx="585653"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4</a:t>
            </a:r>
          </a:p>
        </p:txBody>
      </p:sp>
      <p:cxnSp>
        <p:nvCxnSpPr>
          <p:cNvPr id="34" name="Straight Arrow Connector 33">
            <a:extLst>
              <a:ext uri="{FF2B5EF4-FFF2-40B4-BE49-F238E27FC236}">
                <a16:creationId xmlns:a16="http://schemas.microsoft.com/office/drawing/2014/main" id="{D8263C52-DA2E-21A1-F5D7-B35C5DF7B60B}"/>
              </a:ext>
            </a:extLst>
          </p:cNvPr>
          <p:cNvCxnSpPr>
            <a:cxnSpLocks/>
          </p:cNvCxnSpPr>
          <p:nvPr/>
        </p:nvCxnSpPr>
        <p:spPr>
          <a:xfrm>
            <a:off x="2603145" y="2535303"/>
            <a:ext cx="1294742" cy="5052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03567854-FB5D-234F-F727-FEA8298CDEC4}"/>
              </a:ext>
            </a:extLst>
          </p:cNvPr>
          <p:cNvCxnSpPr>
            <a:cxnSpLocks/>
          </p:cNvCxnSpPr>
          <p:nvPr/>
        </p:nvCxnSpPr>
        <p:spPr>
          <a:xfrm flipH="1">
            <a:off x="5170759" y="2385930"/>
            <a:ext cx="578063" cy="6738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itle 6">
            <a:extLst>
              <a:ext uri="{FF2B5EF4-FFF2-40B4-BE49-F238E27FC236}">
                <a16:creationId xmlns:a16="http://schemas.microsoft.com/office/drawing/2014/main" id="{19726499-8CA4-1190-71B1-D28C0B54E7ED}"/>
              </a:ext>
            </a:extLst>
          </p:cNvPr>
          <p:cNvSpPr>
            <a:spLocks noGrp="1"/>
          </p:cNvSpPr>
          <p:nvPr>
            <p:ph type="title"/>
          </p:nvPr>
        </p:nvSpPr>
        <p:spPr>
          <a:xfrm>
            <a:off x="457200" y="57095"/>
            <a:ext cx="8229600" cy="61038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r>
              <a:rPr lang="en-US" sz="28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Gộp</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solidFill>
                  <a:srgbClr val="FF0000"/>
                </a:solidFill>
                <a:latin typeface="Times New Roman" panose="02020603050405020304" pitchFamily="18" charset="0"/>
                <a:cs typeface="Times New Roman" panose="02020603050405020304" pitchFamily="18" charset="0"/>
              </a:rPr>
              <a:t>nhóm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phạm</a:t>
            </a:r>
            <a:r>
              <a:rPr lang="en-US" sz="3200" dirty="0">
                <a:solidFill>
                  <a:srgbClr val="FF0000"/>
                </a:solidFill>
                <a:latin typeface="Times New Roman" panose="02020603050405020304" pitchFamily="18" charset="0"/>
                <a:cs typeface="Times New Roman" panose="02020603050405020304" pitchFamily="18" charset="0"/>
              </a:rPr>
              <a:t> vi 4 </a:t>
            </a:r>
          </a:p>
        </p:txBody>
      </p:sp>
    </p:spTree>
    <p:extLst>
      <p:ext uri="{BB962C8B-B14F-4D97-AF65-F5344CB8AC3E}">
        <p14:creationId xmlns:p14="http://schemas.microsoft.com/office/powerpoint/2010/main" val="210498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ircle(in)">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circle(in)">
                                      <p:cBhvr>
                                        <p:cTn id="67" dur="20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circle(in)">
                                      <p:cBhvr>
                                        <p:cTn id="72" dur="20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circle(in)">
                                      <p:cBhvr>
                                        <p:cTn id="77" dur="20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circle(in)">
                                      <p:cBhvr>
                                        <p:cTn id="8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1884C8-E4A9-30AD-BE5E-FF583CA5E3BE}"/>
              </a:ext>
            </a:extLst>
          </p:cNvPr>
          <p:cNvSpPr/>
          <p:nvPr/>
        </p:nvSpPr>
        <p:spPr>
          <a:xfrm>
            <a:off x="5028406" y="1550904"/>
            <a:ext cx="2629711" cy="171502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a:p>
        </p:txBody>
      </p:sp>
      <p:pic>
        <p:nvPicPr>
          <p:cNvPr id="5" name="Picture 4">
            <a:extLst>
              <a:ext uri="{FF2B5EF4-FFF2-40B4-BE49-F238E27FC236}">
                <a16:creationId xmlns:a16="http://schemas.microsoft.com/office/drawing/2014/main" id="{7BF09B1E-933B-9863-947A-565516AE2753}"/>
              </a:ext>
            </a:extLst>
          </p:cNvPr>
          <p:cNvPicPr>
            <a:picLocks noChangeAspect="1"/>
          </p:cNvPicPr>
          <p:nvPr/>
        </p:nvPicPr>
        <p:blipFill>
          <a:blip r:embed="rId2"/>
          <a:stretch>
            <a:fillRect/>
          </a:stretch>
        </p:blipFill>
        <p:spPr>
          <a:xfrm>
            <a:off x="5185705" y="1734120"/>
            <a:ext cx="780962" cy="780962"/>
          </a:xfrm>
          <a:prstGeom prst="rect">
            <a:avLst/>
          </a:prstGeom>
        </p:spPr>
      </p:pic>
      <p:pic>
        <p:nvPicPr>
          <p:cNvPr id="6" name="Picture 5">
            <a:extLst>
              <a:ext uri="{FF2B5EF4-FFF2-40B4-BE49-F238E27FC236}">
                <a16:creationId xmlns:a16="http://schemas.microsoft.com/office/drawing/2014/main" id="{C53C0299-0F05-DDF4-FA69-23903995A76A}"/>
              </a:ext>
            </a:extLst>
          </p:cNvPr>
          <p:cNvPicPr>
            <a:picLocks noChangeAspect="1"/>
          </p:cNvPicPr>
          <p:nvPr/>
        </p:nvPicPr>
        <p:blipFill>
          <a:blip r:embed="rId2"/>
          <a:stretch>
            <a:fillRect/>
          </a:stretch>
        </p:blipFill>
        <p:spPr>
          <a:xfrm>
            <a:off x="6343261" y="1759996"/>
            <a:ext cx="780962" cy="780962"/>
          </a:xfrm>
          <a:prstGeom prst="rect">
            <a:avLst/>
          </a:prstGeom>
        </p:spPr>
      </p:pic>
      <p:sp>
        <p:nvSpPr>
          <p:cNvPr id="7" name="Title 6">
            <a:extLst>
              <a:ext uri="{FF2B5EF4-FFF2-40B4-BE49-F238E27FC236}">
                <a16:creationId xmlns:a16="http://schemas.microsoft.com/office/drawing/2014/main" id="{A05D4574-FDEE-8086-D0C2-3960543B6463}"/>
              </a:ext>
            </a:extLst>
          </p:cNvPr>
          <p:cNvSpPr>
            <a:spLocks noGrp="1"/>
          </p:cNvSpPr>
          <p:nvPr>
            <p:ph type="title"/>
          </p:nvPr>
        </p:nvSpPr>
        <p:spPr>
          <a:xfrm>
            <a:off x="457200" y="528638"/>
            <a:ext cx="8229600" cy="857250"/>
          </a:xfrm>
          <a:prstGeom prst="rect">
            <a:avLst/>
          </a:prstGeom>
        </p:spPr>
        <p:style>
          <a:lnRef idx="2">
            <a:schemeClr val="dk1"/>
          </a:lnRef>
          <a:fillRef idx="1">
            <a:schemeClr val="lt1"/>
          </a:fillRef>
          <a:effectRef idx="0">
            <a:schemeClr val="dk1"/>
          </a:effectRef>
          <a:fontRef idx="minor">
            <a:schemeClr val="dk1"/>
          </a:fontRef>
        </p:style>
        <p:txBody>
          <a:bodyPr anchor="ctr"/>
          <a:lstStyle/>
          <a:p>
            <a:endParaRPr lang="en-US" dirty="0"/>
          </a:p>
        </p:txBody>
      </p:sp>
      <p:sp>
        <p:nvSpPr>
          <p:cNvPr id="8" name="Subtitle 7">
            <a:extLst>
              <a:ext uri="{FF2B5EF4-FFF2-40B4-BE49-F238E27FC236}">
                <a16:creationId xmlns:a16="http://schemas.microsoft.com/office/drawing/2014/main" id="{BFFC0DBA-CBD9-6A08-199E-2092CD621DEE}"/>
              </a:ext>
            </a:extLst>
          </p:cNvPr>
          <p:cNvSpPr>
            <a:spLocks noGrp="1"/>
          </p:cNvSpPr>
          <p:nvPr>
            <p:ph type="subTitle"/>
          </p:nvPr>
        </p:nvSpPr>
        <p:spPr>
          <a:xfrm>
            <a:off x="457200" y="1450975"/>
            <a:ext cx="8229600" cy="3292475"/>
          </a:xfrm>
          <a:prstGeom prst="rect">
            <a:avLst/>
          </a:prstGeom>
        </p:spPr>
        <p:style>
          <a:lnRef idx="2">
            <a:schemeClr val="dk1"/>
          </a:lnRef>
          <a:fillRef idx="1">
            <a:schemeClr val="lt1"/>
          </a:fillRef>
          <a:effectRef idx="0">
            <a:schemeClr val="dk1"/>
          </a:effectRef>
          <a:fontRef idx="minor">
            <a:schemeClr val="dk1"/>
          </a:fontRef>
        </p:style>
        <p:txBody>
          <a:bodyPr anchor="ctr"/>
          <a:lstStyle/>
          <a:p>
            <a:endParaRPr lang="en-US" dirty="0"/>
          </a:p>
        </p:txBody>
      </p:sp>
      <p:pic>
        <p:nvPicPr>
          <p:cNvPr id="9" name="Picture 8">
            <a:extLst>
              <a:ext uri="{FF2B5EF4-FFF2-40B4-BE49-F238E27FC236}">
                <a16:creationId xmlns:a16="http://schemas.microsoft.com/office/drawing/2014/main" id="{4385AD81-7AE2-9F1D-7928-D7A5461A2C6A}"/>
              </a:ext>
            </a:extLst>
          </p:cNvPr>
          <p:cNvPicPr>
            <a:picLocks noChangeAspect="1"/>
          </p:cNvPicPr>
          <p:nvPr/>
        </p:nvPicPr>
        <p:blipFill>
          <a:blip r:embed="rId3"/>
          <a:stretch>
            <a:fillRect/>
          </a:stretch>
        </p:blipFill>
        <p:spPr>
          <a:xfrm>
            <a:off x="1285029" y="754298"/>
            <a:ext cx="2365453" cy="1760784"/>
          </a:xfrm>
          <a:prstGeom prst="rect">
            <a:avLst/>
          </a:prstGeom>
        </p:spPr>
      </p:pic>
      <p:pic>
        <p:nvPicPr>
          <p:cNvPr id="10" name="Picture 9">
            <a:extLst>
              <a:ext uri="{FF2B5EF4-FFF2-40B4-BE49-F238E27FC236}">
                <a16:creationId xmlns:a16="http://schemas.microsoft.com/office/drawing/2014/main" id="{FAAA96D1-BE5E-909C-7022-F5BD4293F3E8}"/>
              </a:ext>
            </a:extLst>
          </p:cNvPr>
          <p:cNvPicPr>
            <a:picLocks noChangeAspect="1"/>
          </p:cNvPicPr>
          <p:nvPr/>
        </p:nvPicPr>
        <p:blipFill>
          <a:blip r:embed="rId3"/>
          <a:stretch>
            <a:fillRect/>
          </a:stretch>
        </p:blipFill>
        <p:spPr>
          <a:xfrm>
            <a:off x="4523087" y="774617"/>
            <a:ext cx="2365453" cy="1627773"/>
          </a:xfrm>
          <a:prstGeom prst="rect">
            <a:avLst/>
          </a:prstGeom>
        </p:spPr>
      </p:pic>
      <p:pic>
        <p:nvPicPr>
          <p:cNvPr id="11" name="Picture 10">
            <a:extLst>
              <a:ext uri="{FF2B5EF4-FFF2-40B4-BE49-F238E27FC236}">
                <a16:creationId xmlns:a16="http://schemas.microsoft.com/office/drawing/2014/main" id="{71D08BA7-5BD5-FCAF-9BF3-9ED34E5725E6}"/>
              </a:ext>
            </a:extLst>
          </p:cNvPr>
          <p:cNvPicPr>
            <a:picLocks noChangeAspect="1"/>
          </p:cNvPicPr>
          <p:nvPr/>
        </p:nvPicPr>
        <p:blipFill>
          <a:blip r:embed="rId3"/>
          <a:stretch>
            <a:fillRect/>
          </a:stretch>
        </p:blipFill>
        <p:spPr>
          <a:xfrm>
            <a:off x="3451952" y="3040549"/>
            <a:ext cx="2365453" cy="1627773"/>
          </a:xfrm>
          <a:prstGeom prst="rect">
            <a:avLst/>
          </a:prstGeom>
        </p:spPr>
      </p:pic>
      <p:pic>
        <p:nvPicPr>
          <p:cNvPr id="19" name="Picture 18">
            <a:extLst>
              <a:ext uri="{FF2B5EF4-FFF2-40B4-BE49-F238E27FC236}">
                <a16:creationId xmlns:a16="http://schemas.microsoft.com/office/drawing/2014/main" id="{BCCB5BDD-1953-DAD2-AA11-87710BFBA276}"/>
              </a:ext>
            </a:extLst>
          </p:cNvPr>
          <p:cNvPicPr>
            <a:picLocks noChangeAspect="1"/>
          </p:cNvPicPr>
          <p:nvPr/>
        </p:nvPicPr>
        <p:blipFill>
          <a:blip r:embed="rId4"/>
          <a:stretch>
            <a:fillRect/>
          </a:stretch>
        </p:blipFill>
        <p:spPr>
          <a:xfrm>
            <a:off x="1373813" y="866860"/>
            <a:ext cx="585653" cy="717426"/>
          </a:xfrm>
          <a:prstGeom prst="rect">
            <a:avLst/>
          </a:prstGeom>
        </p:spPr>
      </p:pic>
      <p:pic>
        <p:nvPicPr>
          <p:cNvPr id="21" name="Picture 20">
            <a:extLst>
              <a:ext uri="{FF2B5EF4-FFF2-40B4-BE49-F238E27FC236}">
                <a16:creationId xmlns:a16="http://schemas.microsoft.com/office/drawing/2014/main" id="{C088392C-9DDF-18AA-A5D8-8566C837472A}"/>
              </a:ext>
            </a:extLst>
          </p:cNvPr>
          <p:cNvPicPr>
            <a:picLocks noChangeAspect="1"/>
          </p:cNvPicPr>
          <p:nvPr/>
        </p:nvPicPr>
        <p:blipFill>
          <a:blip r:embed="rId4"/>
          <a:stretch>
            <a:fillRect/>
          </a:stretch>
        </p:blipFill>
        <p:spPr>
          <a:xfrm>
            <a:off x="5381014" y="845606"/>
            <a:ext cx="585653" cy="717426"/>
          </a:xfrm>
          <a:prstGeom prst="rect">
            <a:avLst/>
          </a:prstGeom>
        </p:spPr>
      </p:pic>
      <p:sp>
        <p:nvSpPr>
          <p:cNvPr id="24" name="TextBox 23">
            <a:extLst>
              <a:ext uri="{FF2B5EF4-FFF2-40B4-BE49-F238E27FC236}">
                <a16:creationId xmlns:a16="http://schemas.microsoft.com/office/drawing/2014/main" id="{A6C29669-E5E6-D76D-7D05-7624CE506717}"/>
              </a:ext>
            </a:extLst>
          </p:cNvPr>
          <p:cNvSpPr txBox="1"/>
          <p:nvPr/>
        </p:nvSpPr>
        <p:spPr>
          <a:xfrm>
            <a:off x="2209842" y="1519640"/>
            <a:ext cx="763232"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3</a:t>
            </a:r>
          </a:p>
        </p:txBody>
      </p:sp>
      <p:sp>
        <p:nvSpPr>
          <p:cNvPr id="26" name="TextBox 25">
            <a:extLst>
              <a:ext uri="{FF2B5EF4-FFF2-40B4-BE49-F238E27FC236}">
                <a16:creationId xmlns:a16="http://schemas.microsoft.com/office/drawing/2014/main" id="{CDBE3ECA-149D-C3BD-AF26-9C4EFF9A800C}"/>
              </a:ext>
            </a:extLst>
          </p:cNvPr>
          <p:cNvSpPr txBox="1"/>
          <p:nvPr/>
        </p:nvSpPr>
        <p:spPr>
          <a:xfrm>
            <a:off x="5336904" y="1444471"/>
            <a:ext cx="840386"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1</a:t>
            </a:r>
          </a:p>
        </p:txBody>
      </p:sp>
      <p:pic>
        <p:nvPicPr>
          <p:cNvPr id="27" name="Picture 26">
            <a:extLst>
              <a:ext uri="{FF2B5EF4-FFF2-40B4-BE49-F238E27FC236}">
                <a16:creationId xmlns:a16="http://schemas.microsoft.com/office/drawing/2014/main" id="{53E846EA-2B7A-8B76-5B91-A416DA59E7A7}"/>
              </a:ext>
            </a:extLst>
          </p:cNvPr>
          <p:cNvPicPr>
            <a:picLocks noChangeAspect="1"/>
          </p:cNvPicPr>
          <p:nvPr/>
        </p:nvPicPr>
        <p:blipFill>
          <a:blip r:embed="rId4"/>
          <a:stretch>
            <a:fillRect/>
          </a:stretch>
        </p:blipFill>
        <p:spPr>
          <a:xfrm>
            <a:off x="3495475" y="3200317"/>
            <a:ext cx="585653" cy="717426"/>
          </a:xfrm>
          <a:prstGeom prst="rect">
            <a:avLst/>
          </a:prstGeom>
        </p:spPr>
      </p:pic>
      <p:pic>
        <p:nvPicPr>
          <p:cNvPr id="28" name="Picture 27">
            <a:extLst>
              <a:ext uri="{FF2B5EF4-FFF2-40B4-BE49-F238E27FC236}">
                <a16:creationId xmlns:a16="http://schemas.microsoft.com/office/drawing/2014/main" id="{B6EA6750-5FAF-6A9B-9BEF-F6265EAB20BA}"/>
              </a:ext>
            </a:extLst>
          </p:cNvPr>
          <p:cNvPicPr>
            <a:picLocks noChangeAspect="1"/>
          </p:cNvPicPr>
          <p:nvPr/>
        </p:nvPicPr>
        <p:blipFill>
          <a:blip r:embed="rId4"/>
          <a:stretch>
            <a:fillRect/>
          </a:stretch>
        </p:blipFill>
        <p:spPr>
          <a:xfrm>
            <a:off x="4720541" y="3200317"/>
            <a:ext cx="585653" cy="717426"/>
          </a:xfrm>
          <a:prstGeom prst="rect">
            <a:avLst/>
          </a:prstGeom>
        </p:spPr>
      </p:pic>
      <p:pic>
        <p:nvPicPr>
          <p:cNvPr id="29" name="Picture 28">
            <a:extLst>
              <a:ext uri="{FF2B5EF4-FFF2-40B4-BE49-F238E27FC236}">
                <a16:creationId xmlns:a16="http://schemas.microsoft.com/office/drawing/2014/main" id="{38A61058-2EA3-A5BD-6E40-A06185AB3A9C}"/>
              </a:ext>
            </a:extLst>
          </p:cNvPr>
          <p:cNvPicPr>
            <a:picLocks noChangeAspect="1"/>
          </p:cNvPicPr>
          <p:nvPr/>
        </p:nvPicPr>
        <p:blipFill>
          <a:blip r:embed="rId4"/>
          <a:stretch>
            <a:fillRect/>
          </a:stretch>
        </p:blipFill>
        <p:spPr>
          <a:xfrm>
            <a:off x="3788302" y="3888162"/>
            <a:ext cx="585653" cy="717426"/>
          </a:xfrm>
          <a:prstGeom prst="rect">
            <a:avLst/>
          </a:prstGeom>
        </p:spPr>
      </p:pic>
      <p:pic>
        <p:nvPicPr>
          <p:cNvPr id="30" name="Picture 29">
            <a:extLst>
              <a:ext uri="{FF2B5EF4-FFF2-40B4-BE49-F238E27FC236}">
                <a16:creationId xmlns:a16="http://schemas.microsoft.com/office/drawing/2014/main" id="{FAC4D532-6A89-3435-87D4-8532117BD0EB}"/>
              </a:ext>
            </a:extLst>
          </p:cNvPr>
          <p:cNvPicPr>
            <a:picLocks noChangeAspect="1"/>
          </p:cNvPicPr>
          <p:nvPr/>
        </p:nvPicPr>
        <p:blipFill>
          <a:blip r:embed="rId4"/>
          <a:stretch>
            <a:fillRect/>
          </a:stretch>
        </p:blipFill>
        <p:spPr>
          <a:xfrm>
            <a:off x="4098046" y="3218281"/>
            <a:ext cx="585653" cy="717426"/>
          </a:xfrm>
          <a:prstGeom prst="rect">
            <a:avLst/>
          </a:prstGeom>
        </p:spPr>
      </p:pic>
      <p:sp>
        <p:nvSpPr>
          <p:cNvPr id="32" name="TextBox 31">
            <a:extLst>
              <a:ext uri="{FF2B5EF4-FFF2-40B4-BE49-F238E27FC236}">
                <a16:creationId xmlns:a16="http://schemas.microsoft.com/office/drawing/2014/main" id="{50703377-8DD1-BF30-549C-1CE2DF1ED2D8}"/>
              </a:ext>
            </a:extLst>
          </p:cNvPr>
          <p:cNvSpPr txBox="1"/>
          <p:nvPr/>
        </p:nvSpPr>
        <p:spPr>
          <a:xfrm>
            <a:off x="5218622" y="3449149"/>
            <a:ext cx="585653" cy="1015663"/>
          </a:xfrm>
          <a:prstGeom prst="rect">
            <a:avLst/>
          </a:prstGeom>
          <a:noFill/>
        </p:spPr>
        <p:txBody>
          <a:bodyPr wrap="square">
            <a:spAutoFit/>
          </a:bodyPr>
          <a:lstStyle/>
          <a:p>
            <a:pPr algn="ctr">
              <a:defRPr/>
            </a:pPr>
            <a:r>
              <a:rPr lang="en-US" sz="6000" b="1" dirty="0">
                <a:ln w="18000">
                  <a:solidFill>
                    <a:srgbClr val="002060"/>
                  </a:solidFill>
                  <a:prstDash val="solid"/>
                  <a:miter lim="800000"/>
                </a:ln>
                <a:solidFill>
                  <a:srgbClr val="0000CC"/>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4</a:t>
            </a:r>
          </a:p>
        </p:txBody>
      </p:sp>
      <p:cxnSp>
        <p:nvCxnSpPr>
          <p:cNvPr id="34" name="Straight Arrow Connector 33">
            <a:extLst>
              <a:ext uri="{FF2B5EF4-FFF2-40B4-BE49-F238E27FC236}">
                <a16:creationId xmlns:a16="http://schemas.microsoft.com/office/drawing/2014/main" id="{D8263C52-DA2E-21A1-F5D7-B35C5DF7B60B}"/>
              </a:ext>
            </a:extLst>
          </p:cNvPr>
          <p:cNvCxnSpPr>
            <a:cxnSpLocks/>
          </p:cNvCxnSpPr>
          <p:nvPr/>
        </p:nvCxnSpPr>
        <p:spPr>
          <a:xfrm>
            <a:off x="2603145" y="2535303"/>
            <a:ext cx="1294742" cy="5052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03567854-FB5D-234F-F727-FEA8298CDEC4}"/>
              </a:ext>
            </a:extLst>
          </p:cNvPr>
          <p:cNvCxnSpPr>
            <a:cxnSpLocks/>
          </p:cNvCxnSpPr>
          <p:nvPr/>
        </p:nvCxnSpPr>
        <p:spPr>
          <a:xfrm flipH="1">
            <a:off x="5170759" y="2385930"/>
            <a:ext cx="578063" cy="6738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6DC763FA-98EF-D6F5-5FE8-D058CDC23280}"/>
              </a:ext>
            </a:extLst>
          </p:cNvPr>
          <p:cNvPicPr>
            <a:picLocks noChangeAspect="1"/>
          </p:cNvPicPr>
          <p:nvPr/>
        </p:nvPicPr>
        <p:blipFill>
          <a:blip r:embed="rId4"/>
          <a:stretch>
            <a:fillRect/>
          </a:stretch>
        </p:blipFill>
        <p:spPr>
          <a:xfrm>
            <a:off x="2111413" y="868840"/>
            <a:ext cx="585653" cy="717426"/>
          </a:xfrm>
          <a:prstGeom prst="rect">
            <a:avLst/>
          </a:prstGeom>
        </p:spPr>
      </p:pic>
      <p:pic>
        <p:nvPicPr>
          <p:cNvPr id="3" name="Picture 2">
            <a:extLst>
              <a:ext uri="{FF2B5EF4-FFF2-40B4-BE49-F238E27FC236}">
                <a16:creationId xmlns:a16="http://schemas.microsoft.com/office/drawing/2014/main" id="{10920B92-7C14-9481-40EB-AD6D90FED620}"/>
              </a:ext>
            </a:extLst>
          </p:cNvPr>
          <p:cNvPicPr>
            <a:picLocks noChangeAspect="1"/>
          </p:cNvPicPr>
          <p:nvPr/>
        </p:nvPicPr>
        <p:blipFill>
          <a:blip r:embed="rId4"/>
          <a:stretch>
            <a:fillRect/>
          </a:stretch>
        </p:blipFill>
        <p:spPr>
          <a:xfrm>
            <a:off x="2733549" y="942995"/>
            <a:ext cx="585653" cy="717426"/>
          </a:xfrm>
          <a:prstGeom prst="rect">
            <a:avLst/>
          </a:prstGeom>
        </p:spPr>
      </p:pic>
      <p:sp>
        <p:nvSpPr>
          <p:cNvPr id="12" name="Title 6">
            <a:extLst>
              <a:ext uri="{FF2B5EF4-FFF2-40B4-BE49-F238E27FC236}">
                <a16:creationId xmlns:a16="http://schemas.microsoft.com/office/drawing/2014/main" id="{C81BCE81-6625-20D9-CCBF-EFE924648EC6}"/>
              </a:ext>
            </a:extLst>
          </p:cNvPr>
          <p:cNvSpPr txBox="1">
            <a:spLocks/>
          </p:cNvSpPr>
          <p:nvPr/>
        </p:nvSpPr>
        <p:spPr>
          <a:xfrm>
            <a:off x="457200" y="57095"/>
            <a:ext cx="8229600" cy="610383"/>
          </a:xfrm>
          <a:prstGeom prst="rect">
            <a:avLst/>
          </a:prstGeom>
        </p:spPr>
        <p:style>
          <a:lnRef idx="2">
            <a:schemeClr val="dk1"/>
          </a:lnRef>
          <a:fillRef idx="1">
            <a:schemeClr val="lt1"/>
          </a:fillRef>
          <a:effectRef idx="0">
            <a:schemeClr val="dk1"/>
          </a:effectRef>
          <a:fontRef idx="minor">
            <a:schemeClr val="dk1"/>
          </a:fontRef>
        </p:style>
        <p:txBody>
          <a:bodyPr lIns="0" tIns="46800" rIns="0" bIns="0" anchor="ctr">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kern="0">
                <a:solidFill>
                  <a:srgbClr val="FF0000"/>
                </a:solidFill>
                <a:latin typeface="Times New Roman" panose="02020603050405020304" pitchFamily="18" charset="0"/>
                <a:cs typeface="Times New Roman" panose="02020603050405020304" pitchFamily="18" charset="0"/>
              </a:rPr>
              <a:t> </a:t>
            </a:r>
            <a:r>
              <a:rPr lang="en-US" sz="3200" kern="0">
                <a:solidFill>
                  <a:srgbClr val="FF0000"/>
                </a:solidFill>
                <a:latin typeface="Times New Roman" panose="02020603050405020304" pitchFamily="18" charset="0"/>
                <a:cs typeface="Times New Roman" panose="02020603050405020304" pitchFamily="18" charset="0"/>
              </a:rPr>
              <a:t>Gộp 2 nhóm trong phạm vi 4 </a:t>
            </a:r>
            <a:endParaRPr lang="en-US" sz="3200"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9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ircle(in)">
                                      <p:cBhvr>
                                        <p:cTn id="57" dur="2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circle(in)">
                                      <p:cBhvr>
                                        <p:cTn id="62" dur="20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circle(in)">
                                      <p:cBhvr>
                                        <p:cTn id="67" dur="2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circle(in)">
                                      <p:cBhvr>
                                        <p:cTn id="72" dur="20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circle(in)">
                                      <p:cBhvr>
                                        <p:cTn id="77" dur="20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circle(in)">
                                      <p:cBhvr>
                                        <p:cTn id="82" dur="20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circle(in)">
                                      <p:cBhvr>
                                        <p:cTn id="8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extBox 1"/>
          <p:cNvSpPr txBox="1"/>
          <p:nvPr/>
        </p:nvSpPr>
        <p:spPr>
          <a:xfrm>
            <a:off x="1793174" y="600353"/>
            <a:ext cx="5791200" cy="1323439"/>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Trò</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chơi</a:t>
            </a:r>
            <a:r>
              <a:rPr lang="en-US" sz="4000" b="1" dirty="0">
                <a:solidFill>
                  <a:srgbClr val="FF0000"/>
                </a:solidFill>
                <a:latin typeface="Times New Roman" pitchFamily="18" charset="0"/>
                <a:cs typeface="Times New Roman" pitchFamily="18" charset="0"/>
              </a:rPr>
              <a:t> 2: </a:t>
            </a:r>
          </a:p>
          <a:p>
            <a:pPr algn="ctr"/>
            <a:r>
              <a:rPr lang="en-US" sz="4000" b="1" dirty="0" err="1">
                <a:solidFill>
                  <a:srgbClr val="0000FF"/>
                </a:solidFill>
                <a:latin typeface="Times New Roman" panose="02020603050405020304" pitchFamily="18" charset="0"/>
                <a:cs typeface="Times New Roman" panose="02020603050405020304" pitchFamily="18" charset="0"/>
              </a:rPr>
              <a:t>Luyện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tập</a:t>
            </a:r>
            <a:endParaRPr lang="vi-VN"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302509"/>
      </p:ext>
    </p:extLst>
  </p:cSld>
  <p:clrMapOvr>
    <a:masterClrMapping/>
  </p:clrMapOvr>
  <mc:AlternateContent xmlns:mc="http://schemas.openxmlformats.org/markup-compatibility/2006" xmlns:p14="http://schemas.microsoft.com/office/powerpoint/2010/main">
    <mc:Choice Requires="p14">
      <p:transition spd="slow" p14:dur="2000" advTm="33294"/>
    </mc:Choice>
    <mc:Fallback xmlns="">
      <p:transition spd="slow" advTm="33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t="-12000" b="-12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895C57-DA4D-EBFA-89AD-4F51FEB51263}"/>
              </a:ext>
            </a:extLst>
          </p:cNvPr>
          <p:cNvSpPr>
            <a:spLocks noGrp="1"/>
          </p:cNvSpPr>
          <p:nvPr>
            <p:ph type="body"/>
          </p:nvPr>
        </p:nvSpPr>
        <p:spPr>
          <a:xfrm>
            <a:off x="457200" y="914833"/>
            <a:ext cx="8229600" cy="1676400"/>
          </a:xfrm>
        </p:spPr>
        <p:txBody>
          <a:bodyPr>
            <a:normAutofit fontScale="62500" lnSpcReduction="20000"/>
          </a:bodyPr>
          <a:lstStyle/>
          <a:p>
            <a:pPr algn="ctr"/>
            <a:r>
              <a:rPr lang="en-US" sz="9600" b="1" dirty="0" err="1">
                <a:solidFill>
                  <a:srgbClr val="0000FF"/>
                </a:solidFill>
                <a:effectLst/>
                <a:latin typeface="Times New Roman" panose="02020603050405020304" pitchFamily="18" charset="0"/>
                <a:ea typeface="Times New Roman" panose="02020603050405020304" pitchFamily="18" charset="0"/>
              </a:rPr>
              <a:t>Kết</a:t>
            </a:r>
            <a:r>
              <a:rPr lang="en-US" sz="9600" b="1" dirty="0">
                <a:solidFill>
                  <a:srgbClr val="0000FF"/>
                </a:solidFill>
                <a:effectLst/>
                <a:latin typeface="Times New Roman" panose="02020603050405020304" pitchFamily="18" charset="0"/>
                <a:ea typeface="Times New Roman" panose="02020603050405020304" pitchFamily="18" charset="0"/>
              </a:rPr>
              <a:t> </a:t>
            </a:r>
            <a:r>
              <a:rPr lang="en-US" sz="9600" b="1" dirty="0" err="1">
                <a:solidFill>
                  <a:srgbClr val="0000FF"/>
                </a:solidFill>
                <a:effectLst/>
                <a:latin typeface="Times New Roman" panose="02020603050405020304" pitchFamily="18" charset="0"/>
                <a:ea typeface="Times New Roman" panose="02020603050405020304" pitchFamily="18" charset="0"/>
              </a:rPr>
              <a:t>thúc</a:t>
            </a:r>
            <a:r>
              <a:rPr lang="en-US" sz="9600" b="1" dirty="0">
                <a:solidFill>
                  <a:srgbClr val="0000FF"/>
                </a:solidFill>
                <a:effectLst/>
                <a:latin typeface="Times New Roman" panose="02020603050405020304" pitchFamily="18" charset="0"/>
                <a:ea typeface="Times New Roman" panose="02020603050405020304" pitchFamily="18" charset="0"/>
              </a:rPr>
              <a:t>: </a:t>
            </a:r>
          </a:p>
          <a:p>
            <a:pPr algn="ctr"/>
            <a:r>
              <a:rPr lang="en-US" sz="9600" b="1" dirty="0" err="1">
                <a:ln>
                  <a:solidFill>
                    <a:srgbClr val="0000FF"/>
                  </a:solidFill>
                </a:ln>
                <a:solidFill>
                  <a:srgbClr val="FF0000"/>
                </a:solidFill>
                <a:effectLst/>
                <a:latin typeface="Times New Roman" panose="02020603050405020304" pitchFamily="18" charset="0"/>
                <a:ea typeface="Times New Roman" panose="02020603050405020304" pitchFamily="18" charset="0"/>
              </a:rPr>
              <a:t>Hát</a:t>
            </a:r>
            <a:r>
              <a:rPr lang="en-US" sz="9600" b="1" dirty="0">
                <a:ln>
                  <a:solidFill>
                    <a:srgbClr val="0000FF"/>
                  </a:solidFill>
                </a:ln>
                <a:solidFill>
                  <a:srgbClr val="FF0000"/>
                </a:solidFill>
                <a:effectLst/>
                <a:latin typeface="Times New Roman" panose="02020603050405020304" pitchFamily="18" charset="0"/>
                <a:ea typeface="Times New Roman" panose="02020603050405020304" pitchFamily="18" charset="0"/>
              </a:rPr>
              <a:t> </a:t>
            </a:r>
            <a:r>
              <a:rPr lang="en-US" sz="9600" b="1" dirty="0" err="1">
                <a:ln>
                  <a:solidFill>
                    <a:srgbClr val="0000FF"/>
                  </a:solidFill>
                </a:ln>
                <a:solidFill>
                  <a:srgbClr val="FF0000"/>
                </a:solidFill>
                <a:effectLst/>
                <a:latin typeface="Times New Roman" panose="02020603050405020304" pitchFamily="18" charset="0"/>
                <a:ea typeface="Times New Roman" panose="02020603050405020304" pitchFamily="18" charset="0"/>
              </a:rPr>
              <a:t>bài</a:t>
            </a:r>
            <a:r>
              <a:rPr lang="en-US" sz="9600" b="1" dirty="0">
                <a:ln>
                  <a:solidFill>
                    <a:srgbClr val="0000FF"/>
                  </a:solidFill>
                </a:ln>
                <a:solidFill>
                  <a:srgbClr val="FF0000"/>
                </a:solidFill>
                <a:effectLst/>
                <a:latin typeface="Times New Roman" panose="02020603050405020304" pitchFamily="18" charset="0"/>
                <a:ea typeface="Times New Roman" panose="02020603050405020304" pitchFamily="18" charset="0"/>
              </a:rPr>
              <a:t> </a:t>
            </a:r>
            <a:r>
              <a:rPr lang="en-US" sz="9600" b="1" dirty="0" err="1">
                <a:ln>
                  <a:solidFill>
                    <a:srgbClr val="0000FF"/>
                  </a:solidFill>
                </a:ln>
                <a:solidFill>
                  <a:srgbClr val="FF0000"/>
                </a:solidFill>
                <a:effectLst/>
                <a:latin typeface="Times New Roman" panose="02020603050405020304" pitchFamily="18" charset="0"/>
                <a:ea typeface="Times New Roman" panose="02020603050405020304" pitchFamily="18" charset="0"/>
              </a:rPr>
              <a:t>hát</a:t>
            </a:r>
            <a:r>
              <a:rPr lang="en-US" sz="9600" b="1" dirty="0">
                <a:ln>
                  <a:solidFill>
                    <a:srgbClr val="0000FF"/>
                  </a:solidFill>
                </a:ln>
                <a:solidFill>
                  <a:srgbClr val="FF0000"/>
                </a:solidFill>
                <a:effectLst/>
                <a:latin typeface="Times New Roman" panose="02020603050405020304" pitchFamily="18" charset="0"/>
                <a:ea typeface="Times New Roman" panose="02020603050405020304" pitchFamily="18" charset="0"/>
              </a:rPr>
              <a:t> : </a:t>
            </a:r>
            <a:r>
              <a:rPr lang="en-US" sz="9600" b="1" dirty="0" err="1">
                <a:ln>
                  <a:solidFill>
                    <a:srgbClr val="0000FF"/>
                  </a:solidFill>
                </a:ln>
                <a:solidFill>
                  <a:srgbClr val="FF0000"/>
                </a:solidFill>
                <a:effectLst/>
                <a:latin typeface="Times New Roman" panose="02020603050405020304" pitchFamily="18" charset="0"/>
                <a:ea typeface="Times New Roman" panose="02020603050405020304" pitchFamily="18" charset="0"/>
              </a:rPr>
              <a:t>Tập</a:t>
            </a:r>
            <a:r>
              <a:rPr lang="en-US" sz="9600" b="1" dirty="0">
                <a:ln>
                  <a:solidFill>
                    <a:srgbClr val="0000FF"/>
                  </a:solidFill>
                </a:ln>
                <a:solidFill>
                  <a:srgbClr val="FF0000"/>
                </a:solidFill>
                <a:effectLst/>
                <a:latin typeface="Times New Roman" panose="02020603050405020304" pitchFamily="18" charset="0"/>
                <a:ea typeface="Times New Roman" panose="02020603050405020304" pitchFamily="18" charset="0"/>
              </a:rPr>
              <a:t> </a:t>
            </a:r>
            <a:r>
              <a:rPr lang="en-US" sz="9600" b="1" dirty="0" err="1">
                <a:ln>
                  <a:solidFill>
                    <a:srgbClr val="0000FF"/>
                  </a:solidFill>
                </a:ln>
                <a:solidFill>
                  <a:srgbClr val="FF0000"/>
                </a:solidFill>
                <a:effectLst/>
                <a:latin typeface="Times New Roman" panose="02020603050405020304" pitchFamily="18" charset="0"/>
                <a:ea typeface="Times New Roman" panose="02020603050405020304" pitchFamily="18" charset="0"/>
              </a:rPr>
              <a:t>đếm</a:t>
            </a:r>
            <a:endParaRPr lang="vi-VN" dirty="0"/>
          </a:p>
        </p:txBody>
      </p:sp>
      <p:pic>
        <p:nvPicPr>
          <p:cNvPr id="2" name="Tap-Dem-Xuan-Mai">
            <a:hlinkClick r:id="" action="ppaction://media"/>
            <a:extLst>
              <a:ext uri="{FF2B5EF4-FFF2-40B4-BE49-F238E27FC236}">
                <a16:creationId xmlns:a16="http://schemas.microsoft.com/office/drawing/2014/main" id="{849D40DD-A1ED-7D37-1E4D-EDC8676B3E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25818" y="2801144"/>
            <a:ext cx="808182" cy="1005681"/>
          </a:xfrm>
          <a:prstGeom prst="rect">
            <a:avLst/>
          </a:prstGeom>
        </p:spPr>
      </p:pic>
    </p:spTree>
    <p:extLst>
      <p:ext uri="{BB962C8B-B14F-4D97-AF65-F5344CB8AC3E}">
        <p14:creationId xmlns:p14="http://schemas.microsoft.com/office/powerpoint/2010/main" val="15786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1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1981200" y="1196479"/>
            <a:ext cx="5029200" cy="923330"/>
          </a:xfrm>
          <a:prstGeom prst="rect">
            <a:avLst/>
          </a:prstGeom>
          <a:noFill/>
        </p:spPr>
        <p:txBody>
          <a:bodyPr wrap="square" rtlCol="0">
            <a:spAutoFit/>
          </a:bodyPr>
          <a:lstStyle/>
          <a:p>
            <a:r>
              <a:rPr lang="en-US" sz="5400" b="1" dirty="0" err="1">
                <a:solidFill>
                  <a:srgbClr val="FF0000"/>
                </a:solidFill>
                <a:latin typeface="Times New Roman" pitchFamily="18" charset="0"/>
                <a:cs typeface="Times New Roman" pitchFamily="18" charset="0"/>
              </a:rPr>
              <a:t>Kết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thúc</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7571104"/>
      </p:ext>
    </p:extLst>
  </p:cSld>
  <p:clrMapOvr>
    <a:masterClrMapping/>
  </p:clrMapOvr>
  <mc:AlternateContent xmlns:mc="http://schemas.openxmlformats.org/markup-compatibility/2006" xmlns:p14="http://schemas.microsoft.com/office/powerpoint/2010/main">
    <mc:Choice Requires="p14">
      <p:transition spd="slow" p14:dur="1600" advTm="14445">
        <p:blinds dir="vert"/>
      </p:transition>
    </mc:Choice>
    <mc:Fallback xmlns="">
      <p:transition spd="slow" advTm="1444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0" y="1313487"/>
            <a:ext cx="4762842" cy="76944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 </a:t>
            </a:r>
            <a:r>
              <a:rPr lang="en-US" sz="4400" b="1" dirty="0">
                <a:ln>
                  <a:solidFill>
                    <a:srgbClr val="FFFF00"/>
                  </a:solidFill>
                </a:ln>
                <a:solidFill>
                  <a:srgbClr val="FF0000"/>
                </a:solidFill>
                <a:latin typeface="Times New Roman" pitchFamily="18" charset="0"/>
                <a:cs typeface="Times New Roman" pitchFamily="18" charset="0"/>
              </a:rPr>
              <a:t>1. </a:t>
            </a:r>
            <a:r>
              <a:rPr lang="en-US" sz="4400" b="1" dirty="0" err="1">
                <a:ln>
                  <a:solidFill>
                    <a:srgbClr val="FFFF00"/>
                  </a:solidFill>
                </a:ln>
                <a:solidFill>
                  <a:srgbClr val="FF0000"/>
                </a:solidFill>
                <a:latin typeface="Times New Roman" pitchFamily="18" charset="0"/>
                <a:cs typeface="Times New Roman" pitchFamily="18" charset="0"/>
              </a:rPr>
              <a:t>Ổn</a:t>
            </a:r>
            <a:r>
              <a:rPr lang="en-US" sz="4400" b="1" dirty="0">
                <a:ln>
                  <a:solidFill>
                    <a:srgbClr val="FFFF00"/>
                  </a:solidFill>
                </a:ln>
                <a:solidFill>
                  <a:srgbClr val="FF0000"/>
                </a:solidFill>
                <a:latin typeface="Times New Roman" pitchFamily="18" charset="0"/>
                <a:cs typeface="Times New Roman" pitchFamily="18" charset="0"/>
              </a:rPr>
              <a:t> </a:t>
            </a:r>
            <a:r>
              <a:rPr lang="en-US" sz="4400" b="1" dirty="0" err="1">
                <a:ln>
                  <a:solidFill>
                    <a:srgbClr val="FFFF00"/>
                  </a:solidFill>
                </a:ln>
                <a:solidFill>
                  <a:srgbClr val="FF0000"/>
                </a:solidFill>
                <a:latin typeface="Times New Roman" pitchFamily="18" charset="0"/>
                <a:cs typeface="Times New Roman" pitchFamily="18" charset="0"/>
              </a:rPr>
              <a:t>định</a:t>
            </a:r>
            <a:r>
              <a:rPr lang="en-US" sz="4400" b="1" dirty="0">
                <a:ln>
                  <a:solidFill>
                    <a:srgbClr val="FFFF00"/>
                  </a:solidFill>
                </a:ln>
                <a:solidFill>
                  <a:srgbClr val="FF0000"/>
                </a:solidFill>
                <a:latin typeface="Times New Roman" pitchFamily="18" charset="0"/>
                <a:cs typeface="Times New Roman" pitchFamily="18" charset="0"/>
              </a:rPr>
              <a:t> </a:t>
            </a:r>
            <a:r>
              <a:rPr lang="en-US" sz="4400" b="1" dirty="0" err="1">
                <a:ln>
                  <a:solidFill>
                    <a:srgbClr val="FFFF00"/>
                  </a:solidFill>
                </a:ln>
                <a:solidFill>
                  <a:srgbClr val="FF0000"/>
                </a:solidFill>
                <a:latin typeface="Times New Roman" pitchFamily="18" charset="0"/>
                <a:cs typeface="Times New Roman" pitchFamily="18" charset="0"/>
              </a:rPr>
              <a:t>tổ</a:t>
            </a:r>
            <a:r>
              <a:rPr lang="en-US" sz="4400" b="1" dirty="0">
                <a:ln>
                  <a:solidFill>
                    <a:srgbClr val="FFFF00"/>
                  </a:solidFill>
                </a:ln>
                <a:solidFill>
                  <a:srgbClr val="FF0000"/>
                </a:solidFill>
                <a:latin typeface="Times New Roman" pitchFamily="18" charset="0"/>
                <a:cs typeface="Times New Roman" pitchFamily="18" charset="0"/>
              </a:rPr>
              <a:t> </a:t>
            </a:r>
            <a:r>
              <a:rPr lang="en-US" sz="4400" b="1" dirty="0" err="1">
                <a:ln>
                  <a:solidFill>
                    <a:srgbClr val="FFFF00"/>
                  </a:solidFill>
                </a:ln>
                <a:solidFill>
                  <a:srgbClr val="FF0000"/>
                </a:solidFill>
                <a:latin typeface="Times New Roman" pitchFamily="18" charset="0"/>
                <a:cs typeface="Times New Roman" pitchFamily="18" charset="0"/>
              </a:rPr>
              <a:t>chức</a:t>
            </a:r>
            <a:endParaRPr lang="en-US" sz="3600" dirty="0">
              <a:ln>
                <a:solidFill>
                  <a:srgbClr val="FFFF00"/>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0880765"/>
      </p:ext>
    </p:extLst>
  </p:cSld>
  <p:clrMapOvr>
    <a:masterClrMapping/>
  </p:clrMapOvr>
  <p:transition spd="slow" advTm="8498">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CE533-70BA-F37F-7C56-00A5038E952D}"/>
              </a:ext>
            </a:extLst>
          </p:cNvPr>
          <p:cNvSpPr txBox="1"/>
          <p:nvPr/>
        </p:nvSpPr>
        <p:spPr>
          <a:xfrm>
            <a:off x="2438400" y="1200944"/>
            <a:ext cx="4399987" cy="1446550"/>
          </a:xfrm>
          <a:prstGeom prst="rect">
            <a:avLst/>
          </a:prstGeom>
          <a:noFill/>
        </p:spPr>
        <p:txBody>
          <a:bodyPr wrap="none" rtlCol="0">
            <a:spAutoFit/>
          </a:bodyPr>
          <a:lstStyle/>
          <a:p>
            <a:r>
              <a:rPr lang="en-US" sz="3600" b="1" dirty="0">
                <a:solidFill>
                  <a:srgbClr val="0000FF"/>
                </a:solidFill>
                <a:latin typeface="Times New Roman" pitchFamily="18" charset="0"/>
                <a:cs typeface="Times New Roman" pitchFamily="18" charset="0"/>
              </a:rPr>
              <a:t> </a:t>
            </a:r>
            <a:r>
              <a:rPr lang="en-US" sz="4400" b="1" dirty="0" err="1">
                <a:ln>
                  <a:solidFill>
                    <a:srgbClr val="FFFF00"/>
                  </a:solidFill>
                </a:ln>
                <a:solidFill>
                  <a:srgbClr val="0000FF"/>
                </a:solidFill>
                <a:latin typeface="Times New Roman" pitchFamily="18" charset="0"/>
                <a:cs typeface="Times New Roman" pitchFamily="18" charset="0"/>
              </a:rPr>
              <a:t>Hát</a:t>
            </a:r>
            <a:r>
              <a:rPr lang="en-US" sz="4400" b="1" dirty="0">
                <a:ln>
                  <a:solidFill>
                    <a:srgbClr val="FFFF00"/>
                  </a:solidFill>
                </a:ln>
                <a:solidFill>
                  <a:srgbClr val="0000FF"/>
                </a:solidFill>
                <a:latin typeface="Times New Roman" pitchFamily="18" charset="0"/>
                <a:cs typeface="Times New Roman" pitchFamily="18" charset="0"/>
              </a:rPr>
              <a:t> </a:t>
            </a:r>
            <a:r>
              <a:rPr lang="en-US" sz="4400" b="1" dirty="0" err="1">
                <a:ln>
                  <a:solidFill>
                    <a:srgbClr val="FFFF00"/>
                  </a:solidFill>
                </a:ln>
                <a:solidFill>
                  <a:srgbClr val="0000FF"/>
                </a:solidFill>
                <a:latin typeface="Times New Roman" pitchFamily="18" charset="0"/>
                <a:cs typeface="Times New Roman" pitchFamily="18" charset="0"/>
              </a:rPr>
              <a:t>bài</a:t>
            </a:r>
            <a:r>
              <a:rPr lang="en-US" sz="4400" b="1" dirty="0">
                <a:ln>
                  <a:solidFill>
                    <a:srgbClr val="FFFF00"/>
                  </a:solidFill>
                </a:ln>
                <a:solidFill>
                  <a:srgbClr val="0000FF"/>
                </a:solidFill>
                <a:latin typeface="Times New Roman" pitchFamily="18" charset="0"/>
                <a:cs typeface="Times New Roman" pitchFamily="18" charset="0"/>
              </a:rPr>
              <a:t> </a:t>
            </a:r>
            <a:r>
              <a:rPr lang="en-US" sz="4400" b="1" dirty="0" err="1">
                <a:ln>
                  <a:solidFill>
                    <a:srgbClr val="FFFF00"/>
                  </a:solidFill>
                </a:ln>
                <a:solidFill>
                  <a:srgbClr val="0000FF"/>
                </a:solidFill>
                <a:latin typeface="Times New Roman" pitchFamily="18" charset="0"/>
                <a:cs typeface="Times New Roman" pitchFamily="18" charset="0"/>
              </a:rPr>
              <a:t>hát</a:t>
            </a:r>
            <a:r>
              <a:rPr lang="en-US" sz="4400" b="1" dirty="0">
                <a:ln>
                  <a:solidFill>
                    <a:srgbClr val="FFFF00"/>
                  </a:solidFill>
                </a:ln>
                <a:solidFill>
                  <a:srgbClr val="0000FF"/>
                </a:solidFill>
                <a:latin typeface="Times New Roman" pitchFamily="18" charset="0"/>
                <a:cs typeface="Times New Roman" pitchFamily="18" charset="0"/>
              </a:rPr>
              <a:t>:</a:t>
            </a:r>
          </a:p>
          <a:p>
            <a:r>
              <a:rPr lang="en-US" sz="4400" b="1" dirty="0">
                <a:ln>
                  <a:solidFill>
                    <a:srgbClr val="FFFF00"/>
                  </a:solidFill>
                </a:ln>
                <a:solidFill>
                  <a:srgbClr val="0000FF"/>
                </a:solidFill>
                <a:latin typeface="Times New Roman" pitchFamily="18" charset="0"/>
                <a:cs typeface="Times New Roman" pitchFamily="18" charset="0"/>
              </a:rPr>
              <a:t> </a:t>
            </a:r>
            <a:r>
              <a:rPr lang="en-US" sz="4400" b="1" dirty="0" err="1">
                <a:ln>
                  <a:solidFill>
                    <a:srgbClr val="FFFF00"/>
                  </a:solidFill>
                </a:ln>
                <a:solidFill>
                  <a:srgbClr val="FF0000"/>
                </a:solidFill>
                <a:latin typeface="Times New Roman" panose="02020603050405020304" pitchFamily="18" charset="0"/>
                <a:cs typeface="Times New Roman" pitchFamily="18" charset="0"/>
              </a:rPr>
              <a:t>Vườn</a:t>
            </a:r>
            <a:r>
              <a:rPr lang="en-US" sz="4400" b="1" dirty="0">
                <a:ln>
                  <a:solidFill>
                    <a:srgbClr val="FFFF00"/>
                  </a:solidFill>
                </a:ln>
                <a:solidFill>
                  <a:srgbClr val="FF0000"/>
                </a:solidFill>
                <a:latin typeface="Times New Roman" pitchFamily="18" charset="0"/>
                <a:cs typeface="Times New Roman" pitchFamily="18" charset="0"/>
              </a:rPr>
              <a:t> </a:t>
            </a:r>
            <a:r>
              <a:rPr lang="en-US" sz="4400" b="1" dirty="0" err="1">
                <a:ln>
                  <a:solidFill>
                    <a:srgbClr val="FFFF00"/>
                  </a:solidFill>
                </a:ln>
                <a:solidFill>
                  <a:srgbClr val="FF0000"/>
                </a:solidFill>
                <a:latin typeface="Times New Roman" pitchFamily="18" charset="0"/>
                <a:cs typeface="Times New Roman" pitchFamily="18" charset="0"/>
              </a:rPr>
              <a:t>cây</a:t>
            </a:r>
            <a:r>
              <a:rPr lang="en-US" sz="4400" b="1" dirty="0">
                <a:ln>
                  <a:solidFill>
                    <a:srgbClr val="FFFF00"/>
                  </a:solidFill>
                </a:ln>
                <a:solidFill>
                  <a:srgbClr val="FF0000"/>
                </a:solidFill>
                <a:latin typeface="Times New Roman" pitchFamily="18" charset="0"/>
                <a:cs typeface="Times New Roman" pitchFamily="18" charset="0"/>
              </a:rPr>
              <a:t> </a:t>
            </a:r>
            <a:r>
              <a:rPr lang="en-US" sz="4400" b="1" dirty="0" err="1">
                <a:ln>
                  <a:solidFill>
                    <a:srgbClr val="FFFF00"/>
                  </a:solidFill>
                </a:ln>
                <a:solidFill>
                  <a:srgbClr val="FF0000"/>
                </a:solidFill>
                <a:latin typeface="Times New Roman" pitchFamily="18" charset="0"/>
                <a:cs typeface="Times New Roman" pitchFamily="18" charset="0"/>
              </a:rPr>
              <a:t>nhà</a:t>
            </a:r>
            <a:r>
              <a:rPr lang="en-US" sz="4400" b="1" dirty="0">
                <a:ln>
                  <a:solidFill>
                    <a:srgbClr val="FFFF00"/>
                  </a:solidFill>
                </a:ln>
                <a:solidFill>
                  <a:srgbClr val="FF0000"/>
                </a:solidFill>
                <a:latin typeface="Times New Roman" pitchFamily="18" charset="0"/>
                <a:cs typeface="Times New Roman" pitchFamily="18" charset="0"/>
              </a:rPr>
              <a:t> </a:t>
            </a:r>
            <a:r>
              <a:rPr lang="en-US" sz="4400" b="1" dirty="0" err="1">
                <a:ln>
                  <a:solidFill>
                    <a:srgbClr val="FFFF00"/>
                  </a:solidFill>
                </a:ln>
                <a:solidFill>
                  <a:srgbClr val="FF0000"/>
                </a:solidFill>
                <a:latin typeface="Times New Roman" pitchFamily="18" charset="0"/>
                <a:cs typeface="Times New Roman" pitchFamily="18" charset="0"/>
              </a:rPr>
              <a:t>bé</a:t>
            </a:r>
            <a:endParaRPr lang="en-US" sz="3600" dirty="0">
              <a:ln>
                <a:solidFill>
                  <a:srgbClr val="FFFF00"/>
                </a:solidFill>
              </a:ln>
              <a:solidFill>
                <a:srgbClr val="FF0000"/>
              </a:solidFill>
              <a:latin typeface="Times New Roman" pitchFamily="18" charset="0"/>
              <a:cs typeface="Times New Roman" pitchFamily="18" charset="0"/>
            </a:endParaRPr>
          </a:p>
        </p:txBody>
      </p:sp>
      <p:pic>
        <p:nvPicPr>
          <p:cNvPr id="4" name="Cô Giáo Miền Xuôi - Xuân Mai - Co Giao Mien Xuoi Xuan Mai Nhac 320kbps">
            <a:hlinkClick r:id="" action="ppaction://media"/>
            <a:extLst>
              <a:ext uri="{FF2B5EF4-FFF2-40B4-BE49-F238E27FC236}">
                <a16:creationId xmlns:a16="http://schemas.microsoft.com/office/drawing/2014/main" id="{CDDCF14C-FAB1-2319-FE4A-6874E0B303AB}"/>
              </a:ext>
            </a:extLst>
          </p:cNvPr>
          <p:cNvPicPr>
            <a:picLocks noChangeAspect="1"/>
          </p:cNvPicPr>
          <p:nvPr>
            <a:audioFile r:link="rId1"/>
            <p:extLst>
              <p:ext uri="{DAA4B4D4-6D71-4841-9C94-3DE7FCFB9230}">
                <p14:media xmlns:p14="http://schemas.microsoft.com/office/powerpoint/2010/main" r:embed="rId2">
                  <p14:trim st="2440"/>
                </p14:media>
              </p:ext>
            </p:extLst>
          </p:nvPr>
        </p:nvPicPr>
        <p:blipFill>
          <a:blip r:embed="rId6"/>
          <a:stretch>
            <a:fillRect/>
          </a:stretch>
        </p:blipFill>
        <p:spPr>
          <a:xfrm>
            <a:off x="4724400" y="2877344"/>
            <a:ext cx="487363" cy="487362"/>
          </a:xfrm>
          <a:prstGeom prst="rect">
            <a:avLst/>
          </a:prstGeom>
        </p:spPr>
      </p:pic>
    </p:spTree>
    <p:extLst>
      <p:ext uri="{BB962C8B-B14F-4D97-AF65-F5344CB8AC3E}">
        <p14:creationId xmlns:p14="http://schemas.microsoft.com/office/powerpoint/2010/main" val="22982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mediacall" presetSubtype="0" fill="hold" nodeType="withEffect">
                                  <p:stCondLst>
                                    <p:cond delay="0"/>
                                  </p:stCondLst>
                                  <p:childTnLst>
                                    <p:cmd type="call" cmd="togglePause">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972344"/>
            <a:ext cx="8229600" cy="601255"/>
          </a:xfrm>
        </p:spPr>
        <p:txBody>
          <a:bodyPr/>
          <a:lstStyle/>
          <a:p>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tổ</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chức</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3" name="Rectangle: Rounded Corners 2">
            <a:extLst>
              <a:ext uri="{FF2B5EF4-FFF2-40B4-BE49-F238E27FC236}">
                <a16:creationId xmlns:a16="http://schemas.microsoft.com/office/drawing/2014/main" id="{6C3C9EF3-6B4E-22B3-4B93-1AFF9266A406}"/>
              </a:ext>
            </a:extLst>
          </p:cNvPr>
          <p:cNvSpPr/>
          <p:nvPr/>
        </p:nvSpPr>
        <p:spPr>
          <a:xfrm>
            <a:off x="2209800" y="2039144"/>
            <a:ext cx="5486400" cy="1447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err="1">
                <a:solidFill>
                  <a:srgbClr val="0000FF"/>
                </a:solidFill>
                <a:effectLst/>
                <a:latin typeface="Times New Roman" panose="02020603050405020304" pitchFamily="18" charset="0"/>
                <a:ea typeface="Times New Roman" panose="02020603050405020304" pitchFamily="18" charset="0"/>
              </a:rPr>
              <a:t>Phần</a:t>
            </a:r>
            <a:r>
              <a:rPr lang="en-US" sz="4000" dirty="0">
                <a:solidFill>
                  <a:srgbClr val="0000FF"/>
                </a:solidFill>
                <a:effectLst/>
                <a:latin typeface="Times New Roman" panose="02020603050405020304" pitchFamily="18" charset="0"/>
                <a:ea typeface="Times New Roman" panose="02020603050405020304" pitchFamily="18" charset="0"/>
              </a:rPr>
              <a:t> 1: </a:t>
            </a:r>
            <a:r>
              <a:rPr lang="en-US" sz="4000" dirty="0" err="1">
                <a:solidFill>
                  <a:srgbClr val="0000FF"/>
                </a:solidFill>
                <a:effectLst/>
                <a:latin typeface="Times New Roman" panose="02020603050405020304" pitchFamily="18" charset="0"/>
                <a:ea typeface="Times New Roman" panose="02020603050405020304" pitchFamily="18" charset="0"/>
              </a:rPr>
              <a:t>Ôn</a:t>
            </a:r>
            <a:r>
              <a:rPr lang="en-US" sz="4000" dirty="0">
                <a:solidFill>
                  <a:srgbClr val="0000FF"/>
                </a:solidFill>
                <a:effectLst/>
                <a:latin typeface="Times New Roman" panose="02020603050405020304" pitchFamily="18" charset="0"/>
                <a:ea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rPr>
              <a:t>đếm</a:t>
            </a:r>
            <a:r>
              <a:rPr lang="en-US" sz="4000" dirty="0">
                <a:solidFill>
                  <a:srgbClr val="0000FF"/>
                </a:solidFill>
                <a:effectLst/>
                <a:latin typeface="Times New Roman" panose="02020603050405020304" pitchFamily="18" charset="0"/>
                <a:ea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rPr>
              <a:t>đến</a:t>
            </a:r>
            <a:r>
              <a:rPr lang="en-US" sz="4000" dirty="0">
                <a:solidFill>
                  <a:srgbClr val="0000FF"/>
                </a:solidFill>
                <a:effectLst/>
                <a:latin typeface="Times New Roman" panose="02020603050405020304" pitchFamily="18" charset="0"/>
                <a:ea typeface="Times New Roman" panose="02020603050405020304" pitchFamily="18" charset="0"/>
              </a:rPr>
              <a:t> 4</a:t>
            </a:r>
          </a:p>
        </p:txBody>
      </p:sp>
    </p:spTree>
    <p:extLst>
      <p:ext uri="{BB962C8B-B14F-4D97-AF65-F5344CB8AC3E}">
        <p14:creationId xmlns:p14="http://schemas.microsoft.com/office/powerpoint/2010/main" val="40672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E9C5944-CC56-9AB3-59B9-B69A8BFD18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4523941" y="0"/>
            <a:ext cx="2390429" cy="3187238"/>
          </a:xfrm>
          <a:prstGeom prst="rect">
            <a:avLst/>
          </a:prstGeom>
        </p:spPr>
      </p:pic>
      <p:pic>
        <p:nvPicPr>
          <p:cNvPr id="28" name="Picture 27">
            <a:extLst>
              <a:ext uri="{FF2B5EF4-FFF2-40B4-BE49-F238E27FC236}">
                <a16:creationId xmlns:a16="http://schemas.microsoft.com/office/drawing/2014/main" id="{BFCC9E69-4F82-692D-84FE-91BD4B3574E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3098030" y="89204"/>
            <a:ext cx="2323526" cy="3098034"/>
          </a:xfrm>
          <a:prstGeom prst="rect">
            <a:avLst/>
          </a:prstGeom>
        </p:spPr>
      </p:pic>
      <p:pic>
        <p:nvPicPr>
          <p:cNvPr id="27" name="Picture 26">
            <a:extLst>
              <a:ext uri="{FF2B5EF4-FFF2-40B4-BE49-F238E27FC236}">
                <a16:creationId xmlns:a16="http://schemas.microsoft.com/office/drawing/2014/main" id="{5A5365F9-1BE6-A2B8-7CF3-BEC25DC1CAC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1720992" y="121223"/>
            <a:ext cx="2299511" cy="3066015"/>
          </a:xfrm>
          <a:prstGeom prst="rect">
            <a:avLst/>
          </a:prstGeom>
        </p:spPr>
      </p:pic>
      <p:pic>
        <p:nvPicPr>
          <p:cNvPr id="26" name="Picture 25">
            <a:extLst>
              <a:ext uri="{FF2B5EF4-FFF2-40B4-BE49-F238E27FC236}">
                <a16:creationId xmlns:a16="http://schemas.microsoft.com/office/drawing/2014/main" id="{F756CA5C-EEEC-C037-3E31-952EDAA1D7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319518" y="121223"/>
            <a:ext cx="2467141" cy="3289521"/>
          </a:xfrm>
          <a:prstGeom prst="rect">
            <a:avLst/>
          </a:prstGeom>
        </p:spPr>
      </p:pic>
      <p:sp>
        <p:nvSpPr>
          <p:cNvPr id="10" name="Rectangle: Rounded Corners 9">
            <a:extLst>
              <a:ext uri="{FF2B5EF4-FFF2-40B4-BE49-F238E27FC236}">
                <a16:creationId xmlns:a16="http://schemas.microsoft.com/office/drawing/2014/main" id="{C8C82349-250B-3F0B-8692-199830C3BC0C}"/>
              </a:ext>
            </a:extLst>
          </p:cNvPr>
          <p:cNvSpPr/>
          <p:nvPr/>
        </p:nvSpPr>
        <p:spPr>
          <a:xfrm>
            <a:off x="9278815" y="1540399"/>
            <a:ext cx="1123304" cy="114683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rgbClr val="0000FF"/>
                </a:solidFill>
                <a:latin typeface="Times New Roman" panose="02020603050405020304" pitchFamily="18" charset="0"/>
                <a:cs typeface="Times New Roman" panose="02020603050405020304" pitchFamily="18" charset="0"/>
              </a:rPr>
              <a:t>4</a:t>
            </a:r>
            <a:endParaRPr lang="vi-VN" sz="11500" b="1" dirty="0">
              <a:solidFill>
                <a:srgbClr val="0000FF"/>
              </a:solidFill>
              <a:latin typeface="Times New Roman" panose="02020603050405020304" pitchFamily="18" charset="0"/>
              <a:cs typeface="Times New Roman" panose="02020603050405020304" pitchFamily="18" charset="0"/>
            </a:endParaRPr>
          </a:p>
        </p:txBody>
      </p:sp>
      <p:pic>
        <p:nvPicPr>
          <p:cNvPr id="1032" name="Picture 8" descr="Bó hoa hồng Nhập 13 bông">
            <a:extLst>
              <a:ext uri="{FF2B5EF4-FFF2-40B4-BE49-F238E27FC236}">
                <a16:creationId xmlns:a16="http://schemas.microsoft.com/office/drawing/2014/main" id="{698E015D-8BB8-F260-E795-1614CA7A430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795995" y="2723072"/>
            <a:ext cx="1017329" cy="22825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ó hoa hồng Nhập 13 bông">
            <a:extLst>
              <a:ext uri="{FF2B5EF4-FFF2-40B4-BE49-F238E27FC236}">
                <a16:creationId xmlns:a16="http://schemas.microsoft.com/office/drawing/2014/main" id="{CEB69031-36D6-6B2A-D9C3-2E4AFBEB995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2148847" y="2607678"/>
            <a:ext cx="1051575" cy="23593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ó hoa hồng Nhập 13 bông">
            <a:extLst>
              <a:ext uri="{FF2B5EF4-FFF2-40B4-BE49-F238E27FC236}">
                <a16:creationId xmlns:a16="http://schemas.microsoft.com/office/drawing/2014/main" id="{3E67E421-1E57-4BC7-7114-5B69FED95F9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3563641" y="2469726"/>
            <a:ext cx="1113060" cy="24973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Bó hoa hồng Nhập 13 bông">
            <a:extLst>
              <a:ext uri="{FF2B5EF4-FFF2-40B4-BE49-F238E27FC236}">
                <a16:creationId xmlns:a16="http://schemas.microsoft.com/office/drawing/2014/main" id="{7681FE78-F662-8876-3058-D01482816D7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4930694" y="2481858"/>
            <a:ext cx="1107653" cy="248519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39C7E9B4-8B5A-BA23-EB63-59815836E1E9}"/>
              </a:ext>
            </a:extLst>
          </p:cNvPr>
          <p:cNvSpPr/>
          <p:nvPr/>
        </p:nvSpPr>
        <p:spPr>
          <a:xfrm>
            <a:off x="9296400" y="3201162"/>
            <a:ext cx="1123304" cy="15563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rgbClr val="0000FF"/>
                </a:solidFill>
                <a:latin typeface="Times New Roman" panose="02020603050405020304" pitchFamily="18" charset="0"/>
                <a:cs typeface="Times New Roman" panose="02020603050405020304" pitchFamily="18" charset="0"/>
              </a:rPr>
              <a:t>4</a:t>
            </a:r>
            <a:endParaRPr lang="vi-VN" sz="115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9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 calcmode="lin" valueType="num">
                                      <p:cBhvr additive="base">
                                        <p:cTn id="32" dur="500" fill="hold"/>
                                        <p:tgtEl>
                                          <p:spTgt spid="1032"/>
                                        </p:tgtEl>
                                        <p:attrNameLst>
                                          <p:attrName>ppt_x</p:attrName>
                                        </p:attrNameLst>
                                      </p:cBhvr>
                                      <p:tavLst>
                                        <p:tav tm="0">
                                          <p:val>
                                            <p:strVal val="#ppt_x"/>
                                          </p:val>
                                        </p:tav>
                                        <p:tav tm="100000">
                                          <p:val>
                                            <p:strVal val="#ppt_x"/>
                                          </p:val>
                                        </p:tav>
                                      </p:tavLst>
                                    </p:anim>
                                    <p:anim calcmode="lin" valueType="num">
                                      <p:cBhvr additive="base">
                                        <p:cTn id="33"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6"/>
                                        </p:tgtEl>
                                      </p:cBhvr>
                                    </p:animEffect>
                                    <p:animScale>
                                      <p:cBhvr>
                                        <p:cTn id="50" dur="250" autoRev="1" fill="hold"/>
                                        <p:tgtEl>
                                          <p:spTgt spid="26"/>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7"/>
                                        </p:tgtEl>
                                      </p:cBhvr>
                                    </p:animEffect>
                                    <p:animScale>
                                      <p:cBhvr>
                                        <p:cTn id="55" dur="250" autoRev="1" fill="hold"/>
                                        <p:tgtEl>
                                          <p:spTgt spid="27"/>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8"/>
                                        </p:tgtEl>
                                      </p:cBhvr>
                                    </p:animEffect>
                                    <p:animScale>
                                      <p:cBhvr>
                                        <p:cTn id="60" dur="250" autoRev="1" fill="hold"/>
                                        <p:tgtEl>
                                          <p:spTgt spid="28"/>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nodeType="clickEffect">
                                  <p:stCondLst>
                                    <p:cond delay="0"/>
                                  </p:stCondLst>
                                  <p:childTnLst>
                                    <p:animEffect transition="out" filter="fade">
                                      <p:cBhvr>
                                        <p:cTn id="64" dur="500" tmFilter="0, 0; .2, .5; .8, .5; 1, 0"/>
                                        <p:tgtEl>
                                          <p:spTgt spid="29"/>
                                        </p:tgtEl>
                                      </p:cBhvr>
                                    </p:animEffect>
                                    <p:animScale>
                                      <p:cBhvr>
                                        <p:cTn id="65" dur="250" autoRev="1" fill="hold"/>
                                        <p:tgtEl>
                                          <p:spTgt spid="29"/>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1032"/>
                                        </p:tgtEl>
                                      </p:cBhvr>
                                    </p:animEffect>
                                    <p:animScale>
                                      <p:cBhvr>
                                        <p:cTn id="70" dur="250" autoRev="1" fill="hold"/>
                                        <p:tgtEl>
                                          <p:spTgt spid="1032"/>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18"/>
                                        </p:tgtEl>
                                      </p:cBhvr>
                                    </p:animEffect>
                                    <p:animScale>
                                      <p:cBhvr>
                                        <p:cTn id="75" dur="250" autoRev="1" fill="hold"/>
                                        <p:tgtEl>
                                          <p:spTgt spid="18"/>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nodeType="clickEffect">
                                  <p:stCondLst>
                                    <p:cond delay="0"/>
                                  </p:stCondLst>
                                  <p:childTnLst>
                                    <p:animEffect transition="out" filter="fade">
                                      <p:cBhvr>
                                        <p:cTn id="79" dur="500" tmFilter="0, 0; .2, .5; .8, .5; 1, 0"/>
                                        <p:tgtEl>
                                          <p:spTgt spid="19"/>
                                        </p:tgtEl>
                                      </p:cBhvr>
                                    </p:animEffect>
                                    <p:animScale>
                                      <p:cBhvr>
                                        <p:cTn id="80" dur="250" autoRev="1" fill="hold"/>
                                        <p:tgtEl>
                                          <p:spTgt spid="19"/>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circle(in)">
                                      <p:cBhvr>
                                        <p:cTn id="85" dur="20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1032"/>
                                        </p:tgtEl>
                                      </p:cBhvr>
                                    </p:animEffect>
                                    <p:animScale>
                                      <p:cBhvr>
                                        <p:cTn id="90" dur="250" autoRev="1" fill="hold"/>
                                        <p:tgtEl>
                                          <p:spTgt spid="1032"/>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18"/>
                                        </p:tgtEl>
                                      </p:cBhvr>
                                    </p:animEffect>
                                    <p:animScale>
                                      <p:cBhvr>
                                        <p:cTn id="95" dur="250" autoRev="1" fill="hold"/>
                                        <p:tgtEl>
                                          <p:spTgt spid="18"/>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nodeType="clickEffect">
                                  <p:stCondLst>
                                    <p:cond delay="0"/>
                                  </p:stCondLst>
                                  <p:childTnLst>
                                    <p:animEffect transition="out" filter="fade">
                                      <p:cBhvr>
                                        <p:cTn id="99" dur="500" tmFilter="0, 0; .2, .5; .8, .5; 1, 0"/>
                                        <p:tgtEl>
                                          <p:spTgt spid="19"/>
                                        </p:tgtEl>
                                      </p:cBhvr>
                                    </p:animEffect>
                                    <p:animScale>
                                      <p:cBhvr>
                                        <p:cTn id="100" dur="250" autoRev="1" fill="hold"/>
                                        <p:tgtEl>
                                          <p:spTgt spid="19"/>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nodeType="clickEffect">
                                  <p:stCondLst>
                                    <p:cond delay="0"/>
                                  </p:stCondLst>
                                  <p:childTnLst>
                                    <p:animEffect transition="out" filter="fade">
                                      <p:cBhvr>
                                        <p:cTn id="104" dur="500" tmFilter="0, 0; .2, .5; .8, .5; 1, 0"/>
                                        <p:tgtEl>
                                          <p:spTgt spid="20"/>
                                        </p:tgtEl>
                                      </p:cBhvr>
                                    </p:animEffect>
                                    <p:animScale>
                                      <p:cBhvr>
                                        <p:cTn id="105" dur="250" autoRev="1" fill="hold"/>
                                        <p:tgtEl>
                                          <p:spTgt spid="2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circle(in)">
                                      <p:cBhvr>
                                        <p:cTn id="110" dur="2000"/>
                                        <p:tgtEl>
                                          <p:spTgt spid="10"/>
                                        </p:tgtEl>
                                      </p:cBhvr>
                                    </p:animEffect>
                                  </p:childTnLst>
                                </p:cTn>
                              </p:par>
                            </p:childTnLst>
                          </p:cTn>
                        </p:par>
                      </p:childTnLst>
                    </p:cTn>
                  </p:par>
                  <p:par>
                    <p:cTn id="111" fill="hold">
                      <p:stCondLst>
                        <p:cond delay="indefinite"/>
                      </p:stCondLst>
                      <p:childTnLst>
                        <p:par>
                          <p:cTn id="112" fill="hold">
                            <p:stCondLst>
                              <p:cond delay="0"/>
                            </p:stCondLst>
                            <p:childTnLst>
                              <p:par>
                                <p:cTn id="113" presetID="21" presetClass="entr" presetSubtype="1"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heel(1)">
                                      <p:cBhvr>
                                        <p:cTn id="115" dur="20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48" presetClass="path" presetSubtype="0" accel="50000" decel="50000" fill="hold" grpId="1" nodeType="clickEffect">
                                  <p:stCondLst>
                                    <p:cond delay="0"/>
                                  </p:stCondLst>
                                  <p:childTnLst>
                                    <p:animMotion origin="layout" path="M -0.00921 -0.06572 C 0.00121 -0.05461 0.01303 -0.04351 0.01823 -0.02993 C 0.02343 -0.0145 0.02622 0.00339 0.02865 0.0216 C 0.03143 0.03949 0.02865 0.05492 0.02622 0.07158 C 0.02343 0.08701 0.01961 0.10336 0.01042 0.11755 C 0.0026 0.13113 -0.0106 0.14224 -0.02483 0.15088 C -0.03784 0.1589 -0.05347 0.16445 -0.06928 0.16723 C -0.0849 0.17001 -0.10053 0.17001 -0.11494 0.16723 C -0.13056 0.16445 -0.1448 0.15767 -0.1566 0.14656 C -0.16841 0.13668 -0.17882 0.12434 -0.18403 0.10892 C -0.19063 0.09503 -0.19306 0.0759 -0.19306 0.06047 C -0.19445 0.04505 -0.19306 0.02715 -0.18664 0.01172 C -0.18021 -0.00216 -0.16841 -0.01327 -0.15278 -0.01882 C -0.13698 -0.02314 -0.12136 -0.01759 -0.11094 -0.00772 C -0.10174 0.00216 -0.09532 0.01728 -0.09393 0.03548 C -0.09393 0.05369 -0.09532 0.07035 -0.10174 0.08392 C -0.10834 0.09781 -0.10712 0.10058 -0.13316 0.11879 C -0.1566 0.13792 -0.18021 0.13236 -0.19445 0.13422 C -0.20886 0.13422 -0.22049 0.12866 -0.2349 0.12311 C -0.2507 0.11601 -0.26355 0.10336 -0.27292 0.09225 C -0.28195 0.08145 -0.28577 0.06726 -0.29098 0.04505 C -0.2948 0.02283 -0.2948 0.01172 -0.2948 -0.00463 C -0.2948 -0.02129 -0.2948 -0.03795 -0.2948 -0.05461 " pathEditMode="relative" rAng="0" ptsTypes="AAAAAAAAAAAAAAAAAAAAAAA">
                                      <p:cBhvr>
                                        <p:cTn id="119" dur="2000" fill="hold"/>
                                        <p:tgtEl>
                                          <p:spTgt spid="24"/>
                                        </p:tgtEl>
                                        <p:attrNameLst>
                                          <p:attrName>ppt_x</p:attrName>
                                          <p:attrName>ppt_y</p:attrName>
                                        </p:attrNameLst>
                                      </p:cBhvr>
                                      <p:rCtr x="-12344" y="11756"/>
                                    </p:animMotion>
                                  </p:childTnLst>
                                </p:cTn>
                              </p:par>
                            </p:childTnLst>
                          </p:cTn>
                        </p:par>
                      </p:childTnLst>
                    </p:cTn>
                  </p:par>
                  <p:par>
                    <p:cTn id="120" fill="hold">
                      <p:stCondLst>
                        <p:cond delay="indefinite"/>
                      </p:stCondLst>
                      <p:childTnLst>
                        <p:par>
                          <p:cTn id="121" fill="hold">
                            <p:stCondLst>
                              <p:cond delay="0"/>
                            </p:stCondLst>
                            <p:childTnLst>
                              <p:par>
                                <p:cTn id="122" presetID="41" presetClass="path" presetSubtype="0" accel="50000" decel="50000" fill="hold" grpId="1" nodeType="clickEffect">
                                  <p:stCondLst>
                                    <p:cond delay="0"/>
                                  </p:stCondLst>
                                  <p:childTnLst>
                                    <p:animMotion origin="layout" path="M -0.05487 -0.27029 C -0.05886 -0.27831 -0.07292 -0.28634 -0.07778 -0.28634 C -0.10886 -0.28634 -0.1408 -0.16137 -0.1408 -0.03641 C -0.1408 -0.09936 -0.15678 -0.16137 -0.17188 -0.16137 C -0.18785 -0.16137 -0.20296 -0.09843 -0.20296 -0.03641 C -0.20296 -0.06727 -0.21094 -0.09936 -0.21893 -0.09936 C -0.22691 -0.09936 -0.2349 -0.0685 -0.2349 -0.03641 C -0.2349 -0.05246 -0.23889 -0.06727 -0.24289 -0.06727 C -0.24688 -0.06727 -0.25087 -0.05122 -0.25087 -0.03641 C -0.25087 -0.04444 -0.25296 -0.05246 -0.25487 -0.05246 C -0.25591 -0.05246 -0.25886 -0.04444 -0.25886 -0.03641 C -0.25886 -0.04042 -0.2599 -0.04444 -0.26094 -0.04444 C -0.26094 -0.04536 -0.26303 -0.04042 -0.26303 -0.03641 C -0.26303 -0.03826 -0.26303 -0.04042 -0.26407 -0.04042 C -0.26407 -0.0395 -0.26511 -0.03857 -0.26511 -0.03641 C -0.26511 -0.03734 -0.26511 -0.03826 -0.26511 -0.0395 C -0.26615 -0.0395 -0.26615 -0.03857 -0.26615 -0.03765 C -0.26719 -0.03765 -0.26719 -0.03857 -0.26719 -0.0395 C -0.26823 -0.0395 -0.26823 -0.03857 -0.26823 -0.03765 " pathEditMode="relative" rAng="0" ptsTypes="AAAAAAAAAAAAAAAAAAA">
                                      <p:cBhvr>
                                        <p:cTn id="123" dur="2000" fill="hold"/>
                                        <p:tgtEl>
                                          <p:spTgt spid="10"/>
                                        </p:tgtEl>
                                        <p:attrNameLst>
                                          <p:attrName>ppt_x</p:attrName>
                                          <p:attrName>ppt_y</p:attrName>
                                        </p:attrNameLst>
                                      </p:cBhvr>
                                      <p:rCtr x="-10677" y="108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E9C5944-CC56-9AB3-59B9-B69A8BFD18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4523941" y="0"/>
            <a:ext cx="2390429" cy="3187238"/>
          </a:xfrm>
          <a:prstGeom prst="rect">
            <a:avLst/>
          </a:prstGeom>
        </p:spPr>
      </p:pic>
      <p:pic>
        <p:nvPicPr>
          <p:cNvPr id="28" name="Picture 27">
            <a:extLst>
              <a:ext uri="{FF2B5EF4-FFF2-40B4-BE49-F238E27FC236}">
                <a16:creationId xmlns:a16="http://schemas.microsoft.com/office/drawing/2014/main" id="{BFCC9E69-4F82-692D-84FE-91BD4B3574E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3098030" y="89204"/>
            <a:ext cx="2323526" cy="3098034"/>
          </a:xfrm>
          <a:prstGeom prst="rect">
            <a:avLst/>
          </a:prstGeom>
        </p:spPr>
      </p:pic>
      <p:pic>
        <p:nvPicPr>
          <p:cNvPr id="27" name="Picture 26">
            <a:extLst>
              <a:ext uri="{FF2B5EF4-FFF2-40B4-BE49-F238E27FC236}">
                <a16:creationId xmlns:a16="http://schemas.microsoft.com/office/drawing/2014/main" id="{5A5365F9-1BE6-A2B8-7CF3-BEC25DC1CAC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1720992" y="121223"/>
            <a:ext cx="2299511" cy="3066015"/>
          </a:xfrm>
          <a:prstGeom prst="rect">
            <a:avLst/>
          </a:prstGeom>
        </p:spPr>
      </p:pic>
      <p:pic>
        <p:nvPicPr>
          <p:cNvPr id="26" name="Picture 25">
            <a:extLst>
              <a:ext uri="{FF2B5EF4-FFF2-40B4-BE49-F238E27FC236}">
                <a16:creationId xmlns:a16="http://schemas.microsoft.com/office/drawing/2014/main" id="{F756CA5C-EEEC-C037-3E31-952EDAA1D7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319518" y="121223"/>
            <a:ext cx="2467141" cy="3289521"/>
          </a:xfrm>
          <a:prstGeom prst="rect">
            <a:avLst/>
          </a:prstGeom>
        </p:spPr>
      </p:pic>
      <p:sp>
        <p:nvSpPr>
          <p:cNvPr id="10" name="Rectangle: Rounded Corners 9">
            <a:extLst>
              <a:ext uri="{FF2B5EF4-FFF2-40B4-BE49-F238E27FC236}">
                <a16:creationId xmlns:a16="http://schemas.microsoft.com/office/drawing/2014/main" id="{C8C82349-250B-3F0B-8692-199830C3BC0C}"/>
              </a:ext>
            </a:extLst>
          </p:cNvPr>
          <p:cNvSpPr/>
          <p:nvPr/>
        </p:nvSpPr>
        <p:spPr>
          <a:xfrm>
            <a:off x="6388126" y="1353344"/>
            <a:ext cx="1123304" cy="114683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rgbClr val="0000FF"/>
                </a:solidFill>
                <a:latin typeface="Times New Roman" panose="02020603050405020304" pitchFamily="18" charset="0"/>
                <a:cs typeface="Times New Roman" panose="02020603050405020304" pitchFamily="18" charset="0"/>
              </a:rPr>
              <a:t>4</a:t>
            </a:r>
            <a:endParaRPr lang="vi-VN" sz="11500" b="1" dirty="0">
              <a:solidFill>
                <a:srgbClr val="0000FF"/>
              </a:solidFill>
              <a:latin typeface="Times New Roman" panose="02020603050405020304" pitchFamily="18" charset="0"/>
              <a:cs typeface="Times New Roman" panose="02020603050405020304" pitchFamily="18" charset="0"/>
            </a:endParaRPr>
          </a:p>
        </p:txBody>
      </p:sp>
      <p:pic>
        <p:nvPicPr>
          <p:cNvPr id="1032" name="Picture 8" descr="Bó hoa hồng Nhập 13 bông">
            <a:extLst>
              <a:ext uri="{FF2B5EF4-FFF2-40B4-BE49-F238E27FC236}">
                <a16:creationId xmlns:a16="http://schemas.microsoft.com/office/drawing/2014/main" id="{698E015D-8BB8-F260-E795-1614CA7A430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795995" y="2723072"/>
            <a:ext cx="1017329" cy="22825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ó hoa hồng Nhập 13 bông">
            <a:extLst>
              <a:ext uri="{FF2B5EF4-FFF2-40B4-BE49-F238E27FC236}">
                <a16:creationId xmlns:a16="http://schemas.microsoft.com/office/drawing/2014/main" id="{CEB69031-36D6-6B2A-D9C3-2E4AFBEB995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2148847" y="2607678"/>
            <a:ext cx="1051575" cy="23593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ó hoa hồng Nhập 13 bông">
            <a:extLst>
              <a:ext uri="{FF2B5EF4-FFF2-40B4-BE49-F238E27FC236}">
                <a16:creationId xmlns:a16="http://schemas.microsoft.com/office/drawing/2014/main" id="{3E67E421-1E57-4BC7-7114-5B69FED95F9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3563641" y="2469726"/>
            <a:ext cx="1113060" cy="24973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Bó hoa hồng Nhập 13 bông">
            <a:extLst>
              <a:ext uri="{FF2B5EF4-FFF2-40B4-BE49-F238E27FC236}">
                <a16:creationId xmlns:a16="http://schemas.microsoft.com/office/drawing/2014/main" id="{7681FE78-F662-8876-3058-D01482816D7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4930694" y="2481858"/>
            <a:ext cx="1107653" cy="248519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39C7E9B4-8B5A-BA23-EB63-59815836E1E9}"/>
              </a:ext>
            </a:extLst>
          </p:cNvPr>
          <p:cNvSpPr/>
          <p:nvPr/>
        </p:nvSpPr>
        <p:spPr>
          <a:xfrm>
            <a:off x="6300807" y="3277913"/>
            <a:ext cx="1123304" cy="15563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rgbClr val="0000FF"/>
                </a:solidFill>
                <a:latin typeface="Times New Roman" panose="02020603050405020304" pitchFamily="18" charset="0"/>
                <a:cs typeface="Times New Roman" panose="02020603050405020304" pitchFamily="18" charset="0"/>
              </a:rPr>
              <a:t>4</a:t>
            </a:r>
            <a:endParaRPr lang="vi-VN" sz="115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5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anim calcmode="lin" valueType="num">
                                      <p:cBhvr additive="base">
                                        <p:cTn id="33" dur="500" fill="hold"/>
                                        <p:tgtEl>
                                          <p:spTgt spid="1032"/>
                                        </p:tgtEl>
                                        <p:attrNameLst>
                                          <p:attrName>ppt_x</p:attrName>
                                        </p:attrNameLst>
                                      </p:cBhvr>
                                      <p:tavLst>
                                        <p:tav tm="0">
                                          <p:val>
                                            <p:strVal val="#ppt_x"/>
                                          </p:val>
                                        </p:tav>
                                        <p:tav tm="100000">
                                          <p:val>
                                            <p:strVal val="#ppt_x"/>
                                          </p:val>
                                        </p:tav>
                                      </p:tavLst>
                                    </p:anim>
                                    <p:anim calcmode="lin" valueType="num">
                                      <p:cBhvr additive="base">
                                        <p:cTn id="3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circle(in)">
                                      <p:cBhvr>
                                        <p:cTn id="58" dur="2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heel(1)">
                                      <p:cBhvr>
                                        <p:cTn id="6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r="-3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FE0F6C-E328-34F8-3C10-F16A2D956A6F}"/>
              </a:ext>
            </a:extLst>
          </p:cNvPr>
          <p:cNvSpPr txBox="1"/>
          <p:nvPr/>
        </p:nvSpPr>
        <p:spPr>
          <a:xfrm>
            <a:off x="3162300" y="-4401"/>
            <a:ext cx="2819400" cy="5386090"/>
          </a:xfrm>
          <a:prstGeom prst="rect">
            <a:avLst/>
          </a:prstGeom>
          <a:noFill/>
        </p:spPr>
        <p:txBody>
          <a:bodyPr wrap="square" rtlCol="0">
            <a:spAutoFit/>
          </a:bodyPr>
          <a:lstStyle/>
          <a:p>
            <a:r>
              <a:rPr lang="en-US" sz="34400" dirty="0">
                <a:solidFill>
                  <a:srgbClr val="0000FF"/>
                </a:solidFill>
                <a:latin typeface="Times New Roman" panose="02020603050405020304" pitchFamily="18" charset="0"/>
                <a:cs typeface="Times New Roman" panose="02020603050405020304" pitchFamily="18" charset="0"/>
              </a:rPr>
              <a:t>4</a:t>
            </a:r>
            <a:endParaRPr lang="vi-VN" sz="34400" dirty="0">
              <a:solidFill>
                <a:srgbClr val="0000FF"/>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774EA709-083A-30E5-8506-D5C1AA5EC481}"/>
              </a:ext>
            </a:extLst>
          </p:cNvPr>
          <p:cNvSpPr/>
          <p:nvPr/>
        </p:nvSpPr>
        <p:spPr>
          <a:xfrm rot="12847064">
            <a:off x="3949439" y="1070309"/>
            <a:ext cx="253484" cy="25866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sp>
        <p:nvSpPr>
          <p:cNvPr id="34" name="Rectangle 33">
            <a:extLst>
              <a:ext uri="{FF2B5EF4-FFF2-40B4-BE49-F238E27FC236}">
                <a16:creationId xmlns:a16="http://schemas.microsoft.com/office/drawing/2014/main" id="{C5CF9F93-8618-71C5-6307-9AFE81B1896F}"/>
              </a:ext>
            </a:extLst>
          </p:cNvPr>
          <p:cNvSpPr/>
          <p:nvPr/>
        </p:nvSpPr>
        <p:spPr>
          <a:xfrm rot="5400000">
            <a:off x="4191000" y="2343944"/>
            <a:ext cx="304800" cy="1981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sp>
        <p:nvSpPr>
          <p:cNvPr id="35" name="Rectangle 34">
            <a:extLst>
              <a:ext uri="{FF2B5EF4-FFF2-40B4-BE49-F238E27FC236}">
                <a16:creationId xmlns:a16="http://schemas.microsoft.com/office/drawing/2014/main" id="{A48604FA-76CF-AD6D-555E-D7C1B382BE61}"/>
              </a:ext>
            </a:extLst>
          </p:cNvPr>
          <p:cNvSpPr/>
          <p:nvPr/>
        </p:nvSpPr>
        <p:spPr>
          <a:xfrm rot="10800000">
            <a:off x="4520923" y="1353344"/>
            <a:ext cx="380122" cy="2971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spTree>
    <p:extLst>
      <p:ext uri="{BB962C8B-B14F-4D97-AF65-F5344CB8AC3E}">
        <p14:creationId xmlns:p14="http://schemas.microsoft.com/office/powerpoint/2010/main" val="39889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strips(down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strips(down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1"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1"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1"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P spid="33" grpId="1" animBg="1"/>
      <p:bldP spid="34" grpId="0" animBg="1"/>
      <p:bldP spid="34" grpId="1" animBg="1"/>
      <p:bldP spid="35" grpId="0" animBg="1"/>
      <p:bldP spid="35"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87000"/>
            <a:lum/>
          </a:blip>
          <a:srcRect/>
          <a:stretch>
            <a:fillRect r="-3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AEDAD-D861-940F-4CA3-E123FDAA228A}"/>
              </a:ext>
            </a:extLst>
          </p:cNvPr>
          <p:cNvSpPr txBox="1"/>
          <p:nvPr/>
        </p:nvSpPr>
        <p:spPr>
          <a:xfrm>
            <a:off x="2514600" y="-780256"/>
            <a:ext cx="4114800" cy="6447919"/>
          </a:xfrm>
          <a:prstGeom prst="rect">
            <a:avLst/>
          </a:prstGeom>
          <a:noFill/>
        </p:spPr>
        <p:txBody>
          <a:bodyPr wrap="square">
            <a:spAutoFit/>
          </a:bodyPr>
          <a:lstStyle/>
          <a:p>
            <a:pPr algn="ctr"/>
            <a:r>
              <a:rPr lang="en-US" sz="41300" b="1" dirty="0">
                <a:solidFill>
                  <a:srgbClr val="FF0000"/>
                </a:solidFill>
                <a:latin typeface="Times New Roman" panose="02020603050405020304" pitchFamily="18" charset="0"/>
                <a:cs typeface="Times New Roman" panose="02020603050405020304" pitchFamily="18" charset="0"/>
              </a:rPr>
              <a:t>4</a:t>
            </a:r>
            <a:endParaRPr lang="vi-VN" sz="413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00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2" nodeType="click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3" nodeType="clickEffect">
                                  <p:stCondLst>
                                    <p:cond delay="0"/>
                                  </p:stCondLst>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E9C5944-CC56-9AB3-59B9-B69A8BFD18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4523941" y="0"/>
            <a:ext cx="2786658" cy="3715544"/>
          </a:xfrm>
          <a:prstGeom prst="rect">
            <a:avLst/>
          </a:prstGeom>
        </p:spPr>
      </p:pic>
      <p:pic>
        <p:nvPicPr>
          <p:cNvPr id="28" name="Picture 27">
            <a:extLst>
              <a:ext uri="{FF2B5EF4-FFF2-40B4-BE49-F238E27FC236}">
                <a16:creationId xmlns:a16="http://schemas.microsoft.com/office/drawing/2014/main" id="{BFCC9E69-4F82-692D-84FE-91BD4B3574E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3098030" y="89204"/>
            <a:ext cx="2786658" cy="3715544"/>
          </a:xfrm>
          <a:prstGeom prst="rect">
            <a:avLst/>
          </a:prstGeom>
        </p:spPr>
      </p:pic>
      <p:pic>
        <p:nvPicPr>
          <p:cNvPr id="27" name="Picture 26">
            <a:extLst>
              <a:ext uri="{FF2B5EF4-FFF2-40B4-BE49-F238E27FC236}">
                <a16:creationId xmlns:a16="http://schemas.microsoft.com/office/drawing/2014/main" id="{5A5365F9-1BE6-A2B8-7CF3-BEC25DC1CAC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1720992" y="121223"/>
            <a:ext cx="2786658" cy="3715544"/>
          </a:xfrm>
          <a:prstGeom prst="rect">
            <a:avLst/>
          </a:prstGeom>
        </p:spPr>
      </p:pic>
      <p:pic>
        <p:nvPicPr>
          <p:cNvPr id="26" name="Picture 25">
            <a:extLst>
              <a:ext uri="{FF2B5EF4-FFF2-40B4-BE49-F238E27FC236}">
                <a16:creationId xmlns:a16="http://schemas.microsoft.com/office/drawing/2014/main" id="{F756CA5C-EEEC-C037-3E31-952EDAA1D7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000" y1="32500" x2="55000" y2="32500"/>
                        <a14:foregroundMark x1="54063" y1="31953" x2="54063" y2="31953"/>
                        <a14:foregroundMark x1="55937" y1="29609" x2="55521" y2="31953"/>
                        <a14:foregroundMark x1="56667" y1="28516" x2="55729" y2="30156"/>
                        <a14:backgroundMark x1="72500" y1="66797" x2="72500" y2="66797"/>
                        <a14:backgroundMark x1="52396" y1="29063" x2="52396" y2="29063"/>
                        <a14:backgroundMark x1="58125" y1="38984" x2="58125" y2="38984"/>
                        <a14:backgroundMark x1="54792" y1="36250" x2="54792" y2="36250"/>
                        <a14:backgroundMark x1="49271" y1="34297" x2="49271" y2="34297"/>
                      </a14:backgroundRemoval>
                    </a14:imgEffect>
                  </a14:imgLayer>
                </a14:imgProps>
              </a:ext>
            </a:extLst>
          </a:blip>
          <a:stretch>
            <a:fillRect/>
          </a:stretch>
        </p:blipFill>
        <p:spPr>
          <a:xfrm>
            <a:off x="319518" y="121223"/>
            <a:ext cx="2786658" cy="3715544"/>
          </a:xfrm>
          <a:prstGeom prst="rect">
            <a:avLst/>
          </a:prstGeom>
        </p:spPr>
      </p:pic>
      <p:sp>
        <p:nvSpPr>
          <p:cNvPr id="10" name="Rectangle: Rounded Corners 9">
            <a:extLst>
              <a:ext uri="{FF2B5EF4-FFF2-40B4-BE49-F238E27FC236}">
                <a16:creationId xmlns:a16="http://schemas.microsoft.com/office/drawing/2014/main" id="{C8C82349-250B-3F0B-8692-199830C3BC0C}"/>
              </a:ext>
            </a:extLst>
          </p:cNvPr>
          <p:cNvSpPr/>
          <p:nvPr/>
        </p:nvSpPr>
        <p:spPr>
          <a:xfrm>
            <a:off x="6388126" y="370809"/>
            <a:ext cx="1123304" cy="212936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rgbClr val="0000FF"/>
                </a:solidFill>
                <a:latin typeface="Times New Roman" panose="02020603050405020304" pitchFamily="18" charset="0"/>
                <a:cs typeface="Times New Roman" panose="02020603050405020304" pitchFamily="18" charset="0"/>
              </a:rPr>
              <a:t>4</a:t>
            </a:r>
            <a:endParaRPr lang="vi-VN" sz="11500" b="1" dirty="0">
              <a:solidFill>
                <a:srgbClr val="0000FF"/>
              </a:solidFill>
              <a:latin typeface="Times New Roman" panose="02020603050405020304" pitchFamily="18" charset="0"/>
              <a:cs typeface="Times New Roman" panose="02020603050405020304" pitchFamily="18" charset="0"/>
            </a:endParaRPr>
          </a:p>
        </p:txBody>
      </p:sp>
      <p:pic>
        <p:nvPicPr>
          <p:cNvPr id="1032" name="Picture 8" descr="Bó hoa hồng Nhập 13 bông">
            <a:extLst>
              <a:ext uri="{FF2B5EF4-FFF2-40B4-BE49-F238E27FC236}">
                <a16:creationId xmlns:a16="http://schemas.microsoft.com/office/drawing/2014/main" id="{698E015D-8BB8-F260-E795-1614CA7A430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703663" y="2572542"/>
            <a:ext cx="1212216" cy="27197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Bó hoa hồng Nhập 13 bông">
            <a:extLst>
              <a:ext uri="{FF2B5EF4-FFF2-40B4-BE49-F238E27FC236}">
                <a16:creationId xmlns:a16="http://schemas.microsoft.com/office/drawing/2014/main" id="{CEB69031-36D6-6B2A-D9C3-2E4AFBEB995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2144036" y="2572541"/>
            <a:ext cx="1212216" cy="27197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ó hoa hồng Nhập 13 bông">
            <a:extLst>
              <a:ext uri="{FF2B5EF4-FFF2-40B4-BE49-F238E27FC236}">
                <a16:creationId xmlns:a16="http://schemas.microsoft.com/office/drawing/2014/main" id="{3E67E421-1E57-4BC7-7114-5B69FED95F9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3563641" y="2469725"/>
            <a:ext cx="1212216" cy="27197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Bó hoa hồng Nhập 13 bông">
            <a:extLst>
              <a:ext uri="{FF2B5EF4-FFF2-40B4-BE49-F238E27FC236}">
                <a16:creationId xmlns:a16="http://schemas.microsoft.com/office/drawing/2014/main" id="{7681FE78-F662-8876-3058-D01482816D7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875" b="93000" l="10000" r="90000">
                        <a14:foregroundMark x1="48250" y1="9125" x2="48250" y2="9125"/>
                        <a14:foregroundMark x1="62750" y1="7875" x2="62750" y2="7875"/>
                        <a14:foregroundMark x1="39250" y1="93000" x2="39250" y2="93000"/>
                      </a14:backgroundRemoval>
                    </a14:imgEffect>
                  </a14:imgLayer>
                </a14:imgProps>
              </a:ext>
              <a:ext uri="{28A0092B-C50C-407E-A947-70E740481C1C}">
                <a14:useLocalDpi xmlns:a14="http://schemas.microsoft.com/office/drawing/2010/main" val="0"/>
              </a:ext>
            </a:extLst>
          </a:blip>
          <a:srcRect/>
          <a:stretch>
            <a:fillRect/>
          </a:stretch>
        </p:blipFill>
        <p:spPr bwMode="auto">
          <a:xfrm>
            <a:off x="4930694" y="2481858"/>
            <a:ext cx="1212216" cy="271979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39C7E9B4-8B5A-BA23-EB63-59815836E1E9}"/>
              </a:ext>
            </a:extLst>
          </p:cNvPr>
          <p:cNvSpPr/>
          <p:nvPr/>
        </p:nvSpPr>
        <p:spPr>
          <a:xfrm>
            <a:off x="6277900" y="2837684"/>
            <a:ext cx="1123304" cy="212936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rgbClr val="0000FF"/>
                </a:solidFill>
                <a:latin typeface="Times New Roman" panose="02020603050405020304" pitchFamily="18" charset="0"/>
                <a:cs typeface="Times New Roman" panose="02020603050405020304" pitchFamily="18" charset="0"/>
              </a:rPr>
              <a:t>4</a:t>
            </a:r>
            <a:endParaRPr lang="vi-VN" sz="115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6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6"/>
                                        </p:tgtEl>
                                      </p:cBhvr>
                                    </p:animEffect>
                                    <p:animScale>
                                      <p:cBhvr>
                                        <p:cTn id="7" dur="250" autoRev="1" fill="hold"/>
                                        <p:tgtEl>
                                          <p:spTgt spid="2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7"/>
                                        </p:tgtEl>
                                      </p:cBhvr>
                                    </p:animEffect>
                                    <p:animScale>
                                      <p:cBhvr>
                                        <p:cTn id="12" dur="250" autoRev="1" fill="hold"/>
                                        <p:tgtEl>
                                          <p:spTgt spid="2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8"/>
                                        </p:tgtEl>
                                      </p:cBhvr>
                                    </p:animEffect>
                                    <p:animScale>
                                      <p:cBhvr>
                                        <p:cTn id="17" dur="250" autoRev="1" fill="hold"/>
                                        <p:tgtEl>
                                          <p:spTgt spid="2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9"/>
                                        </p:tgtEl>
                                      </p:cBhvr>
                                    </p:animEffect>
                                    <p:animScale>
                                      <p:cBhvr>
                                        <p:cTn id="22" dur="250" autoRev="1" fill="hold"/>
                                        <p:tgtEl>
                                          <p:spTgt spid="2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032"/>
                                        </p:tgtEl>
                                      </p:cBhvr>
                                    </p:animEffect>
                                    <p:animScale>
                                      <p:cBhvr>
                                        <p:cTn id="32" dur="250" autoRev="1" fill="hold"/>
                                        <p:tgtEl>
                                          <p:spTgt spid="103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19"/>
                                        </p:tgtEl>
                                      </p:cBhvr>
                                    </p:animEffect>
                                    <p:animScale>
                                      <p:cBhvr>
                                        <p:cTn id="42" dur="250" autoRev="1" fill="hold"/>
                                        <p:tgtEl>
                                          <p:spTgt spid="19"/>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24"/>
                                        </p:tgtEl>
                                      </p:cBhvr>
                                    </p:animEffect>
                                    <p:animScale>
                                      <p:cBhvr>
                                        <p:cTn id="52" dur="250" autoRev="1" fill="hold"/>
                                        <p:tgtEl>
                                          <p:spTgt spid="24"/>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1.38889E-6 3.08547E-7 L 0.45295 -0.00895 " pathEditMode="relative" rAng="0" ptsTypes="AA">
                                      <p:cBhvr>
                                        <p:cTn id="56" dur="2000" fill="hold"/>
                                        <p:tgtEl>
                                          <p:spTgt spid="29"/>
                                        </p:tgtEl>
                                        <p:attrNameLst>
                                          <p:attrName>ppt_x</p:attrName>
                                          <p:attrName>ppt_y</p:attrName>
                                        </p:attrNameLst>
                                      </p:cBhvr>
                                      <p:rCtr x="22639" y="-463"/>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16667E-6 1.69084E-6 L 0.61718 -0.01142 " pathEditMode="relative" rAng="0" ptsTypes="AA">
                                      <p:cBhvr>
                                        <p:cTn id="60" dur="2000" fill="hold"/>
                                        <p:tgtEl>
                                          <p:spTgt spid="28"/>
                                        </p:tgtEl>
                                        <p:attrNameLst>
                                          <p:attrName>ppt_x</p:attrName>
                                          <p:attrName>ppt_y</p:attrName>
                                        </p:attrNameLst>
                                      </p:cBhvr>
                                      <p:rCtr x="30851" y="-586"/>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1.38889E-6 7.5594E-7 L 0.77622 0.0324 " pathEditMode="relative" rAng="0" ptsTypes="AA">
                                      <p:cBhvr>
                                        <p:cTn id="64" dur="2000" fill="hold"/>
                                        <p:tgtEl>
                                          <p:spTgt spid="27"/>
                                        </p:tgtEl>
                                        <p:attrNameLst>
                                          <p:attrName>ppt_x</p:attrName>
                                          <p:attrName>ppt_y</p:attrName>
                                        </p:attrNameLst>
                                      </p:cBhvr>
                                      <p:rCtr x="38802" y="1604"/>
                                    </p:animMotion>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3.61111E-6 7.5594E-7 L 0.92934 0.02993 " pathEditMode="relative" rAng="0" ptsTypes="AA">
                                      <p:cBhvr>
                                        <p:cTn id="68" dur="2000" fill="hold"/>
                                        <p:tgtEl>
                                          <p:spTgt spid="26"/>
                                        </p:tgtEl>
                                        <p:attrNameLst>
                                          <p:attrName>ppt_x</p:attrName>
                                          <p:attrName>ppt_y</p:attrName>
                                        </p:attrNameLst>
                                      </p:cBhvr>
                                      <p:rCtr x="46458" y="1481"/>
                                    </p:animMotion>
                                  </p:childTnLst>
                                </p:cTn>
                              </p:par>
                            </p:childTnLst>
                          </p:cTn>
                        </p:par>
                      </p:childTnLst>
                    </p:cTn>
                  </p:par>
                  <p:par>
                    <p:cTn id="69" fill="hold">
                      <p:stCondLst>
                        <p:cond delay="indefinite"/>
                      </p:stCondLst>
                      <p:childTnLst>
                        <p:par>
                          <p:cTn id="70" fill="hold">
                            <p:stCondLst>
                              <p:cond delay="0"/>
                            </p:stCondLst>
                            <p:childTnLst>
                              <p:par>
                                <p:cTn id="71" presetID="16" presetClass="exit" presetSubtype="21" fill="hold" grpId="1" nodeType="clickEffect">
                                  <p:stCondLst>
                                    <p:cond delay="0"/>
                                  </p:stCondLst>
                                  <p:childTnLst>
                                    <p:animEffect transition="out" filter="barn(inVertical)">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63" presetClass="path" presetSubtype="0" accel="50000" decel="50000" fill="hold" nodeType="clickEffect">
                                  <p:stCondLst>
                                    <p:cond delay="0"/>
                                  </p:stCondLst>
                                  <p:childTnLst>
                                    <p:animMotion origin="layout" path="M 4.44444E-6 -3.12249E-6 L 0.46111 -0.00092 " pathEditMode="relative" rAng="0" ptsTypes="AA">
                                      <p:cBhvr>
                                        <p:cTn id="77" dur="2000" fill="hold"/>
                                        <p:tgtEl>
                                          <p:spTgt spid="20"/>
                                        </p:tgtEl>
                                        <p:attrNameLst>
                                          <p:attrName>ppt_x</p:attrName>
                                          <p:attrName>ppt_y</p:attrName>
                                        </p:attrNameLst>
                                      </p:cBhvr>
                                      <p:rCtr x="23056" y="-62"/>
                                    </p:animMotion>
                                  </p:childTnLst>
                                </p:cTn>
                              </p:par>
                            </p:childTnLst>
                          </p:cTn>
                        </p:par>
                      </p:childTnLst>
                    </p:cTn>
                  </p:par>
                  <p:par>
                    <p:cTn id="78" fill="hold">
                      <p:stCondLst>
                        <p:cond delay="indefinite"/>
                      </p:stCondLst>
                      <p:childTnLst>
                        <p:par>
                          <p:cTn id="79" fill="hold">
                            <p:stCondLst>
                              <p:cond delay="0"/>
                            </p:stCondLst>
                            <p:childTnLst>
                              <p:par>
                                <p:cTn id="80" presetID="63" presetClass="path" presetSubtype="0" accel="50000" decel="50000" fill="hold" nodeType="clickEffect">
                                  <p:stCondLst>
                                    <p:cond delay="0"/>
                                  </p:stCondLst>
                                  <p:childTnLst>
                                    <p:animMotion origin="layout" path="M -2.77778E-6 -4.74853E-6 L 0.6441 -0.00462 " pathEditMode="relative" rAng="0" ptsTypes="AA">
                                      <p:cBhvr>
                                        <p:cTn id="81" dur="2000" fill="hold"/>
                                        <p:tgtEl>
                                          <p:spTgt spid="19"/>
                                        </p:tgtEl>
                                        <p:attrNameLst>
                                          <p:attrName>ppt_x</p:attrName>
                                          <p:attrName>ppt_y</p:attrName>
                                        </p:attrNameLst>
                                      </p:cBhvr>
                                      <p:rCtr x="32205" y="-247"/>
                                    </p:animMotion>
                                  </p:childTnLst>
                                </p:cTn>
                              </p:par>
                            </p:childTnLst>
                          </p:cTn>
                        </p:par>
                      </p:childTnLst>
                    </p:cTn>
                  </p:par>
                  <p:par>
                    <p:cTn id="82" fill="hold">
                      <p:stCondLst>
                        <p:cond delay="indefinite"/>
                      </p:stCondLst>
                      <p:childTnLst>
                        <p:par>
                          <p:cTn id="83" fill="hold">
                            <p:stCondLst>
                              <p:cond delay="0"/>
                            </p:stCondLst>
                            <p:childTnLst>
                              <p:par>
                                <p:cTn id="84" presetID="63" presetClass="path" presetSubtype="0" accel="50000" decel="50000" fill="hold" nodeType="clickEffect">
                                  <p:stCondLst>
                                    <p:cond delay="0"/>
                                  </p:stCondLst>
                                  <p:childTnLst>
                                    <p:animMotion origin="layout" path="M -4.44444E-6 -2.86948E-7 L 0.75764 -0.0074 " pathEditMode="relative" rAng="0" ptsTypes="AA">
                                      <p:cBhvr>
                                        <p:cTn id="85" dur="2000" fill="hold"/>
                                        <p:tgtEl>
                                          <p:spTgt spid="18"/>
                                        </p:tgtEl>
                                        <p:attrNameLst>
                                          <p:attrName>ppt_x</p:attrName>
                                          <p:attrName>ppt_y</p:attrName>
                                        </p:attrNameLst>
                                      </p:cBhvr>
                                      <p:rCtr x="37882" y="-370"/>
                                    </p:animMotion>
                                  </p:childTnLst>
                                </p:cTn>
                              </p:par>
                            </p:childTnLst>
                          </p:cTn>
                        </p:par>
                      </p:childTnLst>
                    </p:cTn>
                  </p:par>
                  <p:par>
                    <p:cTn id="86" fill="hold">
                      <p:stCondLst>
                        <p:cond delay="indefinite"/>
                      </p:stCondLst>
                      <p:childTnLst>
                        <p:par>
                          <p:cTn id="87" fill="hold">
                            <p:stCondLst>
                              <p:cond delay="0"/>
                            </p:stCondLst>
                            <p:childTnLst>
                              <p:par>
                                <p:cTn id="88" presetID="63" presetClass="path" presetSubtype="0" accel="50000" decel="50000" fill="hold" nodeType="clickEffect">
                                  <p:stCondLst>
                                    <p:cond delay="0"/>
                                  </p:stCondLst>
                                  <p:childTnLst>
                                    <p:animMotion origin="layout" path="M 8.33333E-7 -2.86948E-7 L 0.92344 -0.0074 " pathEditMode="relative" rAng="0" ptsTypes="AA">
                                      <p:cBhvr>
                                        <p:cTn id="89" dur="2000" fill="hold"/>
                                        <p:tgtEl>
                                          <p:spTgt spid="1032"/>
                                        </p:tgtEl>
                                        <p:attrNameLst>
                                          <p:attrName>ppt_x</p:attrName>
                                          <p:attrName>ppt_y</p:attrName>
                                        </p:attrNameLst>
                                      </p:cBhvr>
                                      <p:rCtr x="46163" y="-370"/>
                                    </p:animMotion>
                                  </p:childTnLst>
                                </p:cTn>
                              </p:par>
                            </p:childTnLst>
                          </p:cTn>
                        </p:par>
                      </p:childTnLst>
                    </p:cTn>
                  </p:par>
                  <p:par>
                    <p:cTn id="90" fill="hold">
                      <p:stCondLst>
                        <p:cond delay="indefinite"/>
                      </p:stCondLst>
                      <p:childTnLst>
                        <p:par>
                          <p:cTn id="91" fill="hold">
                            <p:stCondLst>
                              <p:cond delay="0"/>
                            </p:stCondLst>
                            <p:childTnLst>
                              <p:par>
                                <p:cTn id="92" presetID="6" presetClass="exit" presetSubtype="32" fill="hold" grpId="1" nodeType="clickEffect">
                                  <p:stCondLst>
                                    <p:cond delay="0"/>
                                  </p:stCondLst>
                                  <p:childTnLst>
                                    <p:animEffect transition="out" filter="circle(out)">
                                      <p:cBhvr>
                                        <p:cTn id="93" dur="2000"/>
                                        <p:tgtEl>
                                          <p:spTgt spid="24"/>
                                        </p:tgtEl>
                                      </p:cBhvr>
                                    </p:animEffect>
                                    <p:set>
                                      <p:cBhvr>
                                        <p:cTn id="94"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4" grpId="0" animBg="1"/>
      <p:bldP spid="2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1726</TotalTime>
  <Words>201</Words>
  <Application>Microsoft Office PowerPoint</Application>
  <PresentationFormat>Custom</PresentationFormat>
  <Paragraphs>47</Paragraphs>
  <Slides>19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Constantia</vt:lpstr>
      <vt:lpstr>Times New Roman</vt:lpstr>
      <vt:lpstr>Wingdings 2</vt:lpstr>
      <vt:lpstr>Office Theme</vt:lpstr>
      <vt:lpstr>PowerPoint Presentation</vt:lpstr>
      <vt:lpstr>PowerPoint Presentation</vt:lpstr>
      <vt:lpstr>PowerPoint Presentation</vt:lpstr>
      <vt:lpstr>2. Phương pháp, hình thức tổ chức: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Gộp 2 nhóm trong phạm vi 4 </vt:lpstr>
      <vt:lpstr> Gộp 2 nhóm trong phạm vi 4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An</dc:creator>
  <cp:lastModifiedBy>Administrator</cp:lastModifiedBy>
  <cp:revision>150</cp:revision>
  <dcterms:created xsi:type="dcterms:W3CDTF">2011-12-30T16:35:03Z</dcterms:created>
  <dcterms:modified xsi:type="dcterms:W3CDTF">2025-04-13T20:06:27Z</dcterms:modified>
  <dc:language>en-US</dc:language>
</cp:coreProperties>
</file>