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18" r:id="rId2"/>
    <p:sldId id="287" r:id="rId3"/>
    <p:sldId id="315" r:id="rId4"/>
    <p:sldId id="338" r:id="rId5"/>
    <p:sldId id="351" r:id="rId6"/>
    <p:sldId id="339" r:id="rId7"/>
    <p:sldId id="347" r:id="rId8"/>
    <p:sldId id="269" r:id="rId9"/>
    <p:sldId id="273" r:id="rId10"/>
    <p:sldId id="303" r:id="rId11"/>
    <p:sldId id="352" r:id="rId12"/>
    <p:sldId id="320" r:id="rId13"/>
    <p:sldId id="335" r:id="rId14"/>
    <p:sldId id="275" r:id="rId15"/>
    <p:sldId id="278" r:id="rId16"/>
    <p:sldId id="353" r:id="rId17"/>
    <p:sldId id="263" r:id="rId18"/>
    <p:sldId id="298" r:id="rId19"/>
  </p:sldIdLst>
  <p:sldSz cx="9147175" cy="51450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ằng" initials="H" lastIdx="1" clrIdx="0">
    <p:extLst>
      <p:ext uri="{19B8F6BF-5375-455C-9EA6-DF929625EA0E}">
        <p15:presenceInfo xmlns:p15="http://schemas.microsoft.com/office/powerpoint/2012/main" userId="86f13fa96f8ad1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CC0066"/>
    <a:srgbClr val="FF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87739" autoAdjust="0"/>
  </p:normalViewPr>
  <p:slideViewPr>
    <p:cSldViewPr>
      <p:cViewPr varScale="1">
        <p:scale>
          <a:sx n="81" d="100"/>
          <a:sy n="81" d="100"/>
        </p:scale>
        <p:origin x="1056" y="78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&lt;date/time&gt;</a:t>
            </a:r>
          </a:p>
        </p:txBody>
      </p:sp>
      <p:sp>
        <p:nvSpPr>
          <p:cNvPr id="198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5000" b="0" strike="noStrike" spc="-1">
                <a:solidFill>
                  <a:srgbClr val="04617B"/>
                </a:solidFill>
                <a:latin typeface="Calibri"/>
              </a:rPr>
              <a:t>Click to move the slide</a:t>
            </a: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200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/>
            <a:fld id="{032FAFBD-417C-4406-B404-C0EEE911191E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92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8232458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359" y="3170520"/>
            <a:ext cx="8232458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75863" y="145080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57359" y="317052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675863" y="317052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2650520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3240765" y="1450800"/>
            <a:ext cx="2650520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024171" y="1450800"/>
            <a:ext cx="2650520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359" y="3170520"/>
            <a:ext cx="2650520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body"/>
          </p:nvPr>
        </p:nvSpPr>
        <p:spPr>
          <a:xfrm>
            <a:off x="3240765" y="3170520"/>
            <a:ext cx="2650520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6024171" y="3170520"/>
            <a:ext cx="2650520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904C1F-ED3C-A127-3951-2EDCAB7C7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51D694-212C-BB13-3830-DEDAEEEF6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49B9A7-51CD-5622-4BC7-BA516C8F3D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414C8-4AA1-4EF4-A85E-CF64A75170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46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457359" y="2896961"/>
            <a:ext cx="8232458" cy="40023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>
              <a:spcBef>
                <a:spcPts val="649"/>
              </a:spcBef>
              <a:defRPr/>
            </a:lvl1pPr>
          </a:lstStyle>
          <a:p>
            <a:pPr algn="ctr">
              <a:spcBef>
                <a:spcPts val="649"/>
              </a:spcBef>
            </a:pPr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8232458" cy="3292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4017194" cy="3292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5863" y="1450800"/>
            <a:ext cx="4017194" cy="3292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subTitle"/>
          </p:nvPr>
        </p:nvSpPr>
        <p:spPr>
          <a:xfrm>
            <a:off x="457359" y="2316461"/>
            <a:ext cx="8232458" cy="40023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>
              <a:spcBef>
                <a:spcPts val="649"/>
              </a:spcBef>
              <a:defRPr/>
            </a:lvl1pPr>
          </a:lstStyle>
          <a:p>
            <a:pPr algn="ctr">
              <a:spcBef>
                <a:spcPts val="649"/>
              </a:spcBef>
            </a:pPr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5863" y="1450800"/>
            <a:ext cx="4017194" cy="3292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359" y="317052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4017194" cy="3292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5863" y="145080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5863" y="317052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359" y="568980"/>
            <a:ext cx="8232458" cy="817020"/>
          </a:xfrm>
          <a:prstGeom prst="rect">
            <a:avLst/>
          </a:prstGeom>
        </p:spPr>
        <p:txBody>
          <a:bodyPr lIns="0" tIns="46800" rIns="0" bIns="0" anchor="b">
            <a:spAutoFit/>
          </a:bodyPr>
          <a:lstStyle/>
          <a:p>
            <a:endParaRPr lang="en-US" sz="5002" b="0" strike="noStrike" spc="-1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359" y="145080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5863" y="1450800"/>
            <a:ext cx="4017194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359" y="3170520"/>
            <a:ext cx="8232458" cy="1570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601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1"/>
          <p:cNvSpPr/>
          <p:nvPr/>
        </p:nvSpPr>
        <p:spPr>
          <a:xfrm>
            <a:off x="-9364" y="-6480"/>
            <a:ext cx="9165902" cy="7812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5098"/>
                </a:srgbClr>
              </a:gs>
              <a:gs pos="100000">
                <a:srgbClr val="00EBF8">
                  <a:alpha val="55294"/>
                </a:srgbClr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2"/>
          <p:cNvSpPr/>
          <p:nvPr/>
        </p:nvSpPr>
        <p:spPr>
          <a:xfrm>
            <a:off x="4383081" y="-6480"/>
            <a:ext cx="4764094" cy="47952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45098"/>
                </a:srgbClr>
              </a:gs>
              <a:gs pos="100000">
                <a:srgbClr val="009BE5">
                  <a:alpha val="30196"/>
                </a:srgbClr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457359" y="528480"/>
            <a:ext cx="8232458" cy="857520"/>
          </a:xfrm>
          <a:prstGeom prst="rect">
            <a:avLst/>
          </a:prstGeom>
        </p:spPr>
        <p:txBody>
          <a:bodyPr lIns="0" tIns="46800" rIns="0" bIns="0" anchor="b">
            <a:noAutofit/>
          </a:bodyPr>
          <a:lstStyle/>
          <a:p>
            <a:r>
              <a:rPr lang="en-US" sz="5002" b="0" strike="noStrike" spc="-1">
                <a:solidFill>
                  <a:srgbClr val="04617B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359" y="1450800"/>
            <a:ext cx="8232458" cy="3292560"/>
          </a:xfrm>
          <a:prstGeom prst="rect">
            <a:avLst/>
          </a:prstGeom>
        </p:spPr>
        <p:txBody>
          <a:bodyPr lIns="90000" tIns="46800" rIns="90000" bIns="46800">
            <a:normAutofit fontScale="95000"/>
          </a:bodyPr>
          <a:lstStyle/>
          <a:p>
            <a:pPr marL="272880" indent="-272880">
              <a:spcBef>
                <a:spcPts val="64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Click to edit the outline text format</a:t>
            </a:r>
          </a:p>
          <a:p>
            <a:pPr marL="639912" lvl="1" indent="-246314">
              <a:spcBef>
                <a:spcPts val="64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Second Outline Level</a:t>
            </a:r>
          </a:p>
          <a:p>
            <a:pPr marL="914674" lvl="2" indent="-246314">
              <a:spcBef>
                <a:spcPts val="649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Third Outline Level</a:t>
            </a:r>
          </a:p>
          <a:p>
            <a:pPr marL="1187636" lvl="3" indent="-209583">
              <a:spcBef>
                <a:spcPts val="649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Fourth Outline Level</a:t>
            </a:r>
          </a:p>
          <a:p>
            <a:pPr marL="1462399" lvl="4" indent="-209583">
              <a:spcBef>
                <a:spcPts val="649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Fifth Outline Level</a:t>
            </a:r>
          </a:p>
          <a:p>
            <a:pPr marL="1462399" lvl="5" indent="-209583">
              <a:spcBef>
                <a:spcPts val="649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Sixth Outline Level</a:t>
            </a:r>
          </a:p>
          <a:p>
            <a:pPr marL="1462399" lvl="6" indent="-209583">
              <a:spcBef>
                <a:spcPts val="649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lang="en-US" sz="2601" b="0" strike="noStrike" spc="-1">
                <a:solidFill>
                  <a:srgbClr val="000000"/>
                </a:solidFill>
                <a:latin typeface="Constantia"/>
              </a:rPr>
              <a:t>Seventh Outline Level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456999" y="4766760"/>
            <a:ext cx="2134461" cy="27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2667806" y="4766760"/>
            <a:ext cx="3354204" cy="27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7927071" y="4766760"/>
            <a:ext cx="762385" cy="27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714B758-AA56-4BBF-9DBE-E5AE48B6E403}" type="slidenum">
              <a:rPr lang="en-US" sz="1200" b="0" strike="noStrike" spc="-1">
                <a:solidFill>
                  <a:srgbClr val="045C75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-19087" y="152280"/>
            <a:ext cx="9184268" cy="486000"/>
            <a:chOff x="-19080" y="152280"/>
            <a:chExt cx="9181080" cy="486000"/>
          </a:xfrm>
        </p:grpSpPr>
        <p:grpSp>
          <p:nvGrpSpPr>
            <p:cNvPr id="8" name="Group 9"/>
            <p:cNvGrpSpPr/>
            <p:nvPr/>
          </p:nvGrpSpPr>
          <p:grpSpPr>
            <a:xfrm>
              <a:off x="-19080" y="152280"/>
              <a:ext cx="9162720" cy="486000"/>
              <a:chOff x="-19080" y="152280"/>
              <a:chExt cx="9162720" cy="486000"/>
            </a:xfrm>
          </p:grpSpPr>
          <p:pic>
            <p:nvPicPr>
              <p:cNvPr id="9" name="Freeform 11"/>
              <p:cNvPicPr/>
              <p:nvPr/>
            </p:nvPicPr>
            <p:blipFill>
              <a:blip r:embed="rId16"/>
              <a:stretch/>
            </p:blipFill>
            <p:spPr>
              <a:xfrm>
                <a:off x="0" y="152280"/>
                <a:ext cx="9143640" cy="486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CustomShape 10"/>
              <p:cNvSpPr/>
              <p:nvPr/>
            </p:nvSpPr>
            <p:spPr>
              <a:xfrm rot="21435600">
                <a:off x="-18720" y="393120"/>
                <a:ext cx="3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" name="Group 11"/>
            <p:cNvGrpSpPr/>
            <p:nvPr/>
          </p:nvGrpSpPr>
          <p:grpSpPr>
            <a:xfrm>
              <a:off x="-19080" y="181800"/>
              <a:ext cx="9181080" cy="429840"/>
              <a:chOff x="-19080" y="181800"/>
              <a:chExt cx="9181080" cy="429840"/>
            </a:xfrm>
          </p:grpSpPr>
          <p:pic>
            <p:nvPicPr>
              <p:cNvPr id="12" name="Freeform 12"/>
              <p:cNvPicPr/>
              <p:nvPr/>
            </p:nvPicPr>
            <p:blipFill>
              <a:blip r:embed="rId17"/>
              <a:stretch/>
            </p:blipFill>
            <p:spPr>
              <a:xfrm>
                <a:off x="-6480" y="181800"/>
                <a:ext cx="9168480" cy="4298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CustomShape 12"/>
              <p:cNvSpPr/>
              <p:nvPr/>
            </p:nvSpPr>
            <p:spPr>
              <a:xfrm rot="21435600">
                <a:off x="-18720" y="423000"/>
                <a:ext cx="3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>
      <a:lvl1pPr marL="272962" indent="-272962">
        <a:spcBef>
          <a:spcPts val="649"/>
        </a:spcBef>
        <a:buClr>
          <a:srgbClr val="0BD0D9"/>
        </a:buClr>
        <a:buSzPct val="95000"/>
        <a:buFont typeface="Wingdings 2" charset="2"/>
        <a:buChar char="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571698" y="2191412"/>
            <a:ext cx="8003778" cy="106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604" tIns="34302" rIns="68604" bIns="34302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buNone/>
            </a:pP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Lĩnh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vực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Phát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triển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nhận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thức</a:t>
            </a:r>
            <a:endParaRPr lang="en-US" sz="2001" b="1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Đề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tài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Đếm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5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và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nhận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biết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chữ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1" b="1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số</a:t>
            </a:r>
            <a:r>
              <a:rPr lang="en-US" sz="2001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 5</a:t>
            </a:r>
            <a:endParaRPr lang="en-US" sz="2001" b="1" spc="-1" dirty="0">
              <a:solidFill>
                <a:srgbClr val="000000"/>
              </a:solidFill>
              <a:latin typeface="Arial"/>
            </a:endParaRPr>
          </a:p>
          <a:p>
            <a:pPr algn="ctr" defTabSz="514491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2101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101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1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101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101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101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132" y="133298"/>
            <a:ext cx="8384910" cy="1054501"/>
          </a:xfrm>
          <a:prstGeom prst="rect">
            <a:avLst/>
          </a:prstGeom>
        </p:spPr>
        <p:txBody>
          <a:bodyPr wrap="square" lIns="68604" tIns="34302" rIns="68604" bIns="34302">
            <a:spAutoFit/>
          </a:bodyPr>
          <a:lstStyle/>
          <a:p>
            <a:pPr algn="ctr" defTabSz="5144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1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 defTabSz="5144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1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  <a:p>
            <a:pPr algn="ctr" defTabSz="5144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1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logo with children and a sunflower&#10;&#10;AI-generated content may be incorrect.">
            <a:extLst>
              <a:ext uri="{FF2B5EF4-FFF2-40B4-BE49-F238E27FC236}">
                <a16:creationId xmlns:a16="http://schemas.microsoft.com/office/drawing/2014/main" id="{FF63B948-5023-F5E7-38E7-B6E203805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89" y="895562"/>
            <a:ext cx="1143397" cy="11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796" y="599668"/>
            <a:ext cx="5793211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373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4"/>
    </mc:Choice>
    <mc:Fallback xmlns="">
      <p:transition spd="slow" advTm="3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30AB358A-2236-4BA6-B079-4A6A3B09B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820" y="1282251"/>
            <a:ext cx="1173534" cy="1123496"/>
          </a:xfr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9DA5B0E-F972-26D1-61BD-03075D51D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10" y="1276295"/>
            <a:ext cx="1173534" cy="11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E5BF7FE-5059-28E0-D38B-D29FFC6DD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07" y="1275103"/>
            <a:ext cx="1173534" cy="11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0C15459-7E6C-71B1-F82E-E0342E1BB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2" y="1275103"/>
            <a:ext cx="1173534" cy="11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BE732E7-79CD-1790-B165-82EFFEE13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52" y="1269147"/>
            <a:ext cx="1173534" cy="11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AB409C-DAE4-CA08-1A29-BCF80C5D0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98" y="2820358"/>
            <a:ext cx="1067500" cy="116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8895C-FE12-5F66-5822-5BB5F1AD6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08" y="2827506"/>
            <a:ext cx="1067500" cy="116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71AE9F-7B34-2901-A831-E0077E284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69" y="2792955"/>
            <a:ext cx="1067500" cy="116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0A793-54DD-BA9D-EDFA-ED3BCBCC2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09" y="2778658"/>
            <a:ext cx="1067500" cy="116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291B0-9554-6AE7-A1D4-8B791A05A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73" y="2778658"/>
            <a:ext cx="1067500" cy="116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64">
            <a:extLst>
              <a:ext uri="{FF2B5EF4-FFF2-40B4-BE49-F238E27FC236}">
                <a16:creationId xmlns:a16="http://schemas.microsoft.com/office/drawing/2014/main" id="{45F676F1-4925-88DC-7DDE-5E94B70B1E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75696" y="1329908"/>
            <a:ext cx="540899" cy="972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2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0" name="WordArt 64">
            <a:extLst>
              <a:ext uri="{FF2B5EF4-FFF2-40B4-BE49-F238E27FC236}">
                <a16:creationId xmlns:a16="http://schemas.microsoft.com/office/drawing/2014/main" id="{2F2A904D-DAA3-7DA5-F005-90530D35AB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75696" y="2591606"/>
            <a:ext cx="540899" cy="1231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74"/>
              </a:avLst>
            </a:prstTxWarp>
          </a:bodyPr>
          <a:lstStyle/>
          <a:p>
            <a:pPr algn="ctr"/>
            <a:r>
              <a:rPr lang="en-US" sz="2702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1 (66)">
            <a:extLst>
              <a:ext uri="{FF2B5EF4-FFF2-40B4-BE49-F238E27FC236}">
                <a16:creationId xmlns:a16="http://schemas.microsoft.com/office/drawing/2014/main" id="{351E8CE8-FD14-8218-F866-BAB388775B2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27" y="-893"/>
            <a:ext cx="9223401" cy="5146874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195" name="WordArt 7">
            <a:extLst>
              <a:ext uri="{FF2B5EF4-FFF2-40B4-BE49-F238E27FC236}">
                <a16:creationId xmlns:a16="http://schemas.microsoft.com/office/drawing/2014/main" id="{69C18D7A-200B-5954-608F-D2B16EE21B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01401" y="789010"/>
            <a:ext cx="1728730" cy="28105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2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8445" name="Picture 13" descr="Firewrk8">
            <a:extLst>
              <a:ext uri="{FF2B5EF4-FFF2-40B4-BE49-F238E27FC236}">
                <a16:creationId xmlns:a16="http://schemas.microsoft.com/office/drawing/2014/main" id="{7730669A-684D-3B77-6653-3D82480E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23" y="194497"/>
            <a:ext cx="2042070" cy="196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 descr="Picturedongnoi4">
            <a:extLst>
              <a:ext uri="{FF2B5EF4-FFF2-40B4-BE49-F238E27FC236}">
                <a16:creationId xmlns:a16="http://schemas.microsoft.com/office/drawing/2014/main" id="{DF560775-6D5B-B9AC-B1A9-9FBC7851A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5" y="4139244"/>
            <a:ext cx="816112" cy="8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 descr="Picturedongnoi4">
            <a:extLst>
              <a:ext uri="{FF2B5EF4-FFF2-40B4-BE49-F238E27FC236}">
                <a16:creationId xmlns:a16="http://schemas.microsoft.com/office/drawing/2014/main" id="{52559627-B3A6-2729-01BD-C5D7F662E5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48" y="4139244"/>
            <a:ext cx="816113" cy="8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8" descr="Firewrk8">
            <a:extLst>
              <a:ext uri="{FF2B5EF4-FFF2-40B4-BE49-F238E27FC236}">
                <a16:creationId xmlns:a16="http://schemas.microsoft.com/office/drawing/2014/main" id="{C7FA3B0E-90A2-319C-7774-D626A526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05" y="3323129"/>
            <a:ext cx="2042070" cy="196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1 (66)">
            <a:extLst>
              <a:ext uri="{FF2B5EF4-FFF2-40B4-BE49-F238E27FC236}">
                <a16:creationId xmlns:a16="http://schemas.microsoft.com/office/drawing/2014/main" id="{CDBF655F-E8E4-6559-EDA5-F949DB98C58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26" y="-893"/>
            <a:ext cx="9147175" cy="5470043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46" name="Picture 14" descr="Picturedongnoi4">
            <a:extLst>
              <a:ext uri="{FF2B5EF4-FFF2-40B4-BE49-F238E27FC236}">
                <a16:creationId xmlns:a16="http://schemas.microsoft.com/office/drawing/2014/main" id="{6EB42E22-B652-3EEF-E5DC-5D4F50A9B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49" y="1686955"/>
            <a:ext cx="2058114" cy="209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60316D8E-E14A-DC0C-B60B-8F0058609069}"/>
              </a:ext>
            </a:extLst>
          </p:cNvPr>
          <p:cNvSpPr/>
          <p:nvPr/>
        </p:nvSpPr>
        <p:spPr>
          <a:xfrm>
            <a:off x="3741985" y="843814"/>
            <a:ext cx="1858593" cy="419375"/>
          </a:xfrm>
          <a:prstGeom prst="flowChartProcess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9A3368-0707-48E1-91B8-ADF4023C30B0}"/>
              </a:ext>
            </a:extLst>
          </p:cNvPr>
          <p:cNvSpPr/>
          <p:nvPr/>
        </p:nvSpPr>
        <p:spPr>
          <a:xfrm>
            <a:off x="3741987" y="1252467"/>
            <a:ext cx="507539" cy="132841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2D3F5007-CE31-2F7B-2AD9-D51D9C67E924}"/>
              </a:ext>
            </a:extLst>
          </p:cNvPr>
          <p:cNvSpPr/>
          <p:nvPr/>
        </p:nvSpPr>
        <p:spPr>
          <a:xfrm rot="5108321">
            <a:off x="3466176" y="2009605"/>
            <a:ext cx="2331582" cy="2375664"/>
          </a:xfrm>
          <a:prstGeom prst="blockArc">
            <a:avLst>
              <a:gd name="adj1" fmla="val 8709189"/>
              <a:gd name="adj2" fmla="val 3674099"/>
              <a:gd name="adj3" fmla="val 15960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47" y="2061881"/>
            <a:ext cx="1284298" cy="12823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85" y="2081200"/>
            <a:ext cx="1284298" cy="12823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84" y="2054983"/>
            <a:ext cx="1284298" cy="1282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" y="2001137"/>
            <a:ext cx="1284298" cy="1282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7" y="3782906"/>
            <a:ext cx="1228050" cy="12280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8537" y="43555"/>
            <a:ext cx="4347737" cy="1878774"/>
          </a:xfrm>
          <a:prstGeom prst="rect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283838" y="229799"/>
            <a:ext cx="5386991" cy="1426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283838" y="3659039"/>
            <a:ext cx="6054526" cy="135191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4972842" y="5914830"/>
            <a:ext cx="883392" cy="1334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2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69449" y="5914830"/>
            <a:ext cx="883392" cy="1334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2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8" y="424363"/>
            <a:ext cx="1085709" cy="11200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40" y="424363"/>
            <a:ext cx="1085709" cy="11200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9" y="424363"/>
            <a:ext cx="1085709" cy="11200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54" y="449445"/>
            <a:ext cx="1085709" cy="11200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47" y="449445"/>
            <a:ext cx="1085709" cy="112009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3839" y="1887703"/>
            <a:ext cx="5386990" cy="1426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51" y="2016707"/>
            <a:ext cx="1284298" cy="12823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27" y="3762605"/>
            <a:ext cx="1228050" cy="1228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77" y="3775193"/>
            <a:ext cx="1228050" cy="1228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45" y="3754892"/>
            <a:ext cx="1228050" cy="12280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13" y="3749389"/>
            <a:ext cx="1228050" cy="122805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575978" y="5914830"/>
            <a:ext cx="883392" cy="1334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2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806153-7712-AE76-1204-04DE895D7562}"/>
              </a:ext>
            </a:extLst>
          </p:cNvPr>
          <p:cNvSpPr/>
          <p:nvPr/>
        </p:nvSpPr>
        <p:spPr>
          <a:xfrm>
            <a:off x="7052215" y="547994"/>
            <a:ext cx="133269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4268C-79DC-4F7E-00F3-2ADD870D375E}"/>
              </a:ext>
            </a:extLst>
          </p:cNvPr>
          <p:cNvSpPr/>
          <p:nvPr/>
        </p:nvSpPr>
        <p:spPr>
          <a:xfrm>
            <a:off x="7100612" y="2190327"/>
            <a:ext cx="1284298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E0D617-5DE2-6B2D-1B3F-D91DA735B260}"/>
              </a:ext>
            </a:extLst>
          </p:cNvPr>
          <p:cNvSpPr/>
          <p:nvPr/>
        </p:nvSpPr>
        <p:spPr>
          <a:xfrm>
            <a:off x="7235483" y="3762605"/>
            <a:ext cx="1149427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1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52864 -1.1009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2" y="-5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2664 -0.78148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4817 -0.43426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21713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1" grpId="0" animBg="1"/>
      <p:bldP spid="31" grpId="0" animBg="1"/>
      <p:bldP spid="44" grpId="0" animBg="1"/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2A014BC-A961-51A7-A7BD-B5AEADDE7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5" name="Picture 3" descr="1 (66)">
            <a:extLst>
              <a:ext uri="{FF2B5EF4-FFF2-40B4-BE49-F238E27FC236}">
                <a16:creationId xmlns:a16="http://schemas.microsoft.com/office/drawing/2014/main" id="{A1A2B04C-DF4E-42C3-AEB9-7A10E8E5AA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5382"/>
            <a:ext cx="9533257" cy="5347884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685" name="Rectangle 13">
            <a:extLst>
              <a:ext uri="{FF2B5EF4-FFF2-40B4-BE49-F238E27FC236}">
                <a16:creationId xmlns:a16="http://schemas.microsoft.com/office/drawing/2014/main" id="{E2F424D7-D967-64DB-CD7F-E346596D7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635" y="897427"/>
            <a:ext cx="4053163" cy="103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350" b="1" dirty="0">
              <a:solidFill>
                <a:srgbClr val="00CC00"/>
              </a:solidFill>
            </a:endParaRPr>
          </a:p>
        </p:txBody>
      </p:sp>
      <p:sp>
        <p:nvSpPr>
          <p:cNvPr id="28686" name="WordArt 14">
            <a:extLst>
              <a:ext uri="{FF2B5EF4-FFF2-40B4-BE49-F238E27FC236}">
                <a16:creationId xmlns:a16="http://schemas.microsoft.com/office/drawing/2014/main" id="{7C0212C1-2CCE-56B0-680E-A2940E44BD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4018" y="1545553"/>
            <a:ext cx="6272753" cy="172873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702" b="1" i="1" kern="10" dirty="0" err="1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702" b="1" i="1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2" b="1" i="1" kern="10" dirty="0" err="1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702" b="1" i="1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2" b="1" i="1" kern="10" dirty="0" err="1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2" b="1" i="1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2" b="1" i="1" kern="10" dirty="0" err="1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702" b="1" i="1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702" b="1" i="1" kern="10" dirty="0" err="1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702" b="1" i="1" kern="10" dirty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 descr="Firewrk5">
            <a:extLst>
              <a:ext uri="{FF2B5EF4-FFF2-40B4-BE49-F238E27FC236}">
                <a16:creationId xmlns:a16="http://schemas.microsoft.com/office/drawing/2014/main" id="{358E6C29-15AF-CD64-AEAA-FE846235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7277">
            <a:off x="1167953" y="411930"/>
            <a:ext cx="1315313" cy="110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ieuDanVuRuaTay-V.A-3056945">
            <a:hlinkClick r:id="" action="ppaction://media"/>
            <a:extLst>
              <a:ext uri="{FF2B5EF4-FFF2-40B4-BE49-F238E27FC236}">
                <a16:creationId xmlns:a16="http://schemas.microsoft.com/office/drawing/2014/main" id="{F66D90FB-7093-3AB2-8D4F-333B53EC6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816" y="3180616"/>
            <a:ext cx="609812" cy="609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"/>
            <a:ext cx="9288782" cy="5146080"/>
          </a:xfrm>
          <a:prstGeom prst="rect">
            <a:avLst/>
          </a:prstGeom>
        </p:spPr>
      </p:pic>
      <p:sp>
        <p:nvSpPr>
          <p:cNvPr id="6" name="Cloud 5">
            <a:hlinkClick r:id="" action="ppaction://noaction"/>
          </p:cNvPr>
          <p:cNvSpPr/>
          <p:nvPr/>
        </p:nvSpPr>
        <p:spPr>
          <a:xfrm>
            <a:off x="5716028" y="3288571"/>
            <a:ext cx="1445958" cy="128764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Cloud 6">
            <a:hlinkClick r:id="" action="ppaction://noaction"/>
          </p:cNvPr>
          <p:cNvSpPr/>
          <p:nvPr/>
        </p:nvSpPr>
        <p:spPr>
          <a:xfrm>
            <a:off x="2821862" y="1204716"/>
            <a:ext cx="1445958" cy="128764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215305" y="1421402"/>
            <a:ext cx="1445958" cy="1287641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Cloud 8">
            <a:hlinkClick r:id="" action="ppaction://noaction"/>
          </p:cNvPr>
          <p:cNvSpPr/>
          <p:nvPr/>
        </p:nvSpPr>
        <p:spPr>
          <a:xfrm>
            <a:off x="707769" y="2947420"/>
            <a:ext cx="1445958" cy="1287641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11">
            <a:hlinkClick r:id="" action="ppaction://noaction"/>
          </p:cNvPr>
          <p:cNvSpPr/>
          <p:nvPr/>
        </p:nvSpPr>
        <p:spPr>
          <a:xfrm>
            <a:off x="3223467" y="3331927"/>
            <a:ext cx="1445958" cy="1287641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Cloud 12">
            <a:hlinkClick r:id="" action="ppaction://noaction"/>
          </p:cNvPr>
          <p:cNvSpPr/>
          <p:nvPr/>
        </p:nvSpPr>
        <p:spPr>
          <a:xfrm>
            <a:off x="7701217" y="3166231"/>
            <a:ext cx="1445958" cy="128764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Cloud 13">
            <a:hlinkClick r:id="" action="ppaction://noaction"/>
          </p:cNvPr>
          <p:cNvSpPr/>
          <p:nvPr/>
        </p:nvSpPr>
        <p:spPr>
          <a:xfrm>
            <a:off x="496457" y="1204716"/>
            <a:ext cx="1445958" cy="1287641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Cloud 14">
            <a:hlinkClick r:id="" action="ppaction://noaction"/>
          </p:cNvPr>
          <p:cNvSpPr/>
          <p:nvPr/>
        </p:nvSpPr>
        <p:spPr>
          <a:xfrm>
            <a:off x="7415094" y="1187274"/>
            <a:ext cx="1445958" cy="1287641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4924" y="4453871"/>
            <a:ext cx="1229006" cy="691316"/>
          </a:xfrm>
          <a:prstGeom prst="rect">
            <a:avLst/>
          </a:prstGeo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90077A0D-1598-B477-30C3-AAA4DA302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184" y="433118"/>
            <a:ext cx="5917802" cy="76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2" b="1" dirty="0" err="1">
                <a:solidFill>
                  <a:srgbClr val="FF0000"/>
                </a:solidFill>
              </a:rPr>
              <a:t>Trò</a:t>
            </a:r>
            <a:r>
              <a:rPr lang="en-US" altLang="en-US" sz="3002" b="1" dirty="0">
                <a:solidFill>
                  <a:srgbClr val="FF0000"/>
                </a:solidFill>
              </a:rPr>
              <a:t> </a:t>
            </a:r>
            <a:r>
              <a:rPr lang="en-US" altLang="en-US" sz="3002" b="1" dirty="0" err="1">
                <a:solidFill>
                  <a:srgbClr val="FF0000"/>
                </a:solidFill>
              </a:rPr>
              <a:t>chơi</a:t>
            </a:r>
            <a:r>
              <a:rPr lang="en-US" altLang="en-US" sz="3002" b="1" dirty="0">
                <a:solidFill>
                  <a:srgbClr val="FF0000"/>
                </a:solidFill>
              </a:rPr>
              <a:t> 2: Ai </a:t>
            </a:r>
            <a:r>
              <a:rPr lang="en-US" altLang="en-US" sz="3002" b="1" dirty="0" err="1">
                <a:solidFill>
                  <a:srgbClr val="FF0000"/>
                </a:solidFill>
              </a:rPr>
              <a:t>tinh</a:t>
            </a:r>
            <a:r>
              <a:rPr lang="en-US" altLang="en-US" sz="3002" b="1" dirty="0">
                <a:solidFill>
                  <a:srgbClr val="FF0000"/>
                </a:solidFill>
              </a:rPr>
              <a:t> </a:t>
            </a:r>
            <a:r>
              <a:rPr lang="en-US" altLang="en-US" sz="3002" b="1" dirty="0" err="1">
                <a:solidFill>
                  <a:srgbClr val="FF0000"/>
                </a:solidFill>
              </a:rPr>
              <a:t>mắt</a:t>
            </a:r>
            <a:endParaRPr lang="en-US" altLang="en-US" sz="3002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350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"/>
            <a:ext cx="9147175" cy="5170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6" y="1234771"/>
            <a:ext cx="2544443" cy="2675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77" y="2649065"/>
            <a:ext cx="4534888" cy="2332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80" y="94891"/>
            <a:ext cx="3283667" cy="3461854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5682216" y="3412941"/>
            <a:ext cx="1277086" cy="168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743654" y="2008514"/>
            <a:ext cx="1277086" cy="168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5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5562600" y="909796"/>
            <a:ext cx="1277086" cy="168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18504" y="4343024"/>
            <a:ext cx="1426070" cy="8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888" y="1196001"/>
            <a:ext cx="5030946" cy="92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2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445">
        <p:blinds dir="vert"/>
      </p:transition>
    </mc:Choice>
    <mc:Fallback xmlns="">
      <p:transition spd="slow" advTm="1444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96A876-6F3A-8088-FD28-D01F7748F50F}"/>
              </a:ext>
            </a:extLst>
          </p:cNvPr>
          <p:cNvSpPr txBox="1">
            <a:spLocks/>
          </p:cNvSpPr>
          <p:nvPr/>
        </p:nvSpPr>
        <p:spPr>
          <a:xfrm>
            <a:off x="990943" y="1657827"/>
            <a:ext cx="8232458" cy="601464"/>
          </a:xfrm>
          <a:prstGeom prst="rect">
            <a:avLst/>
          </a:prstGeom>
        </p:spPr>
        <p:txBody>
          <a:bodyPr/>
          <a:lstStyle/>
          <a:p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80765"/>
      </p:ext>
    </p:extLst>
  </p:cSld>
  <p:clrMapOvr>
    <a:masterClrMapping/>
  </p:clrMapOvr>
  <p:transition spd="slow" advTm="84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717" y="971789"/>
            <a:ext cx="8232458" cy="601464"/>
          </a:xfrm>
        </p:spPr>
        <p:txBody>
          <a:bodyPr/>
          <a:lstStyle/>
          <a:p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3C9EF3-6B4E-22B3-4B93-1AFF9266A406}"/>
              </a:ext>
            </a:extLst>
          </p:cNvPr>
          <p:cNvSpPr/>
          <p:nvPr/>
        </p:nvSpPr>
        <p:spPr>
          <a:xfrm>
            <a:off x="2210567" y="2038959"/>
            <a:ext cx="5488305" cy="14483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400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400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0672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E9C5944-CC56-9AB3-59B9-B69A8BFD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5512" y="-893"/>
            <a:ext cx="2391259" cy="31883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CC9E69-4F82-692D-84FE-91BD4B35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9105" y="88342"/>
            <a:ext cx="2324333" cy="30991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5365F9-1BE6-A2B8-7CF3-BEC25DC1C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590" y="120372"/>
            <a:ext cx="2300309" cy="3067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56CA5C-EEEC-C037-3E31-952EDAA1D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629" y="120372"/>
            <a:ext cx="2467998" cy="32906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C82349-250B-3F0B-8692-199830C3BC0C}"/>
              </a:ext>
            </a:extLst>
          </p:cNvPr>
          <p:cNvSpPr/>
          <p:nvPr/>
        </p:nvSpPr>
        <p:spPr>
          <a:xfrm>
            <a:off x="9282037" y="1540041"/>
            <a:ext cx="1123694" cy="114723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150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Bó hoa hồng Nhập 13 bông">
            <a:extLst>
              <a:ext uri="{FF2B5EF4-FFF2-40B4-BE49-F238E27FC236}">
                <a16:creationId xmlns:a16="http://schemas.microsoft.com/office/drawing/2014/main" id="{698E015D-8BB8-F260-E795-1614CA7A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2" y="2723125"/>
            <a:ext cx="1017682" cy="22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ó hoa hồng Nhập 13 bông">
            <a:extLst>
              <a:ext uri="{FF2B5EF4-FFF2-40B4-BE49-F238E27FC236}">
                <a16:creationId xmlns:a16="http://schemas.microsoft.com/office/drawing/2014/main" id="{CEB69031-36D6-6B2A-D9C3-2E4AFBEB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93" y="2607691"/>
            <a:ext cx="1051940" cy="23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ó hoa hồng Nhập 13 bông">
            <a:extLst>
              <a:ext uri="{FF2B5EF4-FFF2-40B4-BE49-F238E27FC236}">
                <a16:creationId xmlns:a16="http://schemas.microsoft.com/office/drawing/2014/main" id="{3E67E421-1E57-4BC7-7114-5B69FED9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78" y="2469690"/>
            <a:ext cx="1113446" cy="249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ó hoa hồng Nhập 13 bông">
            <a:extLst>
              <a:ext uri="{FF2B5EF4-FFF2-40B4-BE49-F238E27FC236}">
                <a16:creationId xmlns:a16="http://schemas.microsoft.com/office/drawing/2014/main" id="{7681FE78-F662-8876-3058-D0148281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06" y="2481827"/>
            <a:ext cx="1108038" cy="248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C7E9B4-8B5A-BA23-EB63-59815836E1E9}"/>
              </a:ext>
            </a:extLst>
          </p:cNvPr>
          <p:cNvSpPr/>
          <p:nvPr/>
        </p:nvSpPr>
        <p:spPr>
          <a:xfrm>
            <a:off x="9299628" y="3201381"/>
            <a:ext cx="1123694" cy="15568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150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1 -0.06572 C 0.00121 -0.05461 0.01303 -0.04351 0.01823 -0.02993 C 0.02343 -0.0145 0.02622 0.00339 0.02865 0.0216 C 0.03143 0.03949 0.02865 0.05492 0.02622 0.07158 C 0.02343 0.08701 0.01961 0.10336 0.01042 0.11755 C 0.0026 0.13113 -0.0106 0.14224 -0.02483 0.15088 C -0.03784 0.1589 -0.05347 0.16445 -0.06928 0.16723 C -0.0849 0.17001 -0.10053 0.17001 -0.11494 0.16723 C -0.13056 0.16445 -0.1448 0.15767 -0.1566 0.14656 C -0.16841 0.13668 -0.17882 0.12434 -0.18403 0.10892 C -0.19063 0.09503 -0.19306 0.0759 -0.19306 0.06047 C -0.19445 0.04505 -0.19306 0.02715 -0.18664 0.01172 C -0.18021 -0.00216 -0.16841 -0.01327 -0.15278 -0.01882 C -0.13698 -0.02314 -0.12136 -0.01759 -0.11094 -0.00772 C -0.10174 0.00216 -0.09532 0.01728 -0.09393 0.03548 C -0.09393 0.05369 -0.09532 0.07035 -0.10174 0.08392 C -0.10834 0.09781 -0.10712 0.10058 -0.13316 0.11879 C -0.1566 0.13792 -0.18021 0.13236 -0.19445 0.13422 C -0.20886 0.13422 -0.22049 0.12866 -0.2349 0.12311 C -0.2507 0.11601 -0.26355 0.10336 -0.27292 0.09225 C -0.28195 0.08145 -0.28577 0.06726 -0.29098 0.04505 C -0.2948 0.02283 -0.2948 0.01172 -0.2948 -0.00463 C -0.2948 -0.02129 -0.2948 -0.03795 -0.2948 -0.05461 " pathEditMode="relative" rAng="0" ptsTypes="AAAAAAAAAAAAAAAAAAAAAAA">
                                      <p:cBhvr>
                                        <p:cTn id="1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1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7 -0.27029 C -0.05886 -0.27831 -0.07292 -0.28634 -0.07778 -0.28634 C -0.10886 -0.28634 -0.1408 -0.16137 -0.1408 -0.03641 C -0.1408 -0.09936 -0.15678 -0.16137 -0.17188 -0.16137 C -0.18785 -0.16137 -0.20296 -0.09843 -0.20296 -0.03641 C -0.20296 -0.06727 -0.21094 -0.09936 -0.21893 -0.09936 C -0.22691 -0.09936 -0.2349 -0.0685 -0.2349 -0.03641 C -0.2349 -0.05246 -0.23889 -0.06727 -0.24289 -0.06727 C -0.24688 -0.06727 -0.25087 -0.05122 -0.25087 -0.03641 C -0.25087 -0.04444 -0.25296 -0.05246 -0.25487 -0.05246 C -0.25591 -0.05246 -0.25886 -0.04444 -0.25886 -0.03641 C -0.25886 -0.04042 -0.2599 -0.04444 -0.26094 -0.04444 C -0.26094 -0.04536 -0.26303 -0.04042 -0.26303 -0.03641 C -0.26303 -0.03826 -0.26303 -0.04042 -0.26407 -0.04042 C -0.26407 -0.0395 -0.26511 -0.03857 -0.26511 -0.03641 C -0.26511 -0.03734 -0.26511 -0.03826 -0.26511 -0.0395 C -0.26615 -0.0395 -0.26615 -0.03857 -0.26615 -0.03765 C -0.26719 -0.03765 -0.26719 -0.03857 -0.26719 -0.0395 C -0.26823 -0.0395 -0.26823 -0.03857 -0.26823 -0.03765 " pathEditMode="relative" rAng="0" ptsTypes="AAAAAAAAAAAAAAAAAAA">
                                      <p:cBhvr>
                                        <p:cTn id="1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E9C5944-CC56-9AB3-59B9-B69A8BFD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5512" y="-893"/>
            <a:ext cx="2391259" cy="31883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CC9E69-4F82-692D-84FE-91BD4B35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9105" y="88342"/>
            <a:ext cx="2324333" cy="30991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5365F9-1BE6-A2B8-7CF3-BEC25DC1C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590" y="120372"/>
            <a:ext cx="2300309" cy="3067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56CA5C-EEEC-C037-3E31-952EDAA1D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000" y1="32500" x2="55000" y2="32500"/>
                        <a14:foregroundMark x1="54063" y1="31953" x2="54063" y2="31953"/>
                        <a14:foregroundMark x1="55937" y1="29609" x2="55521" y2="31953"/>
                        <a14:foregroundMark x1="56667" y1="28516" x2="55729" y2="30156"/>
                        <a14:backgroundMark x1="72500" y1="66797" x2="72500" y2="66797"/>
                        <a14:backgroundMark x1="52396" y1="29063" x2="52396" y2="29063"/>
                        <a14:backgroundMark x1="58125" y1="38984" x2="58125" y2="38984"/>
                        <a14:backgroundMark x1="54792" y1="36250" x2="54792" y2="36250"/>
                        <a14:backgroundMark x1="49271" y1="34297" x2="49271" y2="3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629" y="120372"/>
            <a:ext cx="2467998" cy="32906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C82349-250B-3F0B-8692-199830C3BC0C}"/>
              </a:ext>
            </a:extLst>
          </p:cNvPr>
          <p:cNvSpPr/>
          <p:nvPr/>
        </p:nvSpPr>
        <p:spPr>
          <a:xfrm>
            <a:off x="6390344" y="1352921"/>
            <a:ext cx="1123694" cy="114723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150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Bó hoa hồng Nhập 13 bông">
            <a:extLst>
              <a:ext uri="{FF2B5EF4-FFF2-40B4-BE49-F238E27FC236}">
                <a16:creationId xmlns:a16="http://schemas.microsoft.com/office/drawing/2014/main" id="{698E015D-8BB8-F260-E795-1614CA7A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2" y="2723125"/>
            <a:ext cx="1017682" cy="22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ó hoa hồng Nhập 13 bông">
            <a:extLst>
              <a:ext uri="{FF2B5EF4-FFF2-40B4-BE49-F238E27FC236}">
                <a16:creationId xmlns:a16="http://schemas.microsoft.com/office/drawing/2014/main" id="{CEB69031-36D6-6B2A-D9C3-2E4AFBEB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93" y="2607691"/>
            <a:ext cx="1051940" cy="23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ó hoa hồng Nhập 13 bông">
            <a:extLst>
              <a:ext uri="{FF2B5EF4-FFF2-40B4-BE49-F238E27FC236}">
                <a16:creationId xmlns:a16="http://schemas.microsoft.com/office/drawing/2014/main" id="{3E67E421-1E57-4BC7-7114-5B69FED9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78" y="2469690"/>
            <a:ext cx="1113446" cy="249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ó hoa hồng Nhập 13 bông">
            <a:extLst>
              <a:ext uri="{FF2B5EF4-FFF2-40B4-BE49-F238E27FC236}">
                <a16:creationId xmlns:a16="http://schemas.microsoft.com/office/drawing/2014/main" id="{7681FE78-F662-8876-3058-D0148281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5" b="93000" l="10000" r="90000">
                        <a14:foregroundMark x1="48250" y1="9125" x2="48250" y2="9125"/>
                        <a14:foregroundMark x1="62750" y1="7875" x2="62750" y2="7875"/>
                        <a14:foregroundMark x1="39250" y1="93000" x2="3925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06" y="2481827"/>
            <a:ext cx="1108038" cy="248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C7E9B4-8B5A-BA23-EB63-59815836E1E9}"/>
              </a:ext>
            </a:extLst>
          </p:cNvPr>
          <p:cNvSpPr/>
          <p:nvPr/>
        </p:nvSpPr>
        <p:spPr>
          <a:xfrm>
            <a:off x="6302994" y="3278159"/>
            <a:ext cx="1123694" cy="15568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150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87000"/>
            <a:lum/>
          </a:blip>
          <a:srcRect/>
          <a:stretch>
            <a:fillRect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6AEDAD-D861-940F-4CA3-E123FDAA228A}"/>
              </a:ext>
            </a:extLst>
          </p:cNvPr>
          <p:cNvSpPr txBox="1"/>
          <p:nvPr/>
        </p:nvSpPr>
        <p:spPr>
          <a:xfrm>
            <a:off x="2515473" y="-781420"/>
            <a:ext cx="4116229" cy="6450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131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131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D125A8-4213-1B2C-B227-FB360D70A908}"/>
              </a:ext>
            </a:extLst>
          </p:cNvPr>
          <p:cNvSpPr txBox="1"/>
          <p:nvPr/>
        </p:nvSpPr>
        <p:spPr>
          <a:xfrm>
            <a:off x="609811" y="799347"/>
            <a:ext cx="7851325" cy="227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1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1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1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02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6BFFA2A1-EAE0-4261-57C9-A563E0AFBFC4}"/>
              </a:ext>
            </a:extLst>
          </p:cNvPr>
          <p:cNvSpPr/>
          <p:nvPr/>
        </p:nvSpPr>
        <p:spPr>
          <a:xfrm>
            <a:off x="5069744" y="1084145"/>
            <a:ext cx="2412352" cy="1703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66" name="Picture 65" descr="images766184_2.jpg">
            <a:extLst>
              <a:ext uri="{FF2B5EF4-FFF2-40B4-BE49-F238E27FC236}">
                <a16:creationId xmlns:a16="http://schemas.microsoft.com/office/drawing/2014/main" id="{90356248-12FA-BCAF-108E-4CE08F5B8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8" y="1130008"/>
            <a:ext cx="1143750" cy="83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 descr="images766184_2.jpg">
            <a:extLst>
              <a:ext uri="{FF2B5EF4-FFF2-40B4-BE49-F238E27FC236}">
                <a16:creationId xmlns:a16="http://schemas.microsoft.com/office/drawing/2014/main" id="{55E38CE5-FD78-8F3A-D932-5C52D56C4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56" y="1078013"/>
            <a:ext cx="1139463" cy="76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images766184_2.jpg">
            <a:extLst>
              <a:ext uri="{FF2B5EF4-FFF2-40B4-BE49-F238E27FC236}">
                <a16:creationId xmlns:a16="http://schemas.microsoft.com/office/drawing/2014/main" id="{53601CD9-AD9B-C182-AB7E-26A55A7C9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43" y="1866850"/>
            <a:ext cx="1139463" cy="83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images766184_2.jpg">
            <a:extLst>
              <a:ext uri="{FF2B5EF4-FFF2-40B4-BE49-F238E27FC236}">
                <a16:creationId xmlns:a16="http://schemas.microsoft.com/office/drawing/2014/main" id="{68CC32CE-56AE-9E50-F4A9-F2284F818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8" y="1849779"/>
            <a:ext cx="1143750" cy="83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5185B494-D841-BD9F-F086-5E490BC48370}"/>
              </a:ext>
            </a:extLst>
          </p:cNvPr>
          <p:cNvSpPr/>
          <p:nvPr/>
        </p:nvSpPr>
        <p:spPr>
          <a:xfrm>
            <a:off x="6174343" y="3460729"/>
            <a:ext cx="80062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7DD3C88-F0C9-FADA-452C-9066F59FF311}"/>
              </a:ext>
            </a:extLst>
          </p:cNvPr>
          <p:cNvSpPr/>
          <p:nvPr/>
        </p:nvSpPr>
        <p:spPr>
          <a:xfrm>
            <a:off x="3823951" y="3460729"/>
            <a:ext cx="80062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8C0703D-D782-519F-9177-E44926C87188}"/>
              </a:ext>
            </a:extLst>
          </p:cNvPr>
          <p:cNvSpPr/>
          <p:nvPr/>
        </p:nvSpPr>
        <p:spPr>
          <a:xfrm>
            <a:off x="1940921" y="3506006"/>
            <a:ext cx="80062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B017BE-8F81-FA8B-DC2D-396E0000993E}"/>
              </a:ext>
            </a:extLst>
          </p:cNvPr>
          <p:cNvSpPr/>
          <p:nvPr/>
        </p:nvSpPr>
        <p:spPr>
          <a:xfrm>
            <a:off x="1488173" y="1084145"/>
            <a:ext cx="1706123" cy="1813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CF4CD-E16E-C4F8-0DF7-9478DBE52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067" y="1409176"/>
            <a:ext cx="585856" cy="71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E9859-744F-2FDB-A876-5520DE210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73" y="1352469"/>
            <a:ext cx="585856" cy="71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D16AB7-3167-BC63-DD2E-39D00A5D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544" y="2093046"/>
            <a:ext cx="585856" cy="7176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346AD7-3897-5D85-5A14-C9A4BC0B9789}"/>
              </a:ext>
            </a:extLst>
          </p:cNvPr>
          <p:cNvSpPr/>
          <p:nvPr/>
        </p:nvSpPr>
        <p:spPr>
          <a:xfrm>
            <a:off x="3302786" y="1055737"/>
            <a:ext cx="1588216" cy="18015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7" name="Picture 64" descr="110611afamilyKTcamapduahau_5e6b1.jpg">
            <a:extLst>
              <a:ext uri="{FF2B5EF4-FFF2-40B4-BE49-F238E27FC236}">
                <a16:creationId xmlns:a16="http://schemas.microsoft.com/office/drawing/2014/main" id="{B8130256-79C8-361E-06EE-8CEE29E9F3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7" y="1663066"/>
            <a:ext cx="705444" cy="82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4" descr="110611afamilyKTcamapduahau_5e6b1.jpg">
            <a:extLst>
              <a:ext uri="{FF2B5EF4-FFF2-40B4-BE49-F238E27FC236}">
                <a16:creationId xmlns:a16="http://schemas.microsoft.com/office/drawing/2014/main" id="{277E9B9B-C465-6072-6232-E448B2FFA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87" y="1701577"/>
            <a:ext cx="705444" cy="82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71768E-6 L 1.11022E-16 -0.13545 C 1.11022E-16 -0.19623 0.11823 -0.27059 0.21458 -0.27059 L 0.42917 -0.27059 " pathEditMode="relative" rAng="0" ptsTypes="AAAA">
                                      <p:cBhvr>
                                        <p:cTn id="8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35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5" grpId="0" animBg="1"/>
      <p:bldP spid="75" grpId="1" animBg="1"/>
      <p:bldP spid="76" grpId="0" animBg="1"/>
      <p:bldP spid="77" grpId="0" animBg="1"/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7">
            <a:extLst>
              <a:ext uri="{FF2B5EF4-FFF2-40B4-BE49-F238E27FC236}">
                <a16:creationId xmlns:a16="http://schemas.microsoft.com/office/drawing/2014/main" id="{7F322361-7796-632A-3D32-BD6E6F14C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018" y="393463"/>
            <a:ext cx="440820" cy="3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EBEF460-9CD5-605A-9415-25F7D5A6ED41}"/>
              </a:ext>
            </a:extLst>
          </p:cNvPr>
          <p:cNvSpPr/>
          <p:nvPr/>
        </p:nvSpPr>
        <p:spPr>
          <a:xfrm>
            <a:off x="6421637" y="1201762"/>
            <a:ext cx="2630624" cy="15440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E38175-B283-1C13-2FD0-09FD7A9DA50C}"/>
              </a:ext>
            </a:extLst>
          </p:cNvPr>
          <p:cNvSpPr/>
          <p:nvPr/>
        </p:nvSpPr>
        <p:spPr>
          <a:xfrm>
            <a:off x="3125466" y="1144574"/>
            <a:ext cx="3024338" cy="1601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F0EAD77-99D9-E15C-AC26-EC9696297C55}"/>
              </a:ext>
            </a:extLst>
          </p:cNvPr>
          <p:cNvSpPr/>
          <p:nvPr/>
        </p:nvSpPr>
        <p:spPr>
          <a:xfrm>
            <a:off x="191135" y="1102660"/>
            <a:ext cx="2630624" cy="1601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C5D87B8-0B38-642D-B3AB-488C9D5A8014}"/>
              </a:ext>
            </a:extLst>
          </p:cNvPr>
          <p:cNvSpPr/>
          <p:nvPr/>
        </p:nvSpPr>
        <p:spPr>
          <a:xfrm>
            <a:off x="1138166" y="3182356"/>
            <a:ext cx="80062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6342D93-A0E0-4972-A642-11B177D478DE}"/>
              </a:ext>
            </a:extLst>
          </p:cNvPr>
          <p:cNvSpPr/>
          <p:nvPr/>
        </p:nvSpPr>
        <p:spPr>
          <a:xfrm>
            <a:off x="7508489" y="3182356"/>
            <a:ext cx="80062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7EF712-8003-B3A0-5ABC-EC4A1CF53850}"/>
              </a:ext>
            </a:extLst>
          </p:cNvPr>
          <p:cNvSpPr/>
          <p:nvPr/>
        </p:nvSpPr>
        <p:spPr>
          <a:xfrm>
            <a:off x="4425618" y="3106130"/>
            <a:ext cx="800625" cy="110870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4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8E54E-EB39-3739-2233-BA895AD3B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22" r="10163"/>
          <a:stretch/>
        </p:blipFill>
        <p:spPr>
          <a:xfrm>
            <a:off x="3259413" y="1567648"/>
            <a:ext cx="553118" cy="770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FD546-1482-5045-B08C-9D4F3A460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22" r="10163"/>
          <a:stretch/>
        </p:blipFill>
        <p:spPr>
          <a:xfrm>
            <a:off x="4663268" y="1515058"/>
            <a:ext cx="553118" cy="770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5BE79-ABFB-20A6-003D-7029564AE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22" r="10163"/>
          <a:stretch/>
        </p:blipFill>
        <p:spPr>
          <a:xfrm>
            <a:off x="3946476" y="1567648"/>
            <a:ext cx="553118" cy="770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522E2-2033-1CBF-64D5-7DCE5E7B7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22" r="10163"/>
          <a:stretch/>
        </p:blipFill>
        <p:spPr>
          <a:xfrm>
            <a:off x="5418775" y="1515058"/>
            <a:ext cx="553118" cy="770235"/>
          </a:xfrm>
          <a:prstGeom prst="rect">
            <a:avLst/>
          </a:prstGeom>
        </p:spPr>
      </p:pic>
      <p:pic>
        <p:nvPicPr>
          <p:cNvPr id="2060" name="Picture 12" descr="Bút Gel Thiên Long Doraemon GEL-012/DO – Flexoffice.com - Tập đoàn Thiên  Long">
            <a:extLst>
              <a:ext uri="{FF2B5EF4-FFF2-40B4-BE49-F238E27FC236}">
                <a16:creationId xmlns:a16="http://schemas.microsoft.com/office/drawing/2014/main" id="{CB075219-A068-9726-950A-F550DFE3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" y="1290145"/>
            <a:ext cx="901166" cy="9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Gel Thiên Long Doraemon GEL-012/DO – Flexoffice.com - Tập đoàn Thiên  Long">
            <a:extLst>
              <a:ext uri="{FF2B5EF4-FFF2-40B4-BE49-F238E27FC236}">
                <a16:creationId xmlns:a16="http://schemas.microsoft.com/office/drawing/2014/main" id="{9C253DC4-5997-F666-A245-5400D2A3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40" y="1452702"/>
            <a:ext cx="901166" cy="9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Bút Gel Thiên Long Doraemon GEL-012/DO – Flexoffice.com - Tập đoàn Thiên  Long">
            <a:extLst>
              <a:ext uri="{FF2B5EF4-FFF2-40B4-BE49-F238E27FC236}">
                <a16:creationId xmlns:a16="http://schemas.microsoft.com/office/drawing/2014/main" id="{C093DA8B-05E0-8BCB-E05A-3F6EA042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7" y="1502184"/>
            <a:ext cx="901166" cy="9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55BF7-0E77-325A-1EE1-EF4B3C771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275" y="1380600"/>
            <a:ext cx="1144331" cy="1144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82958-C26A-B9EA-9759-2500EB057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948" y="1328010"/>
            <a:ext cx="1144331" cy="114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62666E-7 L 0.28767 -0.682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34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70" grpId="0" animBg="1"/>
      <p:bldP spid="70" grpId="1" animBg="1"/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1780</TotalTime>
  <Words>124</Words>
  <Application>Microsoft Office PowerPoint</Application>
  <PresentationFormat>Custom</PresentationFormat>
  <Paragraphs>46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Constantia</vt:lpstr>
      <vt:lpstr>Times New Roman</vt:lpstr>
      <vt:lpstr>Wingdings 2</vt:lpstr>
      <vt:lpstr>Office Theme</vt:lpstr>
      <vt:lpstr>PowerPoint Presentation</vt:lpstr>
      <vt:lpstr>PowerPoint Presentation</vt:lpstr>
      <vt:lpstr>2. Phương pháp, hình thức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Van An</dc:creator>
  <cp:lastModifiedBy>Administrator</cp:lastModifiedBy>
  <cp:revision>150</cp:revision>
  <dcterms:created xsi:type="dcterms:W3CDTF">2011-12-30T16:35:03Z</dcterms:created>
  <dcterms:modified xsi:type="dcterms:W3CDTF">2025-03-24T14:35:20Z</dcterms:modified>
  <dc:language>en-US</dc:language>
</cp:coreProperties>
</file>