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93" r:id="rId6"/>
    <p:sldId id="294" r:id="rId7"/>
    <p:sldId id="292" r:id="rId8"/>
    <p:sldId id="272" r:id="rId9"/>
    <p:sldId id="279" r:id="rId10"/>
    <p:sldId id="260" r:id="rId11"/>
    <p:sldId id="295" r:id="rId12"/>
    <p:sldId id="290" r:id="rId13"/>
    <p:sldId id="296" r:id="rId14"/>
    <p:sldId id="265" r:id="rId15"/>
    <p:sldId id="269" r:id="rId16"/>
    <p:sldId id="268" r:id="rId17"/>
    <p:sldId id="267" r:id="rId18"/>
    <p:sldId id="29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9.jpeg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6.xml"/><Relationship Id="rId12" Type="http://schemas.openxmlformats.org/officeDocument/2006/relationships/image" Target="../media/image18.png"/><Relationship Id="rId17" Type="http://schemas.openxmlformats.org/officeDocument/2006/relationships/slide" Target="slide19.xml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2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5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275" y="609600"/>
            <a:ext cx="9315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1FB41-E149-21CE-3DA8-59C0933F5B6F}"/>
              </a:ext>
            </a:extLst>
          </p:cNvPr>
          <p:cNvSpPr txBox="1"/>
          <p:nvPr/>
        </p:nvSpPr>
        <p:spPr>
          <a:xfrm rot="10800000" flipV="1">
            <a:off x="3124200" y="3446384"/>
            <a:ext cx="6629400" cy="159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 ĐỘNG ÂM NHẠC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Chủ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Phương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tiện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giao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thông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tài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“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Đèn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xanh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đèn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đỏ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1600200"/>
            <a:ext cx="145732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thông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HoaTrongVuon-XuanMaiV.A-4040503">
            <a:hlinkClick r:id="" action="ppaction://media"/>
            <a:extLst>
              <a:ext uri="{FF2B5EF4-FFF2-40B4-BE49-F238E27FC236}">
                <a16:creationId xmlns:a16="http://schemas.microsoft.com/office/drawing/2014/main" id="{7E400989-BE76-CEFA-7FA3-9BFC155A6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9746" y="55615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4C574-C839-2EBB-C763-0DE48B264A15}"/>
              </a:ext>
            </a:extLst>
          </p:cNvPr>
          <p:cNvSpPr txBox="1"/>
          <p:nvPr/>
        </p:nvSpPr>
        <p:spPr>
          <a:xfrm>
            <a:off x="1219200" y="152400"/>
            <a:ext cx="792848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HỌC LUẬT GIAO THÔNG</a:t>
            </a:r>
            <a:endParaRPr lang="vi-VN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Hoàng Dinh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giáo dạy em bốn đường giao thông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bộ đường hàng không, đường biển đường sắt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thân thiết nhất là đường quê em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làng em có hàng cây xanh, trưa hè bóng cây cho em râm mát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ơi có biết, đường làng quê em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 đường cho xe chở đầy thóc lúa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 đường là của em đi đến trường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đã dạy em biết đèn giao thông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 đỏ ở trên cao, đèn vàng ở giữa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đã sáng là được đi ngay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 bạn đi đúng luật giao thông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 đường ngó trông ô tô xe máy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ơi có biết luật lệ giao thông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 đường lắm xe bạn đừng đi nhé</a:t>
            </a:r>
          </a:p>
          <a:p>
            <a:pPr algn="l"/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bộ là đường đi trên vỉa hè</a:t>
            </a:r>
          </a:p>
        </p:txBody>
      </p:sp>
    </p:spTree>
    <p:extLst>
      <p:ext uri="{BB962C8B-B14F-4D97-AF65-F5344CB8AC3E}">
        <p14:creationId xmlns:p14="http://schemas.microsoft.com/office/powerpoint/2010/main" val="358596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AF4DF-1565-CE64-A953-25B2D662FC37}"/>
              </a:ext>
            </a:extLst>
          </p:cNvPr>
          <p:cNvSpPr/>
          <p:nvPr/>
        </p:nvSpPr>
        <p:spPr>
          <a:xfrm>
            <a:off x="152400" y="1676400"/>
            <a:ext cx="115824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Nghe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57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6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7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“Nghe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</a:t>
            </a:r>
            <a:r>
              <a:rPr lang="en-US" sz="2800" dirty="0" err="1">
                <a:latin typeface="+mj-lt"/>
              </a:rPr>
              <a:t>Đèn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đỏ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đèn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xanh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14400"/>
            <a:ext cx="982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”</a:t>
            </a:r>
          </a:p>
          <a:p>
            <a:pPr lvl="2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A57C-9C83-4AAF-7931-8833CB59E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60923-063C-6B13-2282-76A2D1BC8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affic light with red yellow and green lights&#10;&#10;AI-generated content may be incorrect.">
            <a:extLst>
              <a:ext uri="{FF2B5EF4-FFF2-40B4-BE49-F238E27FC236}">
                <a16:creationId xmlns:a16="http://schemas.microsoft.com/office/drawing/2014/main" id="{E8F2DCBD-0E36-F09D-8586-946C302F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1579-AEA9-2024-E4EA-125CED649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6E5BC-9229-7F31-7089-E94E2B1A4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rtoon of children crossing a crosswalk&#10;&#10;AI-generated content may be incorrect.">
            <a:extLst>
              <a:ext uri="{FF2B5EF4-FFF2-40B4-BE49-F238E27FC236}">
                <a16:creationId xmlns:a16="http://schemas.microsoft.com/office/drawing/2014/main" id="{AD01430F-8B28-66CE-67D6-F6CF7D12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2"/>
            <a:ext cx="12725400" cy="739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5D130B-FA4C-3E69-A8F6-7122780E65F5}"/>
              </a:ext>
            </a:extLst>
          </p:cNvPr>
          <p:cNvSpPr txBox="1"/>
          <p:nvPr/>
        </p:nvSpPr>
        <p:spPr>
          <a:xfrm rot="10800000" flipV="1">
            <a:off x="1447802" y="3314700"/>
            <a:ext cx="701039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ĐÈN ĐỎ, ĐÈN XANH</a:t>
            </a:r>
          </a:p>
          <a:p>
            <a:pPr algn="l"/>
            <a:r>
              <a:rPr lang="vi-VN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Nhạc: Lương Vĩnh; Lời: Thế Hội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Dung dăng dung dẻ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Vui vẻ cùng đi chơi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Đèn đỏ báo rồi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Bạn ơi bạn chờ tí nhé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Dung dăng dung dẻ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Vui vẻ cùng đi chơi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Đèn xanh báo rồi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Bạn ơi đi nhé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Đèn xanh báo rồi</a:t>
            </a:r>
          </a:p>
          <a:p>
            <a:pPr algn="l"/>
            <a:r>
              <a:rPr lang="vi-VN" sz="2000" b="0" i="0" dirty="0">
                <a:effectLst/>
                <a:latin typeface="Arial" panose="020B0604020202020204" pitchFamily="34" charset="0"/>
              </a:rPr>
              <a:t>bạn ơi mời bạn đi chơi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8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SC07682a~1.jpg">
            <a:extLst>
              <a:ext uri="{FF2B5EF4-FFF2-40B4-BE49-F238E27FC236}">
                <a16:creationId xmlns:a16="http://schemas.microsoft.com/office/drawing/2014/main" id="{4B769F12-BB03-C0D7-65DE-F94719F76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4270DC3-7B1C-1F5D-A422-E2C19D31FFF2}"/>
              </a:ext>
            </a:extLst>
          </p:cNvPr>
          <p:cNvSpPr/>
          <p:nvPr/>
        </p:nvSpPr>
        <p:spPr>
          <a:xfrm>
            <a:off x="9982200" y="1156520"/>
            <a:ext cx="509588" cy="533400"/>
          </a:xfrm>
          <a:prstGeom prst="flowChartConnector">
            <a:avLst/>
          </a:prstGeom>
          <a:solidFill>
            <a:srgbClr val="00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23D85F0-6C91-304B-5618-7EA88D5470D1}"/>
              </a:ext>
            </a:extLst>
          </p:cNvPr>
          <p:cNvSpPr/>
          <p:nvPr/>
        </p:nvSpPr>
        <p:spPr>
          <a:xfrm>
            <a:off x="9982200" y="1873046"/>
            <a:ext cx="509588" cy="533400"/>
          </a:xfrm>
          <a:prstGeom prst="flowChartConnector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A9908FB-3751-4E80-14FE-CC4536B27647}"/>
              </a:ext>
            </a:extLst>
          </p:cNvPr>
          <p:cNvSpPr/>
          <p:nvPr/>
        </p:nvSpPr>
        <p:spPr>
          <a:xfrm>
            <a:off x="9982200" y="439994"/>
            <a:ext cx="509588" cy="533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097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439994" y="1371600"/>
            <a:ext cx="128950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365</Words>
  <Application>Microsoft Office PowerPoint</Application>
  <PresentationFormat>Widescreen</PresentationFormat>
  <Paragraphs>69</Paragraphs>
  <Slides>19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Administrator</cp:lastModifiedBy>
  <cp:revision>120</cp:revision>
  <dcterms:created xsi:type="dcterms:W3CDTF">2017-10-12T12:19:45Z</dcterms:created>
  <dcterms:modified xsi:type="dcterms:W3CDTF">2025-04-14T06:20:57Z</dcterms:modified>
</cp:coreProperties>
</file>