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7" r:id="rId3"/>
    <p:sldId id="288" r:id="rId4"/>
    <p:sldId id="275" r:id="rId5"/>
    <p:sldId id="257" r:id="rId6"/>
    <p:sldId id="289" r:id="rId7"/>
    <p:sldId id="272" r:id="rId8"/>
    <p:sldId id="279" r:id="rId9"/>
    <p:sldId id="260" r:id="rId10"/>
    <p:sldId id="29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1AF"/>
    <a:srgbClr val="F517E5"/>
    <a:srgbClr val="1BF12F"/>
    <a:srgbClr val="FA3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0305-B3A3-4C30-83DF-1F54291711E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3265669"/>
            <a:ext cx="7028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381000"/>
            <a:ext cx="7505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/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  <a:endParaRPr lang="en-US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2F2596-1631-00FD-138C-21C8CE9C271E}"/>
              </a:ext>
            </a:extLst>
          </p:cNvPr>
          <p:cNvSpPr/>
          <p:nvPr/>
        </p:nvSpPr>
        <p:spPr>
          <a:xfrm>
            <a:off x="2457450" y="3749457"/>
            <a:ext cx="72771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+mj-lt"/>
              </a:rPr>
              <a:t> </a:t>
            </a:r>
          </a:p>
        </p:txBody>
      </p:sp>
      <p:pic>
        <p:nvPicPr>
          <p:cNvPr id="5" name="Picture 4" descr="A logo with children and a sunflower&#10;&#10;AI-generated content may be incorrect.">
            <a:extLst>
              <a:ext uri="{FF2B5EF4-FFF2-40B4-BE49-F238E27FC236}">
                <a16:creationId xmlns:a16="http://schemas.microsoft.com/office/drawing/2014/main" id="{98946890-C900-F0AF-2CEA-22BC80BEA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85" y="1255184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8AF4DF-1565-CE64-A953-25B2D662FC37}"/>
              </a:ext>
            </a:extLst>
          </p:cNvPr>
          <p:cNvSpPr/>
          <p:nvPr/>
        </p:nvSpPr>
        <p:spPr>
          <a:xfrm>
            <a:off x="1600200" y="1676400"/>
            <a:ext cx="9677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0578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82050" y="2286000"/>
            <a:ext cx="7827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XIN CHÀO VÀ 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838201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1.Kiến thức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Trẻ thuộc bài hát, nhớ tên bài hát, tên tác giả, hiểu nội dung bài hát</a:t>
            </a: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2.Kỹ năng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b="1" dirty="0">
                <a:latin typeface="+mj-lt"/>
              </a:rPr>
              <a:t>-</a:t>
            </a:r>
            <a:r>
              <a:rPr lang="vi-VN" sz="2800" dirty="0">
                <a:latin typeface="+mj-lt"/>
              </a:rPr>
              <a:t> Trẻ hát đúng lời, đúng giai điệu bài hát,</a:t>
            </a:r>
          </a:p>
          <a:p>
            <a:r>
              <a:rPr lang="vi-VN" sz="2800" dirty="0">
                <a:latin typeface="+mj-lt"/>
              </a:rPr>
              <a:t>- Trẻ chú ý lắng nghe cô hát</a:t>
            </a:r>
          </a:p>
          <a:p>
            <a:r>
              <a:rPr lang="vi-VN" sz="2800" dirty="0">
                <a:latin typeface="+mj-lt"/>
              </a:rPr>
              <a:t>- Trẻ biết cách chơi trò chơi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3.Thái độ: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Hứng thú nghe cô hát bài hát nghe</a:t>
            </a:r>
          </a:p>
          <a:p>
            <a:r>
              <a:rPr lang="vi-VN" sz="2800" dirty="0">
                <a:latin typeface="+mj-lt"/>
              </a:rPr>
              <a:t>- Hứng thú tham gia chơi TC cùng các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574236"/>
            <a:ext cx="716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* Đồ dùng của cô: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Nhạc các bài hát: </a:t>
            </a:r>
            <a:r>
              <a:rPr lang="en-US" sz="2800" dirty="0">
                <a:latin typeface="+mj-lt"/>
              </a:rPr>
              <a:t>Ai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cây</a:t>
            </a:r>
            <a:r>
              <a:rPr lang="vi-VN" sz="2800" dirty="0">
                <a:latin typeface="+mj-lt"/>
              </a:rPr>
              <a:t>; </a:t>
            </a:r>
            <a:r>
              <a:rPr lang="en-US" sz="2800" dirty="0">
                <a:latin typeface="+mj-lt"/>
              </a:rPr>
              <a:t>Hoa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vườn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800" dirty="0">
                <a:latin typeface="+mj-lt"/>
              </a:rPr>
              <a:t>Giáo án điện tử, máy tính, máy chiếu</a:t>
            </a:r>
            <a:endParaRPr lang="en-US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 * Đồ dùng của trẻ: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Trang phục phù hợp, sạch sẽ</a:t>
            </a:r>
          </a:p>
          <a:p>
            <a:r>
              <a:rPr lang="vi-VN" sz="2800" dirty="0">
                <a:latin typeface="+mj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9812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2400" y="-1371600"/>
            <a:ext cx="13451866" cy="8952449"/>
          </a:xfrm>
        </p:spPr>
      </p:pic>
      <p:sp>
        <p:nvSpPr>
          <p:cNvPr id="10" name="Rectangle 9"/>
          <p:cNvSpPr/>
          <p:nvPr/>
        </p:nvSpPr>
        <p:spPr>
          <a:xfrm>
            <a:off x="2057400" y="1447800"/>
            <a:ext cx="89154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Dạy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ai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trồng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cây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381001"/>
            <a:ext cx="83968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906000" y="5943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-trong-cay_08012024">
            <a:hlinkClick r:id="" action="ppaction://media"/>
            <a:extLst>
              <a:ext uri="{FF2B5EF4-FFF2-40B4-BE49-F238E27FC236}">
                <a16:creationId xmlns:a16="http://schemas.microsoft.com/office/drawing/2014/main" id="{D592D32B-15C9-4DED-777B-63F2F036AB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6550" y="1"/>
            <a:ext cx="12268550" cy="69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2209800" y="1524001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134600" y="6019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9097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439994" y="1371600"/>
            <a:ext cx="128950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030200" y="5638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791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1" y="2196168"/>
            <a:ext cx="7093337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vườn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447801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85291">
            <a:off x="9626732" y="6721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22616">
            <a:off x="8204387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53781">
            <a:off x="6497506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207608">
            <a:off x="9521472" y="5072038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78481">
            <a:off x="4736967" y="4634516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052192">
            <a:off x="8044900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22616">
            <a:off x="5918386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HoaTrongVuon-XuanMaiV.A-4040503">
            <a:hlinkClick r:id="" action="ppaction://media"/>
            <a:extLst>
              <a:ext uri="{FF2B5EF4-FFF2-40B4-BE49-F238E27FC236}">
                <a16:creationId xmlns:a16="http://schemas.microsoft.com/office/drawing/2014/main" id="{7E400989-BE76-CEFA-7FA3-9BFC155A63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69746" y="55615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9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245</Words>
  <Application>Microsoft Office PowerPoint</Application>
  <PresentationFormat>Widescreen</PresentationFormat>
  <Paragraphs>41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Administrator</cp:lastModifiedBy>
  <cp:revision>119</cp:revision>
  <dcterms:created xsi:type="dcterms:W3CDTF">2017-10-12T12:19:45Z</dcterms:created>
  <dcterms:modified xsi:type="dcterms:W3CDTF">2025-04-13T19:52:11Z</dcterms:modified>
</cp:coreProperties>
</file>