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9" r:id="rId3"/>
    <p:sldMasterId id="2147483733" r:id="rId4"/>
    <p:sldMasterId id="2147483745" r:id="rId5"/>
    <p:sldMasterId id="2147483757" r:id="rId6"/>
    <p:sldMasterId id="2147483769" r:id="rId7"/>
    <p:sldMasterId id="2147483781" r:id="rId8"/>
    <p:sldMasterId id="2147483793" r:id="rId9"/>
    <p:sldMasterId id="2147483805" r:id="rId10"/>
    <p:sldMasterId id="2147483817" r:id="rId11"/>
  </p:sldMasterIdLst>
  <p:notesMasterIdLst>
    <p:notesMasterId r:id="rId47"/>
  </p:notesMasterIdLst>
  <p:sldIdLst>
    <p:sldId id="292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6" r:id="rId44"/>
    <p:sldId id="334" r:id="rId45"/>
    <p:sldId id="333" r:id="rId46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C269A"/>
    <a:srgbClr val="250DB3"/>
    <a:srgbClr val="E8EC44"/>
    <a:srgbClr val="B9D4ED"/>
    <a:srgbClr val="EFF5FB"/>
    <a:srgbClr val="E05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8A13D-77F2-43E9-B860-AA058E705FFF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D1EB1-6E2A-4A79-A17A-459A6AE40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67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636689-9115-48EF-8006-9804BE5908B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960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EF184-5379-45C3-BE9E-31EA4D1BEA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418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13EDE2-3862-4EC3-900B-91640D4924C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642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16CEBF-E22A-427B-9648-114843A6327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620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27E764-D5FB-4A72-A78A-7CF22750AE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399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02623-C365-4287-BBB8-51A54AB997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106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02B9D6-B1D0-4080-A3F3-6B1EE410915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859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F304EE-CED8-4191-90F3-A2EF774F47A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913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B466EA-B0AE-46B5-A746-80AF965EFAC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333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821F16-C08E-4108-899C-3FFE0674740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12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18A56A-8065-49FC-9A93-962EC05667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410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D295F-42E0-4C0F-A035-F792C216C2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1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A12EB9-F846-4D7E-B2A5-3C479A2D6F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55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8FAD12-6738-43AC-B06F-C963306AE2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572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1A7B0B-8E23-45BB-B3DC-0770B457CD6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404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72B49-BAD6-4AD2-B9C8-B190A989D54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021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FFB2C6-1225-42AE-96BE-833C1E6877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397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E86D89-4DC1-448E-AE24-0C46F9BCCD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175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C8A8F2-B3C3-42B6-A8B0-27C47A2E9BA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2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3D803E-1C9F-4285-A2FC-5C82A428483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9086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9D1ED0-1398-42F6-B10E-22AC7C55C43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569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7D0B55-19F2-4AD1-AEF1-442731AFFFE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6690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5C5A6A-13D5-42F6-8A94-53B84507987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144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20FD02-24DB-479F-948C-DD47C323F2B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4609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650EE4-6AE4-4A95-A7D5-24384A46BA3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849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2B43D9-E887-4004-AFC9-6F9920885FE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9234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AF6A2A-636B-4A3B-BDA4-2B2ECB3E3F9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243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871938-86F6-4165-9CD1-9136DCE2A28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2704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9DCF7C-F5ED-4333-AC67-A0E2E5F61F4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3082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51E7A2-2D90-401C-A489-6B813EEB550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09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17563-7922-48DB-B3AA-91072278586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1609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0DD220-E123-4F0A-A3FE-2D0305F6CBA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149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F90586-26D3-4BB5-9D5B-F497624B040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2951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852509-1B75-4161-8B4E-863AAA113EA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8400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ADC35D-526C-4D5B-8F51-C278E80989A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0555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266988-34B6-42BB-A486-2F529348F97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7317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5ADA4D-F7D7-440D-98DA-D326C54C09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492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DEFB-DB73-48D8-9B00-91E1D68C73F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8503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A4BB68-2601-4BFA-891C-0727511A57D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8867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0A274-E808-40A6-8B48-91119BCC9BC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8804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F4E9A7-962F-4004-B4B1-36AE32A9167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00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amtasiaStudio_titleandmain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>
            <a:lvl1pPr>
              <a:defRPr>
                <a:solidFill>
                  <a:srgbClr val="C3CE8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8FDDAA6-A194-48DA-A28C-CAA2DEF7C423}" type="datetimeFigureOut">
              <a:rPr lang="en-US" smtClean="0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018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E8D7D1-6A9C-48DA-B87F-0EE78ADBC69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961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CF012B-AFAB-48F3-98EF-4D57F3FF866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8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6670-E2DC-489F-9CE9-A2753AB79ACB}" type="datetimeFigureOut">
              <a:rPr lang="en-US" smtClean="0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84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12DEA-F1C8-4941-A3DB-2216AC20EA39}" type="datetimeFigureOut">
              <a:rPr lang="en-US" smtClean="0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86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E882E-19A6-4ED9-A718-8A5083D65CD7}" type="datetimeFigureOut">
              <a:rPr lang="en-US" smtClean="0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97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ED393-C757-487A-B671-42673D289DC9}" type="datetimeFigureOut">
              <a:rPr lang="en-US" smtClean="0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74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E72D7-7EDD-4CDC-B262-4FD29E2CC8AE}" type="datetimeFigureOut">
              <a:rPr lang="en-US" smtClean="0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69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2CE43-D315-41FA-8F04-9DF57A0E0962}" type="datetimeFigureOut">
              <a:rPr lang="en-US" smtClean="0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81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63150-14FB-47FE-AADE-72788BB85DC6}" type="datetimeFigureOut">
              <a:rPr lang="en-US" smtClean="0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63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A2FEF2-4E49-4523-B62D-A94BCC2302F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164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F248A-3068-4D86-9780-0C95B228F850}" type="datetimeFigureOut">
              <a:rPr lang="en-US" smtClean="0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05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505F5-FE35-4AEC-9435-4AD75712A7F1}" type="datetimeFigureOut">
              <a:rPr lang="en-US" smtClean="0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25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E5BB6-0B59-4764-AB74-0E55BEFF6EA5}" type="datetimeFigureOut">
              <a:rPr lang="en-US" smtClean="0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41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84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34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EB5CCF-B3C2-469E-A75A-3A0899CB9D5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63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AD6458-D3CE-4AAA-89CF-3A1F840AD2A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166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B1D198-B1B5-4AF7-AE93-8D769A80ECB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746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DDE79E-1956-4440-8139-EBCECDD6177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105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C48F29-5E2C-4581-9887-99B8B1D983D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566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29C1C2-FCD6-4098-9B86-03F54CCABAE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59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C5F621-438E-4D00-97CE-114C58B5B15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5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BD34B5-7681-43AD-A295-8E7D71D4A0B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5234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20" y="2209839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13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6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F54D9A-DC4D-4633-9249-7E0433C64A5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3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8FFB96-0C8C-4329-A7D1-D817BE54847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63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E54D11-A25B-4661-BDBA-53D23BB4316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05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56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77" y="731558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45B033-2101-4F41-8BE3-4BF76D94C52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563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D76290-0C51-44CE-A952-A9AC169EAAF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89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BFAA5D-880E-4D97-8D8B-BFE5F13D8D3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53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B9253F-23C5-43C4-9326-0CD796A14AE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24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277C3C-52C9-42B5-AB1B-2FB40AE0DB5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40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ADECA1-323A-4708-B88F-AB3B44B5B8C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662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239887-01D5-4696-A5F5-2EF7D498AD1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797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B84206-D42C-4288-BFEE-C44C99F19B7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9748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C1B38A-4542-4290-A9E8-76501BFEB96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8860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F9E558-938C-4EC7-8A6D-547FFF9B1D8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752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41DEB8-4AC1-4DCC-9AC2-C6A6DE78725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949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D778E6-069B-4F57-81DF-33E7F9F70CA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274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87BBCD-13DA-494C-B8F5-E6B43D084B2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856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2B20C7-E420-4171-B466-022582C9E32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794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E65DFD-FD07-4522-BA3A-19D2816393F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88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24877A-8C3A-4818-95E0-B4E59ADCA72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223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5D73EF-6027-4781-80F8-74B561B7578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47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CCAFED-EEA9-4116-A6E9-BEE6D6AF04D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7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776E7E-5CDA-4407-A0FE-B6AC7676E4F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9554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D024DE-9AD8-4F80-9354-9509D9AF6EA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62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575031-B503-4B4E-AC15-558C07050C6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70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1BC5B0-2A9B-4F1A-80DC-CEE3D2139AD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068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3E7DCC-C488-45EF-B781-9A8729AC549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07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250F77-A51E-4A4C-B727-D18A38F7867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805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408B1D-A49E-4425-AF57-2ACADDF3330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938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7BBD39-3264-43AB-91C2-E5702EEE1D0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6453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7EC8EB-16A3-4CC1-8176-BFF21C6D6AB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23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C31C64-9ADD-4B7C-AA38-1D9AAB9E3C4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3931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B1919F-3256-4B26-AF1D-CDB79F93673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78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BFCB1C-EDAA-4653-80E4-7BF26D9C41B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04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C87E03-16DC-41D6-B97F-D62E1BEAF4F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8558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F89FEE-339F-406E-B319-13BE58CA3FD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904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0DB3E8-5240-462E-881C-77B7D7FB933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38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8F3A68-26F8-479E-BD3D-7D0A4D399BA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9362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A22CF7-6BD3-4DFB-BBA1-78B1BCAE7F3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6869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21E851-09D1-4849-BEFA-158A87A58FB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7737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6C61DB-A57E-4B63-A07D-FF305169BBF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7869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CC2F53-A0FA-4D51-A948-D5B2895C1CA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803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65D2F1-4B27-4926-AB1F-C70CF47E013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32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FC1E59-A686-42F4-B807-328F4124B9B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724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FFEDC6-75F9-451A-95A2-F8A52B6ACCE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583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78B3EC-3EA6-4528-8A17-8772EF7070B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4680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823BEF-A7BD-4145-B11A-EA8C9D48794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255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92E559-7143-4472-B403-206008D82AB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5759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BE66EF-5A27-4C51-93D0-1301D8098E2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0115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71A410-401C-47B0-8C9D-8F5A9E05D50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150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E50CF1-0BD4-407E-8E18-B9807D4AFD9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006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DC53B7-1D0B-43AC-9A16-3B500633E7B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041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356738-4869-431F-BFF7-47E0BAC9F4C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6773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5062CF-CFFE-4A3F-81C8-E9749CED905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152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4657E1-D678-450B-824B-518734ACEFF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6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EC710B-EFD3-46E2-BFB5-BBA5081AF2C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581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482BA5-B525-4A2A-94F9-D199377AF2C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7323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19BF75-D76E-45D5-B950-460E5EE2214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4857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CF3349-9CE6-4460-AE12-C7CA4057A43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989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72BBA4-8FF2-4778-B0CD-2631EEA5207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2393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217BD9-0CA6-4716-93FC-3CA08BB5D4F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4949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65D17A-920F-40FF-BBF4-CC98ECD4331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601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CAA8F5-6D8A-4350-8ABF-4BBD2443322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9775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269567-CB71-47CF-948F-B957B4F6A6E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211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801A48-CF75-4C82-BAC6-FE129485840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5268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3E759D-792F-478D-8267-DDC2DB59CC8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0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C43D7A-17A8-40AA-9EB0-3B338D93D66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180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14ACB5-1CC0-42C6-AF14-968400064D1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545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ED6F12-C2DA-4BFB-95B4-93C1F3D82F6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849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FC717F-78EF-4903-951B-1A179F6FBF5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9653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37D2EC-E351-455C-9020-68C17804974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41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01D19F-EA45-43B3-87DD-C2A19A137F9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065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66B9CD-C2E1-407B-A509-BE0C26B5EEA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745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EDFFBC-EAF9-4FFE-BBB6-D1C8E98D0E4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8179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0A2139-85FB-48AD-987D-34D50730236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092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0444A8-A8B5-46F7-818B-82F898FD2C1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741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52606F-78D5-46FA-B365-EFC69DCB7D3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99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CA2AF1-6F6D-4C97-A051-A65960BCDB6D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23/4/2025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97170-5810-455F-A522-0BE96385BC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7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27A718-CE47-41FB-8E7D-FAAD48ECEF9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F5280C-27C3-428F-979B-EE5519B7064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65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amtasiaStudio_conten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77777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68DC526-5F46-4512-B83D-7B904573EEE2}" type="datetimeFigureOut">
              <a:rPr lang="en-US" smtClean="0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7220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77777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3CE8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929395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929395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929395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929395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929395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  <a:latin typeface="Trebuchet MS" panose="020B0603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D98D8D-73E7-4C1A-B475-EE0C6ED12C0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5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3C536F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3C536F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3C536F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3C536F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3C536F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3C536F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3C536F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3C536F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3C536F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3C536F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06B9E3-3A6B-4FFB-861A-8BFD292CAF4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6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08AC4A-7DA6-45FC-B8B7-BB814D0CEC0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7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E93FE5-EE84-404E-B583-07C3431FA2C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91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74BBD-1CEC-46F0-A83E-01F58E583DE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2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8A6E4B-DC2E-46F1-8C66-8409683ECD1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34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1C6CCC-EF58-47B0-9BA2-1ABC641EAB2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883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3.png"/><Relationship Id="rId3" Type="http://schemas.openxmlformats.org/officeDocument/2006/relationships/image" Target="../media/image61.png"/><Relationship Id="rId21" Type="http://schemas.openxmlformats.org/officeDocument/2006/relationships/image" Target="../media/image29.png"/><Relationship Id="rId34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21.png"/><Relationship Id="rId3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9.png"/><Relationship Id="rId20" Type="http://schemas.openxmlformats.org/officeDocument/2006/relationships/image" Target="../media/image31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11" Type="http://schemas.openxmlformats.org/officeDocument/2006/relationships/image" Target="../media/image64.png"/><Relationship Id="rId24" Type="http://schemas.openxmlformats.org/officeDocument/2006/relationships/image" Target="../media/image34.png"/><Relationship Id="rId32" Type="http://schemas.openxmlformats.org/officeDocument/2006/relationships/image" Target="../media/image9.png"/><Relationship Id="rId5" Type="http://schemas.openxmlformats.org/officeDocument/2006/relationships/image" Target="../media/image39.png"/><Relationship Id="rId15" Type="http://schemas.openxmlformats.org/officeDocument/2006/relationships/image" Target="../media/image68.png"/><Relationship Id="rId23" Type="http://schemas.openxmlformats.org/officeDocument/2006/relationships/image" Target="../media/image33.png"/><Relationship Id="rId28" Type="http://schemas.openxmlformats.org/officeDocument/2006/relationships/image" Target="../media/image53.gif"/><Relationship Id="rId36" Type="http://schemas.openxmlformats.org/officeDocument/2006/relationships/image" Target="../media/image13.gif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31" Type="http://schemas.openxmlformats.org/officeDocument/2006/relationships/image" Target="../media/image8.png"/><Relationship Id="rId4" Type="http://schemas.openxmlformats.org/officeDocument/2006/relationships/image" Target="../media/image2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30.png"/><Relationship Id="rId27" Type="http://schemas.openxmlformats.org/officeDocument/2006/relationships/image" Target="../media/image58.png"/><Relationship Id="rId30" Type="http://schemas.openxmlformats.org/officeDocument/2006/relationships/image" Target="../media/image75.png"/><Relationship Id="rId35" Type="http://schemas.openxmlformats.org/officeDocument/2006/relationships/image" Target="../media/image12.png"/><Relationship Id="rId8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26" Type="http://schemas.openxmlformats.org/officeDocument/2006/relationships/image" Target="../media/image99.png"/><Relationship Id="rId3" Type="http://schemas.openxmlformats.org/officeDocument/2006/relationships/image" Target="../media/image76.png"/><Relationship Id="rId21" Type="http://schemas.openxmlformats.org/officeDocument/2006/relationships/image" Target="../media/image94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5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29" Type="http://schemas.openxmlformats.org/officeDocument/2006/relationships/image" Target="../media/image13.gif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24" Type="http://schemas.openxmlformats.org/officeDocument/2006/relationships/image" Target="../media/image97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28" Type="http://schemas.openxmlformats.org/officeDocument/2006/relationships/image" Target="../media/image101.gif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Relationship Id="rId27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28" Type="http://schemas.openxmlformats.org/officeDocument/2006/relationships/image" Target="../media/image13.gif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Relationship Id="rId27" Type="http://schemas.openxmlformats.org/officeDocument/2006/relationships/image" Target="../media/image10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39.png"/><Relationship Id="rId18" Type="http://schemas.openxmlformats.org/officeDocument/2006/relationships/image" Target="../media/image13.gif"/><Relationship Id="rId3" Type="http://schemas.openxmlformats.org/officeDocument/2006/relationships/image" Target="../media/image36.gif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56.png"/><Relationship Id="rId2" Type="http://schemas.openxmlformats.org/officeDocument/2006/relationships/image" Target="../media/image24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25.png"/><Relationship Id="rId15" Type="http://schemas.openxmlformats.org/officeDocument/2006/relationships/image" Target="../media/image72.png"/><Relationship Id="rId10" Type="http://schemas.openxmlformats.org/officeDocument/2006/relationships/image" Target="../media/image107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Relationship Id="rId14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3" Type="http://schemas.openxmlformats.org/officeDocument/2006/relationships/image" Target="../media/image13.gif"/><Relationship Id="rId21" Type="http://schemas.openxmlformats.org/officeDocument/2006/relationships/image" Target="../media/image115.png"/><Relationship Id="rId7" Type="http://schemas.openxmlformats.org/officeDocument/2006/relationships/image" Target="../media/image114.png"/><Relationship Id="rId12" Type="http://schemas.openxmlformats.org/officeDocument/2006/relationships/image" Target="../media/image87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6.png"/><Relationship Id="rId11" Type="http://schemas.openxmlformats.org/officeDocument/2006/relationships/image" Target="../media/image85.png"/><Relationship Id="rId5" Type="http://schemas.openxmlformats.org/officeDocument/2006/relationships/image" Target="../media/image113.png"/><Relationship Id="rId15" Type="http://schemas.openxmlformats.org/officeDocument/2006/relationships/image" Target="../media/image89.png"/><Relationship Id="rId23" Type="http://schemas.openxmlformats.org/officeDocument/2006/relationships/image" Target="../media/image74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112.png"/><Relationship Id="rId9" Type="http://schemas.openxmlformats.org/officeDocument/2006/relationships/image" Target="../media/image82.png"/><Relationship Id="rId14" Type="http://schemas.openxmlformats.org/officeDocument/2006/relationships/image" Target="../media/image79.png"/><Relationship Id="rId22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20.png"/><Relationship Id="rId18" Type="http://schemas.openxmlformats.org/officeDocument/2006/relationships/image" Target="../media/image122.png"/><Relationship Id="rId3" Type="http://schemas.openxmlformats.org/officeDocument/2006/relationships/image" Target="../media/image116.png"/><Relationship Id="rId21" Type="http://schemas.openxmlformats.org/officeDocument/2006/relationships/image" Target="../media/image125.png"/><Relationship Id="rId7" Type="http://schemas.openxmlformats.org/officeDocument/2006/relationships/image" Target="../media/image13.gif"/><Relationship Id="rId12" Type="http://schemas.openxmlformats.org/officeDocument/2006/relationships/image" Target="../media/image63.png"/><Relationship Id="rId17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9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19.png"/><Relationship Id="rId11" Type="http://schemas.openxmlformats.org/officeDocument/2006/relationships/image" Target="../media/image62.png"/><Relationship Id="rId5" Type="http://schemas.openxmlformats.org/officeDocument/2006/relationships/image" Target="../media/image118.png"/><Relationship Id="rId15" Type="http://schemas.openxmlformats.org/officeDocument/2006/relationships/image" Target="../media/image114.png"/><Relationship Id="rId23" Type="http://schemas.openxmlformats.org/officeDocument/2006/relationships/image" Target="../media/image127.png"/><Relationship Id="rId10" Type="http://schemas.openxmlformats.org/officeDocument/2006/relationships/image" Target="../media/image37.png"/><Relationship Id="rId19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13.png"/><Relationship Id="rId14" Type="http://schemas.openxmlformats.org/officeDocument/2006/relationships/image" Target="../media/image86.png"/><Relationship Id="rId22" Type="http://schemas.openxmlformats.org/officeDocument/2006/relationships/image" Target="../media/image1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128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17.png"/><Relationship Id="rId15" Type="http://schemas.openxmlformats.org/officeDocument/2006/relationships/image" Target="../media/image138.png"/><Relationship Id="rId10" Type="http://schemas.openxmlformats.org/officeDocument/2006/relationships/image" Target="../media/image134.png"/><Relationship Id="rId4" Type="http://schemas.openxmlformats.org/officeDocument/2006/relationships/image" Target="../media/image129.png"/><Relationship Id="rId9" Type="http://schemas.openxmlformats.org/officeDocument/2006/relationships/image" Target="../media/image133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82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9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34" Type="http://schemas.openxmlformats.org/officeDocument/2006/relationships/image" Target="../media/image57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gif"/><Relationship Id="rId33" Type="http://schemas.openxmlformats.org/officeDocument/2006/relationships/image" Target="../media/image14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53.gif"/><Relationship Id="rId5" Type="http://schemas.openxmlformats.org/officeDocument/2006/relationships/image" Target="../media/image22.png"/><Relationship Id="rId15" Type="http://schemas.openxmlformats.org/officeDocument/2006/relationships/image" Target="../media/image32.gif"/><Relationship Id="rId23" Type="http://schemas.openxmlformats.org/officeDocument/2006/relationships/image" Target="../media/image146.pn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gif"/><Relationship Id="rId31" Type="http://schemas.openxmlformats.org/officeDocument/2006/relationships/image" Target="../media/image4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8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2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10" Type="http://schemas.openxmlformats.org/officeDocument/2006/relationships/image" Target="../media/image145.png"/><Relationship Id="rId4" Type="http://schemas.openxmlformats.org/officeDocument/2006/relationships/image" Target="../media/image141.png"/><Relationship Id="rId9" Type="http://schemas.openxmlformats.org/officeDocument/2006/relationships/slide" Target="slide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6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51.png"/><Relationship Id="rId11" Type="http://schemas.openxmlformats.org/officeDocument/2006/relationships/image" Target="../media/image13.gif"/><Relationship Id="rId5" Type="http://schemas.openxmlformats.org/officeDocument/2006/relationships/image" Target="../media/image150.png"/><Relationship Id="rId15" Type="http://schemas.openxmlformats.org/officeDocument/2006/relationships/image" Target="../media/image153.png"/><Relationship Id="rId10" Type="http://schemas.openxmlformats.org/officeDocument/2006/relationships/image" Target="../media/image30.png"/><Relationship Id="rId4" Type="http://schemas.openxmlformats.org/officeDocument/2006/relationships/image" Target="../media/image149.png"/><Relationship Id="rId9" Type="http://schemas.openxmlformats.org/officeDocument/2006/relationships/slide" Target="slide7.xml"/><Relationship Id="rId1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55.png"/><Relationship Id="rId5" Type="http://schemas.openxmlformats.org/officeDocument/2006/relationships/slide" Target="slide11.xml"/><Relationship Id="rId4" Type="http://schemas.openxmlformats.org/officeDocument/2006/relationships/image" Target="../media/image1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86.png"/><Relationship Id="rId18" Type="http://schemas.openxmlformats.org/officeDocument/2006/relationships/image" Target="../media/image159.png"/><Relationship Id="rId3" Type="http://schemas.openxmlformats.org/officeDocument/2006/relationships/image" Target="../media/image38.png"/><Relationship Id="rId7" Type="http://schemas.openxmlformats.org/officeDocument/2006/relationships/image" Target="../media/image112.png"/><Relationship Id="rId12" Type="http://schemas.openxmlformats.org/officeDocument/2006/relationships/image" Target="../media/image120.png"/><Relationship Id="rId17" Type="http://schemas.openxmlformats.org/officeDocument/2006/relationships/image" Target="../media/image15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19.png"/><Relationship Id="rId11" Type="http://schemas.openxmlformats.org/officeDocument/2006/relationships/image" Target="../media/image63.png"/><Relationship Id="rId5" Type="http://schemas.openxmlformats.org/officeDocument/2006/relationships/image" Target="../media/image156.png"/><Relationship Id="rId15" Type="http://schemas.openxmlformats.org/officeDocument/2006/relationships/image" Target="../media/image79.png"/><Relationship Id="rId10" Type="http://schemas.openxmlformats.org/officeDocument/2006/relationships/image" Target="../media/image62.png"/><Relationship Id="rId19" Type="http://schemas.openxmlformats.org/officeDocument/2006/relationships/image" Target="../media/image160.png"/><Relationship Id="rId4" Type="http://schemas.openxmlformats.org/officeDocument/2006/relationships/image" Target="../media/image78.png"/><Relationship Id="rId9" Type="http://schemas.openxmlformats.org/officeDocument/2006/relationships/image" Target="../media/image37.png"/><Relationship Id="rId1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86.png"/><Relationship Id="rId18" Type="http://schemas.openxmlformats.org/officeDocument/2006/relationships/image" Target="../media/image147.png"/><Relationship Id="rId3" Type="http://schemas.openxmlformats.org/officeDocument/2006/relationships/image" Target="../media/image78.png"/><Relationship Id="rId7" Type="http://schemas.openxmlformats.org/officeDocument/2006/relationships/image" Target="../media/image112.png"/><Relationship Id="rId12" Type="http://schemas.openxmlformats.org/officeDocument/2006/relationships/image" Target="../media/image120.png"/><Relationship Id="rId17" Type="http://schemas.openxmlformats.org/officeDocument/2006/relationships/image" Target="../media/image16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2.png"/><Relationship Id="rId20" Type="http://schemas.openxmlformats.org/officeDocument/2006/relationships/image" Target="../media/image165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3.gif"/><Relationship Id="rId11" Type="http://schemas.openxmlformats.org/officeDocument/2006/relationships/image" Target="../media/image63.png"/><Relationship Id="rId5" Type="http://schemas.openxmlformats.org/officeDocument/2006/relationships/image" Target="../media/image119.png"/><Relationship Id="rId15" Type="http://schemas.openxmlformats.org/officeDocument/2006/relationships/image" Target="../media/image79.png"/><Relationship Id="rId10" Type="http://schemas.openxmlformats.org/officeDocument/2006/relationships/image" Target="../media/image62.png"/><Relationship Id="rId19" Type="http://schemas.openxmlformats.org/officeDocument/2006/relationships/image" Target="../media/image164.png"/><Relationship Id="rId4" Type="http://schemas.openxmlformats.org/officeDocument/2006/relationships/image" Target="../media/image156.png"/><Relationship Id="rId9" Type="http://schemas.openxmlformats.org/officeDocument/2006/relationships/image" Target="../media/image37.png"/><Relationship Id="rId1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0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67.png"/><Relationship Id="rId5" Type="http://schemas.openxmlformats.org/officeDocument/2006/relationships/image" Target="../media/image13.gif"/><Relationship Id="rId4" Type="http://schemas.openxmlformats.org/officeDocument/2006/relationships/image" Target="../media/image1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8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72.png"/><Relationship Id="rId11" Type="http://schemas.openxmlformats.org/officeDocument/2006/relationships/image" Target="../media/image176.png"/><Relationship Id="rId5" Type="http://schemas.openxmlformats.org/officeDocument/2006/relationships/image" Target="../media/image171.png"/><Relationship Id="rId15" Type="http://schemas.openxmlformats.org/officeDocument/2006/relationships/image" Target="../media/image180.png"/><Relationship Id="rId10" Type="http://schemas.openxmlformats.org/officeDocument/2006/relationships/image" Target="../media/image155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Relationship Id="rId14" Type="http://schemas.openxmlformats.org/officeDocument/2006/relationships/image" Target="../media/image17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file:///D:\Gi&#225;o%20&#225;n\Gi&#225;o%20&#225;n%20&#273;i&#7879;n%20t&#7917;\v&#259;n%20h&#7885;c\TRuy&#7879;n%20qu&#7843;%20b&#7847;u%20ti&#234;n\qua%20bau%20tien.mp3-mang.mp3" TargetMode="External"/><Relationship Id="rId1" Type="http://schemas.microsoft.com/office/2007/relationships/media" Target="file:///D:\Gi&#225;o%20&#225;n\Gi&#225;o%20&#225;n%20&#273;i&#7879;n%20t&#7917;\v&#259;n%20h&#7885;c\TRuy&#7879;n%20qu&#7843;%20b&#7847;u%20ti&#234;n\qua%20bau%20tien.mp3-mang.mp3" TargetMode="External"/><Relationship Id="rId5" Type="http://schemas.openxmlformats.org/officeDocument/2006/relationships/image" Target="../media/image184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34" Type="http://schemas.openxmlformats.org/officeDocument/2006/relationships/image" Target="../media/image49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gif"/><Relationship Id="rId3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8.png"/><Relationship Id="rId5" Type="http://schemas.openxmlformats.org/officeDocument/2006/relationships/image" Target="../media/image22.png"/><Relationship Id="rId15" Type="http://schemas.openxmlformats.org/officeDocument/2006/relationships/image" Target="../media/image32.gif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1.png"/><Relationship Id="rId10" Type="http://schemas.openxmlformats.org/officeDocument/2006/relationships/image" Target="../media/image27.png"/><Relationship Id="rId19" Type="http://schemas.openxmlformats.org/officeDocument/2006/relationships/image" Target="../media/image36.gif"/><Relationship Id="rId31" Type="http://schemas.openxmlformats.org/officeDocument/2006/relationships/image" Target="../media/image4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0.png"/><Relationship Id="rId8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8.png"/><Relationship Id="rId26" Type="http://schemas.openxmlformats.org/officeDocument/2006/relationships/image" Target="../media/image47.png"/><Relationship Id="rId39" Type="http://schemas.openxmlformats.org/officeDocument/2006/relationships/image" Target="../media/image60.png"/><Relationship Id="rId21" Type="http://schemas.openxmlformats.org/officeDocument/2006/relationships/image" Target="../media/image42.gif"/><Relationship Id="rId34" Type="http://schemas.openxmlformats.org/officeDocument/2006/relationships/image" Target="../media/image55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7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41.pn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5.png"/><Relationship Id="rId32" Type="http://schemas.openxmlformats.org/officeDocument/2006/relationships/image" Target="../media/image53.gif"/><Relationship Id="rId37" Type="http://schemas.openxmlformats.org/officeDocument/2006/relationships/image" Target="../media/image58.png"/><Relationship Id="rId5" Type="http://schemas.openxmlformats.org/officeDocument/2006/relationships/image" Target="../media/image21.png"/><Relationship Id="rId15" Type="http://schemas.openxmlformats.org/officeDocument/2006/relationships/image" Target="../media/image33.png"/><Relationship Id="rId23" Type="http://schemas.openxmlformats.org/officeDocument/2006/relationships/image" Target="../media/image44.png"/><Relationship Id="rId28" Type="http://schemas.openxmlformats.org/officeDocument/2006/relationships/image" Target="../media/image32.gif"/><Relationship Id="rId36" Type="http://schemas.openxmlformats.org/officeDocument/2006/relationships/image" Target="../media/image57.png"/><Relationship Id="rId10" Type="http://schemas.openxmlformats.org/officeDocument/2006/relationships/image" Target="../media/image26.png"/><Relationship Id="rId19" Type="http://schemas.openxmlformats.org/officeDocument/2006/relationships/image" Target="../media/image39.png"/><Relationship Id="rId31" Type="http://schemas.openxmlformats.org/officeDocument/2006/relationships/image" Target="../media/image52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49.png"/><Relationship Id="rId35" Type="http://schemas.openxmlformats.org/officeDocument/2006/relationships/image" Target="../media/image56.png"/><Relationship Id="rId8" Type="http://schemas.openxmlformats.org/officeDocument/2006/relationships/image" Target="../media/image24.png"/><Relationship Id="rId3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5556" r="7500" b="3334"/>
          <a:stretch>
            <a:fillRect/>
          </a:stretch>
        </p:blipFill>
        <p:spPr bwMode="auto">
          <a:xfrm>
            <a:off x="0" y="17464"/>
            <a:ext cx="12192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048000" y="762000"/>
            <a:ext cx="6553200" cy="72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WordArt 37"/>
          <p:cNvSpPr>
            <a:spLocks noChangeArrowheads="1" noChangeShapeType="1" noTextEdit="1"/>
          </p:cNvSpPr>
          <p:nvPr/>
        </p:nvSpPr>
        <p:spPr bwMode="auto">
          <a:xfrm>
            <a:off x="3048000" y="1981200"/>
            <a:ext cx="6781800" cy="2590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rabiaH" panose="020B7200000000000000" pitchFamily="34" charset="0"/>
                <a:cs typeface="Arial" panose="020B0604020202020204" pitchFamily="34" charset="0"/>
              </a:rPr>
              <a:t>HO¹T ĐỘNG LÀM QUEN VĂN HỌC</a:t>
            </a:r>
          </a:p>
        </p:txBody>
      </p: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3352800" y="3098800"/>
            <a:ext cx="6324600" cy="249299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bầu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2DF858A3-2E5B-5210-9C31-B19C4C9E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393" y="2234684"/>
            <a:ext cx="989635" cy="98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6357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nu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511">
            <a:off x="3886200" y="457200"/>
            <a:ext cx="4343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3" descr="nh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67001"/>
            <a:ext cx="1347788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4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1"/>
            <a:ext cx="472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5" descr="Untitled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3657600"/>
            <a:ext cx="16954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8" name="Picture 6" descr="bui c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6172200"/>
            <a:ext cx="6334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9" name="Picture 7" descr="Goosefly1-animated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1"/>
            <a:ext cx="514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8" descr="Goosefly1-animated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4800"/>
            <a:ext cx="2857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1" name="Picture 9" descr="Goosefly1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09601"/>
            <a:ext cx="5905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2" name="Picture 10" descr="bui c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953000"/>
            <a:ext cx="91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3" name="Picture 11" descr="bui c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73450"/>
            <a:ext cx="6858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924" name="Group 12"/>
          <p:cNvGrpSpPr>
            <a:grpSpLocks/>
          </p:cNvGrpSpPr>
          <p:nvPr/>
        </p:nvGrpSpPr>
        <p:grpSpPr bwMode="auto">
          <a:xfrm>
            <a:off x="4572000" y="4800600"/>
            <a:ext cx="1066800" cy="577850"/>
            <a:chOff x="1968" y="2592"/>
            <a:chExt cx="672" cy="364"/>
          </a:xfrm>
        </p:grpSpPr>
        <p:pic>
          <p:nvPicPr>
            <p:cNvPr id="166954" name="Picture 13" descr="b002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04930">
              <a:off x="2347" y="2592"/>
              <a:ext cx="19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955" name="Picture 14" descr="b00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56" y="2736"/>
              <a:ext cx="14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956" name="Picture 15" descr="b002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736"/>
              <a:ext cx="15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957" name="Picture 16" descr="b001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592"/>
              <a:ext cx="14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958" name="Picture 17" descr="b002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04930">
              <a:off x="2492" y="2832"/>
              <a:ext cx="148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6925" name="Picture 18" descr="b00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5070">
            <a:off x="4478338" y="3457575"/>
            <a:ext cx="22860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6" name="Picture 19" descr="b00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1524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7" name="Picture 20" descr="b002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4724400"/>
            <a:ext cx="793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8" name="Picture 21" descr="cl_00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791200"/>
            <a:ext cx="9048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9" name="Picture 22" descr="cl_00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6191250"/>
            <a:ext cx="1209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30" name="Picture 23" descr="gh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4" y="4171950"/>
            <a:ext cx="169068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31" name="Picture 24" descr="«t chim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899">
            <a:off x="3970338" y="3375026"/>
            <a:ext cx="9763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932" name="Group 25"/>
          <p:cNvGrpSpPr>
            <a:grpSpLocks/>
          </p:cNvGrpSpPr>
          <p:nvPr/>
        </p:nvGrpSpPr>
        <p:grpSpPr bwMode="auto">
          <a:xfrm>
            <a:off x="1600200" y="1219200"/>
            <a:ext cx="4038600" cy="5943600"/>
            <a:chOff x="48" y="768"/>
            <a:chExt cx="2544" cy="3744"/>
          </a:xfrm>
        </p:grpSpPr>
        <p:grpSp>
          <p:nvGrpSpPr>
            <p:cNvPr id="166948" name="Group 26"/>
            <p:cNvGrpSpPr>
              <a:grpSpLocks/>
            </p:cNvGrpSpPr>
            <p:nvPr/>
          </p:nvGrpSpPr>
          <p:grpSpPr bwMode="auto">
            <a:xfrm rot="-204545">
              <a:off x="48" y="768"/>
              <a:ext cx="2544" cy="3744"/>
              <a:chOff x="2920" y="85"/>
              <a:chExt cx="3176" cy="4235"/>
            </a:xfrm>
          </p:grpSpPr>
          <p:pic>
            <p:nvPicPr>
              <p:cNvPr id="166952" name="Picture 27" descr="tan cay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714034">
                <a:off x="3792" y="-47"/>
                <a:ext cx="1595" cy="1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6953" name="Picture 28" descr="cay3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0" y="960"/>
                <a:ext cx="3176" cy="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6949" name="Picture 29" descr="Copy of flwr0011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482">
              <a:off x="1200" y="3744"/>
              <a:ext cx="233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950" name="Picture 30" descr="Copy of flwr0015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792"/>
              <a:ext cx="257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951" name="Picture 31" descr="Copy of flwr0014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552"/>
              <a:ext cx="248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6933" name="Picture 32" descr="bui cay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5845176"/>
            <a:ext cx="792162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7" name="Picture 33" descr="be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4038600"/>
            <a:ext cx="2263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8" name="Picture 34" descr="new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75608" flipH="1">
            <a:off x="6705600" y="4800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9" name="Picture 35" descr="tay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049">
            <a:off x="6705600" y="4800600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37" name="Picture 36" descr="tochim1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5638800" y="2819400"/>
            <a:ext cx="1981200" cy="3276600"/>
            <a:chOff x="1584" y="2160"/>
            <a:chExt cx="1248" cy="2064"/>
          </a:xfrm>
        </p:grpSpPr>
        <p:grpSp>
          <p:nvGrpSpPr>
            <p:cNvPr id="166939" name="Group 38"/>
            <p:cNvGrpSpPr>
              <a:grpSpLocks/>
            </p:cNvGrpSpPr>
            <p:nvPr/>
          </p:nvGrpSpPr>
          <p:grpSpPr bwMode="auto">
            <a:xfrm flipH="1">
              <a:off x="1776" y="2352"/>
              <a:ext cx="1056" cy="1872"/>
              <a:chOff x="768" y="480"/>
              <a:chExt cx="1680" cy="3120"/>
            </a:xfrm>
          </p:grpSpPr>
          <p:pic>
            <p:nvPicPr>
              <p:cNvPr id="166941" name="Picture 39" descr="tay2"/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528"/>
                <a:ext cx="1104" cy="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6942" name="Group 40"/>
              <p:cNvGrpSpPr>
                <a:grpSpLocks/>
              </p:cNvGrpSpPr>
              <p:nvPr/>
            </p:nvGrpSpPr>
            <p:grpSpPr bwMode="auto">
              <a:xfrm>
                <a:off x="768" y="480"/>
                <a:ext cx="1393" cy="3120"/>
                <a:chOff x="768" y="480"/>
                <a:chExt cx="1393" cy="3120"/>
              </a:xfrm>
            </p:grpSpPr>
            <p:pic>
              <p:nvPicPr>
                <p:cNvPr id="166943" name="Picture 41" descr="chan2"/>
                <p:cNvPicPr>
                  <a:picLocks noChangeAspect="1" noChangeArrowheads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7312109" flipH="1">
                  <a:off x="346" y="2534"/>
                  <a:ext cx="1488" cy="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6944" name="Picture 42" descr="chan1"/>
                <p:cNvPicPr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030093" flipH="1">
                  <a:off x="821" y="2299"/>
                  <a:ext cx="1392" cy="1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66945" name="Group 43"/>
                <p:cNvGrpSpPr>
                  <a:grpSpLocks/>
                </p:cNvGrpSpPr>
                <p:nvPr/>
              </p:nvGrpSpPr>
              <p:grpSpPr bwMode="auto">
                <a:xfrm>
                  <a:off x="864" y="480"/>
                  <a:ext cx="1297" cy="1920"/>
                  <a:chOff x="981" y="384"/>
                  <a:chExt cx="1297" cy="1920"/>
                </a:xfrm>
              </p:grpSpPr>
              <p:pic>
                <p:nvPicPr>
                  <p:cNvPr id="166946" name="Picture 44" descr="than"/>
                  <p:cNvPicPr>
                    <a:picLocks noChangeAspect="1" noChangeArrowheads="1"/>
                  </p:cNvPicPr>
                  <p:nvPr/>
                </p:nvPicPr>
                <p:blipFill>
                  <a:blip r:embed="rId3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1" y="384"/>
                    <a:ext cx="1192" cy="19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6947" name="Picture 45" descr="tay"/>
                  <p:cNvPicPr>
                    <a:picLocks noChangeAspect="1" noChangeArrowheads="1"/>
                  </p:cNvPicPr>
                  <p:nvPr/>
                </p:nvPicPr>
                <p:blipFill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48" y="1248"/>
                    <a:ext cx="1030" cy="8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166940" name="Picture 46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90749">
              <a:off x="1584" y="2160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244475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E-6 -2.22222E-6 C -0.00904 0.00301 -0.01286 0.00486 -0.00348 0.01366 C -0.00122 0.01297 0.00139 0.01297 0.00346 0.01135 C 0.01059 0.00533 0.00538 -2.22222E-6 -5.E-6 -2.22222E-6 Z " pathEditMode="relative" ptsTypes="ffff">
                                      <p:cBhvr>
                                        <p:cTn id="6" dur="5000" fill="hold"/>
                                        <p:tgtEl>
                                          <p:spTgt spid="88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1" descr="http://direct1.anhso.net/540/15/152879/2732012174623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extBox 2"/>
          <p:cNvSpPr txBox="1">
            <a:spLocks noChangeArrowheads="1"/>
          </p:cNvSpPr>
          <p:nvPr/>
        </p:nvSpPr>
        <p:spPr bwMode="auto">
          <a:xfrm>
            <a:off x="1230920" y="2343273"/>
            <a:ext cx="95308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chim én khỏe lại thì cậu bé đã nói gì với chim én?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402949"/>
      </p:ext>
    </p:extLst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nui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90601"/>
            <a:ext cx="31670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3" name="Picture 3" descr="nu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66">
            <a:off x="6934200" y="484188"/>
            <a:ext cx="381000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4" name="Picture 4" descr="nui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3445">
            <a:off x="5029201" y="609601"/>
            <a:ext cx="18510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5" name="Picture 5" descr="co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86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6" name="Picture 6" descr="may xan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914401"/>
            <a:ext cx="609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7" name="Picture 7" descr="mayho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8" name="Picture 8" descr="mayho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0"/>
            <a:ext cx="106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9" name="Picture 9" descr="may xa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0" name="Picture 10" descr="may xa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48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1" name="Picture 11" descr="may xan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914400"/>
            <a:ext cx="495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8972" name="Group 12"/>
          <p:cNvGrpSpPr>
            <a:grpSpLocks/>
          </p:cNvGrpSpPr>
          <p:nvPr/>
        </p:nvGrpSpPr>
        <p:grpSpPr bwMode="auto">
          <a:xfrm>
            <a:off x="344487" y="2209800"/>
            <a:ext cx="11426826" cy="2927350"/>
            <a:chOff x="-743" y="1392"/>
            <a:chExt cx="7198" cy="1844"/>
          </a:xfrm>
        </p:grpSpPr>
        <p:grpSp>
          <p:nvGrpSpPr>
            <p:cNvPr id="169012" name="Group 13"/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169073" name="Picture 14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74" name="Picture 15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75" name="Picture 16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76" name="Picture 17" descr="co3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77" name="Picture 18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78" name="Picture 19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79" name="Picture 20" descr="co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80" name="Picture 21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81" name="Picture 22" descr="co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82" name="Picture 23" descr="co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83" name="Picture 24" descr="co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84" name="Picture 25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85" name="Picture 26" descr="co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86" name="Picture 27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87" name="Picture 28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88" name="Picture 29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89" name="Picture 30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90" name="Picture 31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91" name="Picture 32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9013" name="Group 33"/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169054" name="Picture 34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55" name="Picture 35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56" name="Picture 36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57" name="Picture 37" descr="co3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58" name="Picture 38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59" name="Picture 39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60" name="Picture 40" descr="co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61" name="Picture 41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62" name="Picture 42" descr="co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63" name="Picture 43" descr="co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64" name="Picture 44" descr="co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65" name="Picture 45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66" name="Picture 46" descr="co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67" name="Picture 47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68" name="Picture 48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69" name="Picture 49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70" name="Picture 50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71" name="Picture 51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72" name="Picture 52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9014" name="Group 53"/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169035" name="Picture 54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36" name="Picture 55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37" name="Picture 56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38" name="Picture 57" descr="co3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39" name="Picture 58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40" name="Picture 59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41" name="Picture 60" descr="co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42" name="Picture 61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43" name="Picture 62" descr="co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44" name="Picture 63" descr="co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45" name="Picture 64" descr="co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46" name="Picture 65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47" name="Picture 66" descr="co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48" name="Picture 67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49" name="Picture 68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50" name="Picture 69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51" name="Picture 70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52" name="Picture 71" descr="co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53" name="Picture 72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9015" name="Group 73"/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169016" name="Picture 74" descr="co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17" name="Picture 75" descr="co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18" name="Picture 76" descr="co3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19" name="Picture 77" descr="co3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20" name="Picture 78" descr="co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21" name="Picture 79" descr="co3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22" name="Picture 80" descr="co3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23" name="Picture 81" descr="co2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24" name="Picture 82" descr="co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25" name="Picture 83" descr="co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26" name="Picture 84" descr="co2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27" name="Picture 85" descr="co2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28" name="Picture 86" descr="co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29" name="Picture 87" descr="co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30" name="Picture 88" descr="co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31" name="Picture 89" descr="co3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32" name="Picture 90" descr="co3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33" name="Picture 91" descr="co3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34" name="Picture 92" descr="co2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" name="Group 93"/>
          <p:cNvGrpSpPr>
            <a:grpSpLocks/>
          </p:cNvGrpSpPr>
          <p:nvPr/>
        </p:nvGrpSpPr>
        <p:grpSpPr bwMode="auto">
          <a:xfrm>
            <a:off x="5429250" y="1"/>
            <a:ext cx="4552950" cy="1033463"/>
            <a:chOff x="1776" y="0"/>
            <a:chExt cx="3060" cy="651"/>
          </a:xfrm>
        </p:grpSpPr>
        <p:grpSp>
          <p:nvGrpSpPr>
            <p:cNvPr id="169005" name="Group 9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69009" name="Picture 95" descr="Goosefly1-animated"/>
              <p:cNvPicPr>
                <a:picLocks noChangeAspect="1" noChangeArrowheads="1" noCrop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10" name="Picture 96" descr="Goosefly1-animated"/>
              <p:cNvPicPr>
                <a:picLocks noChangeAspect="1" noChangeArrowheads="1" noCrop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11" name="Picture 97" descr="Goosefly1-animated"/>
              <p:cNvPicPr>
                <a:picLocks noChangeAspect="1" noChangeArrowheads="1" noCrop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9006" name="Picture 98" descr="Goosefly1-animated"/>
            <p:cNvPicPr>
              <a:picLocks noChangeAspect="1" noChangeArrowheads="1" noCrop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007" name="Picture 99" descr="Goosefly1-animated"/>
            <p:cNvPicPr>
              <a:picLocks noChangeAspect="1" noChangeArrowheads="1" noCrop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008" name="Picture 100" descr="Goosefly1-animated"/>
            <p:cNvPicPr>
              <a:picLocks noChangeAspect="1" noChangeArrowheads="1" noCrop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01"/>
          <p:cNvGrpSpPr>
            <a:grpSpLocks/>
          </p:cNvGrpSpPr>
          <p:nvPr/>
        </p:nvGrpSpPr>
        <p:grpSpPr bwMode="auto">
          <a:xfrm>
            <a:off x="3276601" y="3048000"/>
            <a:ext cx="1744663" cy="3733800"/>
            <a:chOff x="816" y="1536"/>
            <a:chExt cx="1387" cy="2865"/>
          </a:xfrm>
        </p:grpSpPr>
        <p:pic>
          <p:nvPicPr>
            <p:cNvPr id="169002" name="Picture 102" descr="chan2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003" name="Picture 103" descr="chan1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004" name="Picture 104" descr="nua ng1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05"/>
          <p:cNvGrpSpPr>
            <a:grpSpLocks/>
          </p:cNvGrpSpPr>
          <p:nvPr/>
        </p:nvGrpSpPr>
        <p:grpSpPr bwMode="auto">
          <a:xfrm>
            <a:off x="1981200" y="304801"/>
            <a:ext cx="4552950" cy="1033463"/>
            <a:chOff x="1776" y="0"/>
            <a:chExt cx="3060" cy="651"/>
          </a:xfrm>
        </p:grpSpPr>
        <p:grpSp>
          <p:nvGrpSpPr>
            <p:cNvPr id="168995" name="Group 106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68999" name="Picture 107" descr="Goosefly1-animated"/>
              <p:cNvPicPr>
                <a:picLocks noChangeAspect="1" noChangeArrowheads="1" noCrop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00" name="Picture 108" descr="Goosefly1-animated"/>
              <p:cNvPicPr>
                <a:picLocks noChangeAspect="1" noChangeArrowheads="1" noCrop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001" name="Picture 109" descr="Goosefly1-animated"/>
              <p:cNvPicPr>
                <a:picLocks noChangeAspect="1" noChangeArrowheads="1" noCrop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8996" name="Picture 110" descr="Goosefly1-animated"/>
            <p:cNvPicPr>
              <a:picLocks noChangeAspect="1" noChangeArrowheads="1" noCrop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97" name="Picture 111" descr="Goosefly1-animated"/>
            <p:cNvPicPr>
              <a:picLocks noChangeAspect="1" noChangeArrowheads="1" noCrop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98" name="Picture 112" descr="Goosefly1-animated"/>
            <p:cNvPicPr>
              <a:picLocks noChangeAspect="1" noChangeArrowheads="1" noCrop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3"/>
          <p:cNvGrpSpPr>
            <a:grpSpLocks/>
          </p:cNvGrpSpPr>
          <p:nvPr/>
        </p:nvGrpSpPr>
        <p:grpSpPr bwMode="auto">
          <a:xfrm>
            <a:off x="-752475" y="871538"/>
            <a:ext cx="4552950" cy="1033462"/>
            <a:chOff x="1776" y="0"/>
            <a:chExt cx="3060" cy="651"/>
          </a:xfrm>
        </p:grpSpPr>
        <p:grpSp>
          <p:nvGrpSpPr>
            <p:cNvPr id="168988" name="Group 11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68992" name="Picture 115" descr="Goosefly1-animated"/>
              <p:cNvPicPr>
                <a:picLocks noChangeAspect="1" noChangeArrowheads="1" noCrop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8993" name="Picture 116" descr="Goosefly1-animated"/>
              <p:cNvPicPr>
                <a:picLocks noChangeAspect="1" noChangeArrowheads="1" noCrop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8994" name="Picture 117" descr="Goosefly1-animated"/>
              <p:cNvPicPr>
                <a:picLocks noChangeAspect="1" noChangeArrowheads="1" noCrop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8989" name="Picture 118" descr="Goosefly1-animated"/>
            <p:cNvPicPr>
              <a:picLocks noChangeAspect="1" noChangeArrowheads="1" noCrop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90" name="Picture 119" descr="Goosefly1-animated"/>
            <p:cNvPicPr>
              <a:picLocks noChangeAspect="1" noChangeArrowheads="1" noCrop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91" name="Picture 120" descr="Goosefly1-animated"/>
            <p:cNvPicPr>
              <a:picLocks noChangeAspect="1" noChangeArrowheads="1" noCrop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233" name="Picture 121" descr="Goosefly1-animated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1447801"/>
            <a:ext cx="8953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234" name="Picture 122" descr="Goosefly1-animated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57401"/>
            <a:ext cx="8953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8979" name="Group 123"/>
          <p:cNvGrpSpPr>
            <a:grpSpLocks/>
          </p:cNvGrpSpPr>
          <p:nvPr/>
        </p:nvGrpSpPr>
        <p:grpSpPr bwMode="auto">
          <a:xfrm>
            <a:off x="-2895600" y="1023938"/>
            <a:ext cx="4552950" cy="1033462"/>
            <a:chOff x="1776" y="0"/>
            <a:chExt cx="3060" cy="651"/>
          </a:xfrm>
        </p:grpSpPr>
        <p:grpSp>
          <p:nvGrpSpPr>
            <p:cNvPr id="168981" name="Group 12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68985" name="Picture 125" descr="Goosefly1-animated"/>
              <p:cNvPicPr>
                <a:picLocks noChangeAspect="1" noChangeArrowheads="1" noCrop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8986" name="Picture 126" descr="Goosefly1-animated"/>
              <p:cNvPicPr>
                <a:picLocks noChangeAspect="1" noChangeArrowheads="1" noCrop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8987" name="Picture 127" descr="Goosefly1-animated"/>
              <p:cNvPicPr>
                <a:picLocks noChangeAspect="1" noChangeArrowheads="1" noCrop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8982" name="Picture 128" descr="Goosefly1-animated"/>
            <p:cNvPicPr>
              <a:picLocks noChangeAspect="1" noChangeArrowheads="1" noCrop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83" name="Picture 129" descr="Goosefly1-animated"/>
            <p:cNvPicPr>
              <a:picLocks noChangeAspect="1" noChangeArrowheads="1" noCrop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84" name="Picture 130" descr="Goosefly1-animated"/>
            <p:cNvPicPr>
              <a:picLocks noChangeAspect="1" noChangeArrowheads="1" noCrop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8980" name="Picture 131" descr="Bluebird05-animated-chick_in_flight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251">
            <a:off x="4343400" y="31242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6589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2775E-6 L 1.00937 0.0025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69" y="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67 -0.01341 L 1.16667 0.008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11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948E-6 L 1.14896 0.0335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90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48" y="16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71 0.00023 L 1.21771 0.0113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0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5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95376E-6 C 0.00364 -5.95376E-6 0.00746 -5.95376E-6 0.01111 -5.95376E-6 " pathEditMode="relative" ptsTypes="f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nu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66" flipH="1">
            <a:off x="1524000" y="839788"/>
            <a:ext cx="36576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ture 3" descr="nu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66">
            <a:off x="6934200" y="484188"/>
            <a:ext cx="381000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8" name="Picture 4" descr="nui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3445">
            <a:off x="4267201" y="822326"/>
            <a:ext cx="18510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9" name="Picture 5" descr="co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86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6" descr="may xa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914401"/>
            <a:ext cx="609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1" name="Picture 7" descr="mayho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2" name="Picture 8" descr="mayho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106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3" name="Picture 9" descr="may xa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4" name="Picture 10" descr="may xa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48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5" name="Picture 11" descr="may xa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914400"/>
            <a:ext cx="495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9996" name="Group 12"/>
          <p:cNvGrpSpPr>
            <a:grpSpLocks/>
          </p:cNvGrpSpPr>
          <p:nvPr/>
        </p:nvGrpSpPr>
        <p:grpSpPr bwMode="auto">
          <a:xfrm>
            <a:off x="344487" y="2209800"/>
            <a:ext cx="11426826" cy="2927350"/>
            <a:chOff x="-743" y="1392"/>
            <a:chExt cx="7198" cy="1844"/>
          </a:xfrm>
        </p:grpSpPr>
        <p:grpSp>
          <p:nvGrpSpPr>
            <p:cNvPr id="170038" name="Group 13"/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170099" name="Picture 14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00" name="Picture 15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01" name="Picture 16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02" name="Picture 17" descr="co3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03" name="Picture 18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04" name="Picture 19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05" name="Picture 20" descr="co3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06" name="Picture 21" descr="co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07" name="Picture 22" descr="co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08" name="Picture 23" descr="co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09" name="Picture 24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10" name="Picture 25" descr="co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11" name="Picture 26" descr="co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12" name="Picture 27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13" name="Picture 28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14" name="Picture 29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15" name="Picture 30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16" name="Picture 31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17" name="Picture 32" descr="co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0039" name="Group 33"/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170080" name="Picture 34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81" name="Picture 35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82" name="Picture 36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83" name="Picture 37" descr="co3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84" name="Picture 38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85" name="Picture 39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86" name="Picture 40" descr="co3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87" name="Picture 41" descr="co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88" name="Picture 42" descr="co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89" name="Picture 43" descr="co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90" name="Picture 44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91" name="Picture 45" descr="co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92" name="Picture 46" descr="co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93" name="Picture 47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94" name="Picture 48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95" name="Picture 49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96" name="Picture 50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97" name="Picture 51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98" name="Picture 52" descr="co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0040" name="Group 53"/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170061" name="Picture 54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62" name="Picture 55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63" name="Picture 56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64" name="Picture 57" descr="co3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65" name="Picture 58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66" name="Picture 59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67" name="Picture 60" descr="co3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68" name="Picture 61" descr="co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69" name="Picture 62" descr="co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70" name="Picture 63" descr="co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71" name="Picture 64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72" name="Picture 65" descr="co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73" name="Picture 66" descr="co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74" name="Picture 67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75" name="Picture 68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76" name="Picture 69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77" name="Picture 70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78" name="Picture 71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79" name="Picture 72" descr="co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0041" name="Group 73"/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170042" name="Picture 74" descr="co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43" name="Picture 75" descr="co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44" name="Picture 76" descr="co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45" name="Picture 77" descr="co3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46" name="Picture 78" descr="co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47" name="Picture 79" descr="co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48" name="Picture 80" descr="co3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49" name="Picture 81" descr="co2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50" name="Picture 82" descr="co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51" name="Picture 83" descr="co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52" name="Picture 84" descr="co2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53" name="Picture 85" descr="co2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54" name="Picture 86" descr="co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55" name="Picture 87" descr="co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56" name="Picture 88" descr="co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57" name="Picture 89" descr="co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58" name="Picture 90" descr="co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59" name="Picture 91" descr="co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60" name="Picture 92" descr="co2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" name="Group 93"/>
          <p:cNvGrpSpPr>
            <a:grpSpLocks/>
          </p:cNvGrpSpPr>
          <p:nvPr/>
        </p:nvGrpSpPr>
        <p:grpSpPr bwMode="auto">
          <a:xfrm>
            <a:off x="5334000" y="1"/>
            <a:ext cx="4552950" cy="1033463"/>
            <a:chOff x="1776" y="0"/>
            <a:chExt cx="3060" cy="651"/>
          </a:xfrm>
        </p:grpSpPr>
        <p:grpSp>
          <p:nvGrpSpPr>
            <p:cNvPr id="170031" name="Group 9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70035" name="Picture 95" descr="Goosefly1-animated"/>
              <p:cNvPicPr>
                <a:picLocks noChangeAspect="1" noChangeArrowheads="1" noCrop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36" name="Picture 96" descr="Goosefly1-animated"/>
              <p:cNvPicPr>
                <a:picLocks noChangeAspect="1" noChangeArrowheads="1" noCrop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37" name="Picture 97" descr="Goosefly1-animated"/>
              <p:cNvPicPr>
                <a:picLocks noChangeAspect="1" noChangeArrowheads="1" noCrop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0032" name="Picture 98" descr="Goosefly1-animated"/>
            <p:cNvPicPr>
              <a:picLocks noChangeAspect="1" noChangeArrowheads="1" noCrop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033" name="Picture 99" descr="Goosefly1-animated"/>
            <p:cNvPicPr>
              <a:picLocks noChangeAspect="1" noChangeArrowheads="1" noCrop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034" name="Picture 100" descr="Goosefly1-animated"/>
            <p:cNvPicPr>
              <a:picLocks noChangeAspect="1" noChangeArrowheads="1" noCrop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01"/>
          <p:cNvGrpSpPr>
            <a:grpSpLocks/>
          </p:cNvGrpSpPr>
          <p:nvPr/>
        </p:nvGrpSpPr>
        <p:grpSpPr bwMode="auto">
          <a:xfrm>
            <a:off x="3276601" y="3048000"/>
            <a:ext cx="1744663" cy="3733800"/>
            <a:chOff x="816" y="1536"/>
            <a:chExt cx="1387" cy="2865"/>
          </a:xfrm>
        </p:grpSpPr>
        <p:pic>
          <p:nvPicPr>
            <p:cNvPr id="170028" name="Picture 102" descr="chan2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029" name="Picture 103" descr="chan1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030" name="Picture 104" descr="nua ng1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05"/>
          <p:cNvGrpSpPr>
            <a:grpSpLocks/>
          </p:cNvGrpSpPr>
          <p:nvPr/>
        </p:nvGrpSpPr>
        <p:grpSpPr bwMode="auto">
          <a:xfrm>
            <a:off x="1981200" y="304801"/>
            <a:ext cx="4552950" cy="1033463"/>
            <a:chOff x="1776" y="0"/>
            <a:chExt cx="3060" cy="651"/>
          </a:xfrm>
        </p:grpSpPr>
        <p:grpSp>
          <p:nvGrpSpPr>
            <p:cNvPr id="170021" name="Group 106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70025" name="Picture 107" descr="Goosefly1-animated"/>
              <p:cNvPicPr>
                <a:picLocks noChangeAspect="1" noChangeArrowheads="1" noCrop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26" name="Picture 108" descr="Goosefly1-animated"/>
              <p:cNvPicPr>
                <a:picLocks noChangeAspect="1" noChangeArrowheads="1" noCrop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27" name="Picture 109" descr="Goosefly1-animated"/>
              <p:cNvPicPr>
                <a:picLocks noChangeAspect="1" noChangeArrowheads="1" noCrop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0022" name="Picture 110" descr="Goosefly1-animated"/>
            <p:cNvPicPr>
              <a:picLocks noChangeAspect="1" noChangeArrowheads="1" noCrop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023" name="Picture 111" descr="Goosefly1-animated"/>
            <p:cNvPicPr>
              <a:picLocks noChangeAspect="1" noChangeArrowheads="1" noCrop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024" name="Picture 112" descr="Goosefly1-animated"/>
            <p:cNvPicPr>
              <a:picLocks noChangeAspect="1" noChangeArrowheads="1" noCrop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3"/>
          <p:cNvGrpSpPr>
            <a:grpSpLocks/>
          </p:cNvGrpSpPr>
          <p:nvPr/>
        </p:nvGrpSpPr>
        <p:grpSpPr bwMode="auto">
          <a:xfrm>
            <a:off x="-752475" y="871538"/>
            <a:ext cx="4552950" cy="1033462"/>
            <a:chOff x="1776" y="0"/>
            <a:chExt cx="3060" cy="651"/>
          </a:xfrm>
        </p:grpSpPr>
        <p:grpSp>
          <p:nvGrpSpPr>
            <p:cNvPr id="170014" name="Group 11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70018" name="Picture 115" descr="Goosefly1-animated"/>
              <p:cNvPicPr>
                <a:picLocks noChangeAspect="1" noChangeArrowheads="1" noCrop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19" name="Picture 116" descr="Goosefly1-animated"/>
              <p:cNvPicPr>
                <a:picLocks noChangeAspect="1" noChangeArrowheads="1" noCrop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20" name="Picture 117" descr="Goosefly1-animated"/>
              <p:cNvPicPr>
                <a:picLocks noChangeAspect="1" noChangeArrowheads="1" noCrop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0015" name="Picture 118" descr="Goosefly1-animated"/>
            <p:cNvPicPr>
              <a:picLocks noChangeAspect="1" noChangeArrowheads="1" noCrop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016" name="Picture 119" descr="Goosefly1-animated"/>
            <p:cNvPicPr>
              <a:picLocks noChangeAspect="1" noChangeArrowheads="1" noCrop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017" name="Picture 120" descr="Goosefly1-animated"/>
            <p:cNvPicPr>
              <a:picLocks noChangeAspect="1" noChangeArrowheads="1" noCrop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81" name="Picture 121" descr="Goosefly1-animated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1447801"/>
            <a:ext cx="8953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2" name="Picture 122" descr="Goosefly1-animated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57401"/>
            <a:ext cx="8953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0003" name="Group 123"/>
          <p:cNvGrpSpPr>
            <a:grpSpLocks/>
          </p:cNvGrpSpPr>
          <p:nvPr/>
        </p:nvGrpSpPr>
        <p:grpSpPr bwMode="auto">
          <a:xfrm>
            <a:off x="-2895600" y="1023938"/>
            <a:ext cx="4552950" cy="1033462"/>
            <a:chOff x="1776" y="0"/>
            <a:chExt cx="3060" cy="651"/>
          </a:xfrm>
        </p:grpSpPr>
        <p:grpSp>
          <p:nvGrpSpPr>
            <p:cNvPr id="170007" name="Group 12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70011" name="Picture 125" descr="Goosefly1-animated"/>
              <p:cNvPicPr>
                <a:picLocks noChangeAspect="1" noChangeArrowheads="1" noCrop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12" name="Picture 126" descr="Goosefly1-animated"/>
              <p:cNvPicPr>
                <a:picLocks noChangeAspect="1" noChangeArrowheads="1" noCrop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13" name="Picture 127" descr="Goosefly1-animated"/>
              <p:cNvPicPr>
                <a:picLocks noChangeAspect="1" noChangeArrowheads="1" noCrop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0008" name="Picture 128" descr="Goosefly1-animated"/>
            <p:cNvPicPr>
              <a:picLocks noChangeAspect="1" noChangeArrowheads="1" noCrop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009" name="Picture 129" descr="Goosefly1-animated"/>
            <p:cNvPicPr>
              <a:picLocks noChangeAspect="1" noChangeArrowheads="1" noCrop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010" name="Picture 130" descr="Goosefly1-animated"/>
            <p:cNvPicPr>
              <a:picLocks noChangeAspect="1" noChangeArrowheads="1" noCrop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91" name="Picture 131" descr="Bluebird05-animated-chick_in_flight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251">
            <a:off x="4343400" y="31242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2" name="Picture 132" descr="Bluebird05-animated-chick_in_flight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251">
            <a:off x="4343400" y="31242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6" name="Picture 133" descr="mayho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106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675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2775E-6 L 1.00937 0.0025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69" y="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67 -0.01341 L 1.16667 0.008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11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948E-6 L 1.14896 0.0335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92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48" y="16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71 0.00023 L 1.21771 0.0113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2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5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95376E-6 C 0.00364 -5.95376E-6 0.00746 -5.95376E-6 0.01111 -5.95376E-6 " pathEditMode="relative" ptsTypes="f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32594E-6 C 0.01094 -0.00717 0.01163 -0.01249 0.01997 -0.02359 C 0.0224 -0.05895 0.02083 -0.09548 0.02674 -0.13015 C 0.029 -0.14333 0.03681 -0.15257 0.04011 -0.16552 C 0.04133 -0.18771 0.03716 -0.20944 0.05122 -0.22192 C 0.05452 -0.23602 0.05904 -0.23533 0.06893 -0.23949 C 0.09359 -0.26191 0.06633 -0.23949 0.13786 -0.24851 C 0.14671 -0.24966 0.15782 -0.27208 0.15782 -0.27208 C 0.16008 -0.28387 0.16268 -0.30722 0.16668 -0.31647 C 0.16928 -0.32271 0.17553 -0.33427 0.17553 -0.33427 C 0.2099 -0.33265 0.26129 -0.32802 0.29567 -0.33427 C 0.29827 -0.33473 0.29793 -0.34097 0.30001 -0.34305 C 0.30192 -0.34513 0.30452 -0.34513 0.30678 -0.34606 C 0.31095 -0.36385 0.30556 -0.34744 0.31563 -0.36085 C 0.31754 -0.36339 0.31789 -0.36755 0.31997 -0.36986 C 0.32397 -0.37449 0.32883 -0.37772 0.33334 -0.38165 C 0.33716 -0.38512 0.3422 -0.38558 0.34671 -0.38743 C 0.34897 -0.38836 0.35331 -0.39044 0.35331 -0.39044 C 0.37084 -0.38951 0.41129 -0.38813 0.43334 -0.38466 C 0.44445 -0.38304 0.45574 -0.37819 0.46668 -0.37564 C 0.47536 -0.3701 0.48629 -0.36039 0.49567 -0.35784 C 0.53369 -0.3479 0.57918 -0.3486 0.61563 -0.34606 C 0.67761 -0.33542 0.63768 -0.34074 0.7356 -0.33727 C 0.74723 -0.33981 0.75782 -0.34397 0.76893 -0.34906 C 0.77397 -0.35137 0.7823 -0.36085 0.7823 -0.36085 C 0.78456 -0.37287 0.78595 -0.38489 0.7889 -0.39645 C 0.79168 -0.42118 0.79775 -0.44337 0.80227 -0.46741 C 0.8007 -0.48891 0.80418 -0.50209 0.7889 -0.50879 C 0.78438 -0.51272 0.78004 -0.51665 0.77553 -0.52058 C 0.76997 -0.52544 0.76216 -0.51896 0.75556 -0.51781 C 0.74133 -0.5155 0.72761 -0.5111 0.71338 -0.50879 C 0.70886 -0.50671 0.70365 -0.50694 0.70001 -0.50301 C 0.69793 -0.5007 0.69793 -0.49585 0.69567 -0.494 C 0.69081 -0.48984 0.67709 -0.48683 0.67119 -0.48521 C 0.64671 -0.46857 0.61997 -0.47874 0.59341 -0.48221 C 0.56893 -0.48128 0.54445 -0.48105 0.51997 -0.4792 C 0.50921 -0.47851 0.49931 -0.46487 0.4889 -0.4614 C 0.44688 -0.46441 0.40296 -0.47111 0.36234 -0.45262 C 0.35938 -0.44661 0.35261 -0.44199 0.35331 -0.43482 C 0.354 -0.42696 0.35331 -0.41864 0.35556 -0.41124 C 0.35661 -0.40801 0.3599 -0.40708 0.36234 -0.40523 C 0.37622 -0.39483 0.39168 -0.39552 0.40678 -0.39044 C 0.42536 -0.39136 0.44376 -0.39182 0.46234 -0.39344 C 0.4823 -0.39529 0.46511 -0.39599 0.4823 -0.40223 C 0.49723 -0.40754 0.51372 -0.40778 0.529 -0.41124 C 0.54636 -0.4191 0.5632 -0.41101 0.58004 -0.40523 C 0.59723 -0.39021 0.57466 -0.4087 0.59567 -0.39645 C 0.5981 -0.39506 0.59984 -0.39159 0.60227 -0.39044 C 0.61407 -0.38466 0.62553 -0.38373 0.63786 -0.38165 C 0.65747 -0.37264 0.66303 -0.37657 0.6889 -0.37865 C 0.69793 -0.38119 0.70678 -0.38373 0.71563 -0.38743 C 0.72015 -0.39136 0.72397 -0.39714 0.729 -0.39945 C 0.73334 -0.4013 0.7422 -0.40523 0.7422 -0.40523 C 0.74879 -0.41841 0.75556 -0.41933 0.76668 -0.42303 C 0.77258 -0.42511 0.78456 -0.42904 0.78456 -0.42904 C 0.80661 -0.44846 0.78855 -0.43482 0.84671 -0.43482 " pathEditMode="relative" rAng="0" ptsTypes="fffffffffffffffffffffffffffffffffffffffffffffffffffffffA">
                                      <p:cBhvr>
                                        <p:cTn id="18" dur="16000" fill="hold"/>
                                        <p:tgtEl>
                                          <p:spTgt spid="92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32594E-6 C 0.01094 -0.00717 0.01163 -0.01249 0.01997 -0.02359 C 0.0224 -0.05895 0.02083 -0.09548 0.02674 -0.13015 C 0.029 -0.14333 0.03681 -0.15257 0.04011 -0.16552 C 0.04133 -0.18771 0.03716 -0.20944 0.05122 -0.22192 C 0.05452 -0.23602 0.05904 -0.23533 0.06893 -0.23949 C 0.09359 -0.26191 0.06633 -0.23949 0.13786 -0.24851 C 0.14671 -0.24966 0.15782 -0.27208 0.15782 -0.27208 C 0.16008 -0.28387 0.16268 -0.30722 0.16668 -0.31647 C 0.16928 -0.32271 0.17553 -0.33427 0.17553 -0.33427 C 0.2099 -0.33265 0.26129 -0.32802 0.29567 -0.33427 C 0.29827 -0.33473 0.29793 -0.34097 0.30001 -0.34305 C 0.30192 -0.34513 0.30452 -0.34513 0.30678 -0.34606 C 0.31095 -0.36385 0.30556 -0.34744 0.31563 -0.36085 C 0.31754 -0.36339 0.31789 -0.36755 0.31997 -0.36986 C 0.32397 -0.37449 0.32883 -0.37772 0.33334 -0.38165 C 0.33716 -0.38512 0.3422 -0.38558 0.34671 -0.38743 C 0.34897 -0.38836 0.35331 -0.39044 0.35331 -0.39044 C 0.37084 -0.38951 0.41129 -0.38813 0.43334 -0.38466 C 0.44445 -0.38304 0.45574 -0.37819 0.46668 -0.37564 C 0.47536 -0.3701 0.48629 -0.36039 0.49567 -0.35784 C 0.53369 -0.3479 0.57918 -0.3486 0.61563 -0.34606 C 0.67761 -0.33542 0.63768 -0.34074 0.7356 -0.33727 C 0.74723 -0.33981 0.75782 -0.34397 0.76893 -0.34906 C 0.77397 -0.35137 0.7823 -0.36085 0.7823 -0.36085 C 0.78456 -0.37287 0.78595 -0.38489 0.7889 -0.39645 C 0.79168 -0.42118 0.79775 -0.44337 0.80227 -0.46741 C 0.8007 -0.48891 0.80418 -0.50209 0.7889 -0.50879 C 0.78438 -0.51272 0.78004 -0.51665 0.77553 -0.52058 C 0.76997 -0.52544 0.76216 -0.51896 0.75556 -0.51781 C 0.74133 -0.5155 0.72761 -0.5111 0.71338 -0.50879 C 0.70886 -0.50671 0.70365 -0.50694 0.70001 -0.50301 C 0.69793 -0.5007 0.69793 -0.49585 0.69567 -0.494 C 0.69081 -0.48984 0.67709 -0.48683 0.67119 -0.48521 C 0.64671 -0.46857 0.61997 -0.47874 0.59341 -0.48221 C 0.56893 -0.48128 0.54445 -0.48105 0.51997 -0.4792 C 0.50921 -0.47851 0.49931 -0.46487 0.4889 -0.4614 C 0.44688 -0.46441 0.40296 -0.47111 0.36234 -0.45262 C 0.35938 -0.44661 0.35261 -0.44199 0.35331 -0.43482 C 0.354 -0.42696 0.35331 -0.41864 0.35556 -0.41124 C 0.35661 -0.40801 0.3599 -0.40708 0.36234 -0.40523 C 0.37622 -0.39483 0.39168 -0.39552 0.40678 -0.39044 C 0.42536 -0.39136 0.44376 -0.39182 0.46234 -0.39344 C 0.4823 -0.39529 0.46511 -0.39599 0.4823 -0.40223 C 0.49723 -0.40754 0.51372 -0.40778 0.529 -0.41124 C 0.54636 -0.4191 0.5632 -0.41101 0.58004 -0.40523 C 0.59723 -0.39021 0.57466 -0.4087 0.59567 -0.39645 C 0.5981 -0.39506 0.59984 -0.39159 0.60227 -0.39044 C 0.61407 -0.38466 0.62553 -0.38373 0.63786 -0.38165 C 0.65747 -0.37264 0.66303 -0.37657 0.6889 -0.37865 C 0.69793 -0.38119 0.70678 -0.38373 0.71563 -0.38743 C 0.72015 -0.39136 0.72397 -0.39714 0.729 -0.39945 C 0.73334 -0.4013 0.7422 -0.40523 0.7422 -0.40523 C 0.74879 -0.41841 0.75556 -0.41933 0.76668 -0.42303 C 0.77258 -0.42511 0.78456 -0.42904 0.78456 -0.42904 C 0.80661 -0.44846 0.78855 -0.43482 0.84671 -0.43482 " pathEditMode="relative" rAng="0" ptsTypes="fffffffffffffffffffffffffffffffffffffffffffffffffffffffA">
                                      <p:cBhvr>
                                        <p:cTn id="20" dur="16000" fill="hold"/>
                                        <p:tgtEl>
                                          <p:spTgt spid="9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1" descr="http://direct1.anhso.net/540/15/152879/2732012174623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TextBox 2"/>
          <p:cNvSpPr txBox="1">
            <a:spLocks noChangeArrowheads="1"/>
          </p:cNvSpPr>
          <p:nvPr/>
        </p:nvSpPr>
        <p:spPr bwMode="auto">
          <a:xfrm>
            <a:off x="2664069" y="2286000"/>
            <a:ext cx="64799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Chim én trả ơn chú bé như thế nào?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01009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duong l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3">
            <a:off x="71513" y="3010354"/>
            <a:ext cx="10597821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 descr="spring-smiley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370138"/>
            <a:ext cx="114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6" name="Picture 4" descr="c01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1"/>
            <a:ext cx="13906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Picture 5" descr="n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31638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8" name="Picture 6" descr="n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1" y="842964"/>
            <a:ext cx="2195513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9" name="Picture 7" descr="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321175"/>
            <a:ext cx="1752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0" name="Picture 8" descr="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95300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1" name="Picture 9" descr="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099176"/>
            <a:ext cx="20955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2" name="Picture 10" descr="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099176"/>
            <a:ext cx="20955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3" name="Picture 11" descr="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5029201"/>
            <a:ext cx="16383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4" name="Picture 12" descr="ho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64226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5" name="Picture 13" descr="ho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361114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6" name="Picture 14" descr="ho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4953001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7" name="Picture 15" descr="ho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40225"/>
            <a:ext cx="6858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8" name="Picture 16" descr="hoa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38601"/>
            <a:ext cx="8382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9" name="Picture 17" descr="ho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1693">
            <a:off x="1343026" y="5940426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0" name="Picture 18" descr="ho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6361114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1" name="Picture 19" descr="ho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4333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2" name="Picture 20" descr="ho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3962400"/>
            <a:ext cx="7715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3" name="Picture 21" descr="hoa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95800"/>
            <a:ext cx="76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4" name="Picture 22" descr="nha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1"/>
            <a:ext cx="472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5" name="Picture 23" descr="b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657600"/>
            <a:ext cx="2263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6" name="Picture 24" descr="gh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714750"/>
            <a:ext cx="1690688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7" name="Picture 25" descr="so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46650"/>
            <a:ext cx="16764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4" name="Picture 26" descr="ta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224">
            <a:off x="5943600" y="4394200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76250" y="533400"/>
            <a:ext cx="1047750" cy="1047750"/>
            <a:chOff x="-660" y="336"/>
            <a:chExt cx="660" cy="660"/>
          </a:xfrm>
        </p:grpSpPr>
        <p:pic>
          <p:nvPicPr>
            <p:cNvPr id="172065" name="Picture 28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0" y="336"/>
              <a:ext cx="66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8" name="Oval 29"/>
            <p:cNvSpPr>
              <a:spLocks noChangeArrowheads="1"/>
            </p:cNvSpPr>
            <p:nvPr/>
          </p:nvSpPr>
          <p:spPr bwMode="auto">
            <a:xfrm>
              <a:off x="-96" y="672"/>
              <a:ext cx="48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4362450" y="1905000"/>
            <a:ext cx="1047750" cy="1047750"/>
            <a:chOff x="1788" y="1200"/>
            <a:chExt cx="660" cy="660"/>
          </a:xfrm>
        </p:grpSpPr>
        <p:pic>
          <p:nvPicPr>
            <p:cNvPr id="172063" name="Picture 31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" y="1200"/>
              <a:ext cx="66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6" name="Oval 32"/>
            <p:cNvSpPr>
              <a:spLocks noChangeArrowheads="1"/>
            </p:cNvSpPr>
            <p:nvPr/>
          </p:nvSpPr>
          <p:spPr bwMode="auto">
            <a:xfrm>
              <a:off x="2352" y="1536"/>
              <a:ext cx="48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94241" name="Picture 33" descr="Bluebird05-animated-chick_in_flight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42" name="Oval 34"/>
          <p:cNvSpPr>
            <a:spLocks noChangeArrowheads="1"/>
          </p:cNvSpPr>
          <p:nvPr/>
        </p:nvSpPr>
        <p:spPr bwMode="auto">
          <a:xfrm>
            <a:off x="5257800" y="2438400"/>
            <a:ext cx="762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6939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8 0.00277 C 0.09688 0.02103 0.15799 0.04068 0.21945 0.0816 C 0.23785 0.10633 0.2573 0.10934 0.27657 0.12066 C 0.32136 0.17915 0.32622 0.17499 0.38438 0.18631 C 0.41129 0.20388 0.39775 0.19972 0.425 0.19972 " pathEditMode="relative" rAng="0" ptsTypes="ffff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100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8.67052E-7 C -0.00295 -0.01434 -0.00052 -0.00647 -0.0092 -0.02266 C -0.02014 -0.04347 -0.02934 -0.06867 -0.04983 -0.07723 C -0.05104 -0.08023 -0.05156 -0.08393 -0.05365 -0.08647 C -0.05538 -0.08856 -0.05868 -0.08902 -0.06094 -0.09087 C -0.06649 -0.09549 -0.06372 -0.0985 -0.07205 -0.1022 C -0.07604 -0.10405 -0.08073 -0.10382 -0.0849 -0.10451 C -0.0974 -0.12 -0.08333 -0.10474 -0.09792 -0.11376 C -0.1092 -0.12069 -0.11806 -0.13179 -0.12934 -0.1385 C -0.1474 -0.16116 -0.16858 -0.17896 -0.19392 -0.18405 C -0.20295 -0.1896 -0.21198 -0.1926 -0.2217 -0.19561 C -0.22934 -0.20509 -0.23785 -0.20902 -0.24566 -0.21827 C -0.24826 -0.22821 -0.24878 -0.2333 -0.25486 -0.24093 C -0.25851 -0.25457 -0.27014 -0.26173 -0.28073 -0.2659 C -0.29219 -0.27561 -0.30642 -0.27792 -0.31944 -0.28393 C -0.33906 -0.29318 -0.35764 -0.30266 -0.37865 -0.30682 C -0.38854 -0.31098 -0.39826 -0.31653 -0.40816 -0.32069 C -0.41667 -0.33619 -0.41493 -0.32578 -0.41736 -0.35006 C -0.42014 -0.33942 -0.43038 -0.33202 -0.43767 -0.32509 C -0.44722 -0.31561 -0.4349 -0.32624 -0.44514 -0.31353 C -0.44792 -0.31006 -0.45156 -0.30798 -0.45434 -0.30474 C -0.46875 -0.30705 -0.46337 -0.30451 -0.47083 -0.30913 " pathEditMode="relative" rAng="0" ptsTypes="fffffffffffffffffffffA">
                                      <p:cBhvr>
                                        <p:cTn id="8" dur="5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-175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57225E-6 C -0.00191 0.01758 -0.00156 0.00972 -0.00156 0.02336 " pathEditMode="relative" ptsTypes="fA">
                                      <p:cBhvr>
                                        <p:cTn id="10" dur="2000" fill="hold"/>
                                        <p:tgtEl>
                                          <p:spTgt spid="94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0507 -0.01088 C 0.07865 -0.0213 0.10608 -0.01551 0.13455 -0.01389 C 0.14671 -0.00811 0.1573 -0.00463 0.16997 -0.00209 C 0.17674 0.00416 0.18351 0.00856 0.19098 0.01273 C 0.19688 0.02014 0.20643 0.02754 0.21181 0.03657 C 0.21528 0.04213 0.21719 0.05185 0.22171 0.05439 C 0.23178 0.06041 0.24184 0.06435 0.25226 0.06921 C 0.25521 0.07268 0.25903 0.07361 0.26181 0.07777 C 0.26563 0.08356 0.26823 0.09166 0.27153 0.09861 C 0.27709 0.11041 0.27639 0.12014 0.28438 0.12523 C 0.28559 0.12824 0.28681 0.13078 0.28768 0.13402 C 0.28907 0.13981 0.29098 0.15185 0.29098 0.15208 C 0.28768 0.15578 0.28334 0.15787 0.28125 0.16365 C 0.27917 0.16921 0.27639 0.17824 0.27327 0.18148 C 0.26372 0.1912 0.24931 0.19421 0.23924 0.19629 C 0.23733 0.19606 0.20573 0.19213 0.2007 0.19027 C 0.19566 0.18842 0.18612 0.18148 0.18612 0.18171 C 0.1665 0.15694 0.1257 0.17037 0.11198 0.16967 C 0.10174 0.16875 0.0915 0.16828 0.08125 0.16666 C 0.075 0.16551 0.06823 0.16041 0.06216 0.15787 C 0.04618 0.15162 0.02969 0.14375 0.01372 0.14004 C 0.01198 0.13796 0.01042 0.13634 0.00886 0.13402 C 0.00712 0.13148 0.00591 0.12754 0.004 0.12523 C 0.00278 0.12361 0.0007 0.12361 -0.00086 0.12222 C -0.00972 0.11412 -0.00191 0.11852 -0.01041 0.1074 C -0.01232 0.10486 -0.01458 0.10347 -0.01684 0.10139 C -0.01961 0.09861 -0.02239 0.0956 -0.025 0.09259 C -0.02812 0.08889 -0.03472 0.08078 -0.03472 0.08102 C -0.03958 0.04537 -0.03246 0.09051 -0.03958 0.06018 C -0.04027 0.05648 -0.04027 0.05208 -0.04097 0.04838 C -0.04184 0.04421 -0.04322 0.04051 -0.04427 0.03657 C -0.04357 0.00902 -0.04427 -0.04375 -0.03472 -0.07014 C -0.01354 -0.06736 0.00105 -0.06459 0.01858 -0.04352 C 0.0191 -0.03959 0.01893 -0.03519 0.02014 -0.03172 C 0.02188 -0.02662 0.03143 -0.02084 0.03455 -0.0169 C 0.03507 -0.01389 0.03507 -0.01019 0.03629 -0.00787 C 0.03733 -0.00556 0.03993 -0.00695 0.04115 -0.00486 C 0.04219 -0.00278 0.04271 0.00393 0.04271 0.00416 " pathEditMode="relative" rAng="0" ptsTypes="fffffffffffffffffffffffffffffffffffffA">
                                      <p:cBhvr>
                                        <p:cTn id="20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1667 0.388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4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42" grpId="0" animBg="1"/>
      <p:bldP spid="9424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Bluebird05-animated-chick_in_flig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3" descr="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6482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0" name="Picture 4" descr="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1" name="Picture 5" descr="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562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2" name="Picture 6" descr="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322">
            <a:off x="8458200" y="5105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3" name="Picture 7" descr="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953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4" name="Picture 8" descr="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142">
            <a:off x="3429000" y="57912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5" name="Picture 9" descr="co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562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6" name="Picture 10" descr="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3" name="Picture 11" descr="mayho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0"/>
            <a:ext cx="1460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4" name="Picture 12" descr="mayho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350" y="0"/>
            <a:ext cx="11366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5" name="Picture 13" descr="may xa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"/>
            <a:ext cx="11366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6" name="Picture 14" descr="may xa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239714"/>
            <a:ext cx="12176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71" name="Picture 15" descr="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279">
            <a:off x="838200" y="49530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3072" name="Group 16"/>
          <p:cNvGrpSpPr>
            <a:grpSpLocks/>
          </p:cNvGrpSpPr>
          <p:nvPr/>
        </p:nvGrpSpPr>
        <p:grpSpPr bwMode="auto">
          <a:xfrm>
            <a:off x="304801" y="2209800"/>
            <a:ext cx="11426825" cy="2927350"/>
            <a:chOff x="-743" y="1392"/>
            <a:chExt cx="7198" cy="1844"/>
          </a:xfrm>
        </p:grpSpPr>
        <p:grpSp>
          <p:nvGrpSpPr>
            <p:cNvPr id="173077" name="Group 17"/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173138" name="Picture 18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39" name="Picture 19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40" name="Picture 20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41" name="Picture 21" descr="co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42" name="Picture 22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43" name="Picture 23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44" name="Picture 24" descr="co3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45" name="Picture 25" descr="co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46" name="Picture 26" descr="co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47" name="Picture 27" descr="co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48" name="Picture 28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49" name="Picture 29" descr="co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50" name="Picture 30" descr="co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51" name="Picture 31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52" name="Picture 32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53" name="Picture 33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54" name="Picture 34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55" name="Picture 35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56" name="Picture 36" descr="co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3078" name="Group 37"/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173119" name="Picture 38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20" name="Picture 39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21" name="Picture 40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22" name="Picture 41" descr="co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23" name="Picture 42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24" name="Picture 43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25" name="Picture 44" descr="co3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26" name="Picture 45" descr="co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27" name="Picture 46" descr="co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28" name="Picture 47" descr="co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29" name="Picture 48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30" name="Picture 49" descr="co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31" name="Picture 50" descr="co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32" name="Picture 51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33" name="Picture 52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34" name="Picture 53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35" name="Picture 54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36" name="Picture 55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37" name="Picture 56" descr="co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3079" name="Group 57"/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173100" name="Picture 58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01" name="Picture 59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02" name="Picture 60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03" name="Picture 61" descr="co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04" name="Picture 62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05" name="Picture 63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06" name="Picture 64" descr="co3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07" name="Picture 65" descr="co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08" name="Picture 66" descr="co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09" name="Picture 67" descr="co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10" name="Picture 68" descr="co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11" name="Picture 69" descr="co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12" name="Picture 70" descr="co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13" name="Picture 71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14" name="Picture 72" descr="co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15" name="Picture 73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16" name="Picture 74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17" name="Picture 75" descr="co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118" name="Picture 76" descr="co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3080" name="Group 77"/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173081" name="Picture 78" descr="co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82" name="Picture 79" descr="co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83" name="Picture 80" descr="co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84" name="Picture 81" descr="co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85" name="Picture 82" descr="co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86" name="Picture 83" descr="co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87" name="Picture 84" descr="co3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88" name="Picture 85" descr="co2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89" name="Picture 86" descr="co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90" name="Picture 87" descr="co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91" name="Picture 88" descr="co2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92" name="Picture 89" descr="co2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93" name="Picture 90" descr="co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94" name="Picture 91" descr="co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95" name="Picture 92" descr="co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96" name="Picture 93" descr="co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97" name="Picture 94" descr="co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98" name="Picture 95" descr="co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099" name="Picture 96" descr="co2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73073" name="Picture 97" descr="b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021">
            <a:off x="2438401" y="2438400"/>
            <a:ext cx="32924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330" name="Oval 98"/>
          <p:cNvSpPr>
            <a:spLocks noChangeArrowheads="1"/>
          </p:cNvSpPr>
          <p:nvPr/>
        </p:nvSpPr>
        <p:spPr bwMode="auto">
          <a:xfrm>
            <a:off x="4724400" y="4343400"/>
            <a:ext cx="1524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5331" name="Picture 99" descr="tay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049">
            <a:off x="3581400" y="3581400"/>
            <a:ext cx="18288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76" name="Picture 100" descr="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142">
            <a:off x="3429000" y="49530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86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0.00531 L 0.04132 0.01341 C 0.05 0.01526 0.06302 0.01641 0.07656 0.01641 C 0.09201 0.01641 0.10434 0.01526 0.11302 0.01341 L 0.15451 0.00531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95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50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13" dur="50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33333E-6 C -0.02413 0.01065 0.00139 0.00024 -0.06372 0.0044 C -0.07361 0.0051 -0.08316 0.00788 -0.09306 0.00903 C -0.12986 0.00834 -0.16684 0.01135 -0.20347 0.00672 C -0.20643 0.00625 -0.20382 -0.00185 -0.20174 -0.00462 C -0.19896 -0.00833 -0.18229 -0.01157 -0.17934 -0.01157 C -0.11667 -0.01226 -0.05399 -0.01157 0.00868 -0.01157 " pathEditMode="relative" ptsTypes="ffffffA">
                                      <p:cBhvr>
                                        <p:cTn id="15" dur="5000" fill="hold"/>
                                        <p:tgtEl>
                                          <p:spTgt spid="95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38778E-17 C -0.00208 0.01435 -0.00521 0.02916 -0.00521 0.04375 " pathEditMode="relative" ptsTypes="fA">
                                      <p:cBhvr>
                                        <p:cTn id="17" dur="5000" fill="hold"/>
                                        <p:tgtEl>
                                          <p:spTgt spid="95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834 L 0.00625 0.1638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95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c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095376"/>
            <a:ext cx="30480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nguoi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988" y="1600200"/>
            <a:ext cx="19319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nguoi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914400"/>
            <a:ext cx="32416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5" descr="b00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10200"/>
            <a:ext cx="217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6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7" name="Picture 7" descr="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8" name="Picture 8" descr="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867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9" name="Picture 9" descr="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486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0" name="Picture 10" descr="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322">
            <a:off x="8001000" y="4343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1" name="Picture 11" descr="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181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2" name="Picture 12" descr="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867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093" name="Group 13"/>
          <p:cNvGrpSpPr>
            <a:grpSpLocks/>
          </p:cNvGrpSpPr>
          <p:nvPr/>
        </p:nvGrpSpPr>
        <p:grpSpPr bwMode="auto">
          <a:xfrm>
            <a:off x="228600" y="4343400"/>
            <a:ext cx="10744200" cy="4419600"/>
            <a:chOff x="-816" y="2736"/>
            <a:chExt cx="6768" cy="2784"/>
          </a:xfrm>
        </p:grpSpPr>
        <p:pic>
          <p:nvPicPr>
            <p:cNvPr id="174150" name="Picture 14" descr="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1" name="Picture 15" descr="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2" name="Picture 16" descr="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3" name="Picture 17" descr="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4" name="Picture 18" descr="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5" name="Picture 19" descr="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6" name="Picture 20" descr="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7" name="Picture 21" descr="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094" name="Picture 22" descr="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962400" y="304801"/>
            <a:ext cx="4857750" cy="804863"/>
            <a:chOff x="1536" y="192"/>
            <a:chExt cx="3060" cy="507"/>
          </a:xfrm>
        </p:grpSpPr>
        <p:pic>
          <p:nvPicPr>
            <p:cNvPr id="174147" name="Picture 24" descr="Goosefly1-animated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8" name="Picture 25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9" name="Picture 26" descr="Goosefly1-animated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096" name="Picture 27" descr="co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0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7" name="Picture 28" descr="co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8" name="Picture 29" descr="co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9" name="Picture 30" descr="co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0" name="Picture 31" descr="co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1" name="Picture 32" descr="co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495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2" name="Picture 33" descr="co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562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3" name="Picture 34" descr="co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19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4" name="Picture 35" descr="co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8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5" name="Picture 36" descr="co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34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6" name="Picture 37" descr="co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7" name="Picture 38" descr="co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72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8" name="Picture 39" descr="co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638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9" name="Picture 40" descr="co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4953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0" name="Picture 41" descr="co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715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1" name="Picture 42" descr="b00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5715000"/>
            <a:ext cx="238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2286001" y="4114800"/>
            <a:ext cx="8170863" cy="2743200"/>
            <a:chOff x="480" y="2592"/>
            <a:chExt cx="5147" cy="1728"/>
          </a:xfrm>
        </p:grpSpPr>
        <p:pic>
          <p:nvPicPr>
            <p:cNvPr id="174138" name="Picture 44" descr="bau 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880"/>
              <a:ext cx="1403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9" name="Picture 45" descr="bau 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2592"/>
              <a:ext cx="116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0" name="Picture 46" descr="bau 1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" y="3264"/>
              <a:ext cx="1029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1" name="Picture 47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3360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2" name="Picture 48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321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3" name="Picture 49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648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4" name="Picture 50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97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5" name="Picture 51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97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6" name="Picture 52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3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53"/>
          <p:cNvGrpSpPr>
            <a:grpSpLocks/>
          </p:cNvGrpSpPr>
          <p:nvPr/>
        </p:nvGrpSpPr>
        <p:grpSpPr bwMode="auto">
          <a:xfrm rot="21197205">
            <a:off x="762001" y="3886200"/>
            <a:ext cx="8170863" cy="2743200"/>
            <a:chOff x="480" y="2592"/>
            <a:chExt cx="5147" cy="1728"/>
          </a:xfrm>
        </p:grpSpPr>
        <p:pic>
          <p:nvPicPr>
            <p:cNvPr id="174129" name="Picture 54" descr="bau 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880"/>
              <a:ext cx="1403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0" name="Picture 55" descr="bau 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2592"/>
              <a:ext cx="116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1" name="Picture 56" descr="bau 1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" y="3264"/>
              <a:ext cx="1029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2" name="Picture 57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3360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3" name="Picture 58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321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4" name="Picture 59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648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5" name="Picture 60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97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6" name="Picture 61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97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7" name="Picture 62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3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14" name="Picture 63" descr="b00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23917">
            <a:off x="6024563" y="4603751"/>
            <a:ext cx="238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4"/>
          <p:cNvGrpSpPr>
            <a:grpSpLocks/>
          </p:cNvGrpSpPr>
          <p:nvPr/>
        </p:nvGrpSpPr>
        <p:grpSpPr bwMode="auto">
          <a:xfrm>
            <a:off x="5029200" y="3563938"/>
            <a:ext cx="2286000" cy="2227262"/>
            <a:chOff x="2399" y="2061"/>
            <a:chExt cx="1440" cy="1403"/>
          </a:xfrm>
        </p:grpSpPr>
        <p:pic>
          <p:nvPicPr>
            <p:cNvPr id="174126" name="Picture 65" descr="bau 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2417" y="2043"/>
              <a:ext cx="1403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7" name="Picture 66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2789" y="2355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8" name="Picture 67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3162" y="271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8"/>
          <p:cNvGrpSpPr>
            <a:grpSpLocks/>
          </p:cNvGrpSpPr>
          <p:nvPr/>
        </p:nvGrpSpPr>
        <p:grpSpPr bwMode="auto">
          <a:xfrm rot="7794493">
            <a:off x="3149601" y="3903664"/>
            <a:ext cx="2582863" cy="2700337"/>
            <a:chOff x="1296" y="5432"/>
            <a:chExt cx="1627" cy="1701"/>
          </a:xfrm>
        </p:grpSpPr>
        <p:pic>
          <p:nvPicPr>
            <p:cNvPr id="174121" name="Picture 69" descr="bau 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23917" flipH="1">
              <a:off x="1311" y="5417"/>
              <a:ext cx="116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2" name="Picture 70" descr="bau 1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23917" flipH="1">
              <a:off x="1880" y="6091"/>
              <a:ext cx="1029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3" name="Picture 71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1760" y="5477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4" name="Picture 72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1648" y="6090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5" name="Picture 73" descr="b00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2557" y="6453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7354" name="Picture 74" descr="baunew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6" y="4686300"/>
            <a:ext cx="30575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55" name="Picture 75" descr="chan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2106">
            <a:off x="-3048000" y="3962400"/>
            <a:ext cx="10223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56" name="Picture 76" descr="chan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0094">
            <a:off x="-2971800" y="4419600"/>
            <a:ext cx="17684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57" name="Picture 77" descr="beombau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4799" y="1778982"/>
            <a:ext cx="38100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708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97354"/>
                                        </p:tgtEl>
                                      </p:cBhvr>
                                      <p:by x="290000" y="2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7199 C 0.0375 0.07083 0.09931 0.07083 0.16094 0.06875 C 0.19011 0.06759 0.21893 0.06435 0.24792 0.06226 C 0.26233 0.06134 0.29132 0.05879 0.29132 0.05856 C 0.41181 0.03865 0.47448 0.04189 0.6165 0.04189 " pathEditMode="relative" rAng="0" ptsTypes="ffffA">
                                      <p:cBhvr>
                                        <p:cTn id="32" dur="5000" fill="hold"/>
                                        <p:tgtEl>
                                          <p:spTgt spid="97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66" y="-166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85185E-6 C 0.01389 -0.0118 0.01875 -0.01041 0.03646 -0.01504 C 0.04236 -0.01412 0.04931 -0.01504 0.05434 -0.01227 C 0.06128 -0.00856 0.06493 0.00556 0.07622 0.00625 C 0.12552 0.00903 0.175 0.00834 0.22448 0.00926 C 0.22795 0.01134 0.23125 0.01389 0.23524 0.01551 C 0.24219 0.01829 0.25712 0.02153 0.25712 0.02199 C 0.27101 0.02963 0.29427 0.03634 0.31146 0.03681 C 0.44375 0.04051 0.51372 0.03982 0.63333 0.03982 " pathEditMode="relative" rAng="0" ptsTypes="ffffffffA">
                                      <p:cBhvr>
                                        <p:cTn id="34" dur="5000" fill="hold"/>
                                        <p:tgtEl>
                                          <p:spTgt spid="97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127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24 0.05139 C 0.1816 0.05278 0.1316 0.05 0.22899 0.05556 C 0.3842 0.07222 0.37153 0.06389 0.64392 0.06389 " pathEditMode="relative" rAng="0" ptsTypes="ffA">
                                      <p:cBhvr>
                                        <p:cTn id="36" dur="5000" fill="hold"/>
                                        <p:tgtEl>
                                          <p:spTgt spid="97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99" y="97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4.9711E-6 C 0.02466 0.00809 0.03924 0.00323 0.0698 0.00208 C 0.08907 -0.00625 0.11424 -0.00532 0.13334 -0.00648 C 0.15209 -0.00948 0.1691 -0.01735 0.18716 -0.02336 C 0.19445 -0.03076 0.20209 -0.03584 0.21112 -0.03816 C 0.21372 -0.03792 0.24844 -0.03492 0.25244 -0.03399 C 0.25487 -0.03307 0.26407 -0.02683 0.26824 -0.02544 C 0.27917 -0.01573 0.27865 -0.01804 0.29046 -0.01272 C 0.34167 -0.01411 0.34879 -0.00648 0.38091 -0.02128 C 0.3889 -0.02498 0.39619 -0.0259 0.40469 -0.02775 C 0.41216 -0.02891 0.42692 -0.03191 0.42692 -0.03191 C 0.46216 -0.03029 0.49827 -0.03053 0.53334 -0.02336 C 0.54028 -0.02197 0.54723 -0.01804 0.554 -0.01688 C 0.56407 -0.01503 0.58421 -0.01272 0.58421 -0.01272 C 0.59445 -0.0081 0.60539 -0.00879 0.61581 -0.00417 C 0.62431 -0.00024 0.63143 0.00647 0.63976 0.0104 C 0.64115 0.02196 0.64462 0.03306 0.64133 0.04439 C 0.64063 0.0467 0.63438 0.05179 0.63334 0.05271 C 0.61372 0.0504 0.5941 0.05017 0.57466 0.04647 C 0.57188 0.04601 0.56945 0.04346 0.56667 0.04231 C 0.55452 0.03768 0.54237 0.03375 0.53022 0.02959 C 0.51841 0.02543 0.50539 0.02427 0.49358 0.0208 C 0.45226 0.00971 0.4106 0.00023 0.36824 -0.00417 C 0.34966 -0.0037 0.33126 -0.00324 0.31268 -0.00209 C 0.28629 -0.00047 0.26094 0.01317 0.23334 0.01456 C 0.18299 0.01803 0.21112 0.01641 0.14914 0.01872 C 0.14497 0.01965 0.14063 0.02057 0.13647 0.0208 C 0.129 0.02196 0.12153 0.02196 0.11424 0.02289 C 0.09219 0.02658 0.07136 0.03722 0.04914 0.04023 C 0.03508 0.04647 0.01928 0.04693 0.00468 0.04855 C -0.03594 0.04647 -0.06754 0.04716 -0.10469 0.04023 C -0.11372 0.03213 -0.12084 0.02728 -0.12865 0.01664 C -0.12986 0.01526 -0.13195 0.01595 -0.13334 0.01456 C -0.13664 0.01225 -0.14289 0.00624 -0.14289 0.00624 C -0.14809 -0.00417 -0.15764 -0.00648 -0.16667 -0.00856 C -0.18299 -0.01573 -0.20087 -0.01203 -0.21754 -0.01064 C -0.22604 -0.00301 -0.23299 0.00508 -0.24289 0.00832 L -0.27622 0.02543 C -0.27622 0.02543 -0.27622 0.02543 -0.27622 0.02543 C -0.28368 0.03028 -0.29098 0.03537 -0.29844 0.04023 C -0.30052 0.04161 -0.30469 0.04439 -0.30469 0.04439 C -0.30764 0.04416 -0.34115 0.04231 -0.34914 0.04023 C -0.36007 0.03745 -0.37136 0.02843 -0.38091 0.0208 C -0.38889 0.01456 -0.39792 0.00901 -0.40643 0.00416 C -0.40938 0.00231 -0.4158 4.9711E-6 -0.4158 4.9711E-6 C -0.43125 -0.01966 -0.47379 -0.01411 -0.48733 -0.0148 C -0.50348 -0.02197 -0.49775 -0.04995 -0.49202 -0.06775 C -0.49011 -0.07376 -0.47934 -0.07816 -0.47934 -0.07816 C -0.47726 -0.07677 -0.47535 -0.07492 -0.47309 -0.07399 C -0.46997 -0.07284 -0.4665 -0.0733 -0.46354 -0.07191 C -0.4592 -0.06983 -0.45434 -0.06081 -0.45087 -0.05711 C -0.44271 -0.04833 -0.43368 -0.03584 -0.42379 -0.03191 C -0.41042 -0.01989 -0.39618 -0.00902 -0.38091 -0.00209 C -0.3691 0.00323 -0.35643 0.00624 -0.34445 0.0104 C -0.34236 0.01156 -0.34028 0.01387 -0.33802 0.01456 C -0.31545 0.02474 -0.29011 0.02751 -0.26667 0.02959 C -0.20955 0.02843 -0.17257 0.0289 -0.12223 0.02289 C -0.10365 0.01826 -0.08403 0.01757 -0.06511 0.01456 C -0.05868 0.01202 -0.0533 0.00161 -0.04914 4.9711E-6 C -0.04202 -0.00278 -0.03438 -0.00255 -0.02691 -0.00417 C -0.01754 -0.00856 -0.00816 -0.01157 0.00156 -0.0148 C 0.04133 -0.01365 0.05869 -0.01827 0.08872 -0.00856 C 0.09671 -0.00116 0.10487 -0.00162 0.11424 4.9711E-6 C 0.11737 0.00138 0.12067 0.00277 0.12379 0.00416 C 0.12969 0.00693 0.14289 0.00832 0.14289 0.00832 C 0.19376 0.00716 0.24445 0.00208 0.29532 0.00208 " pathEditMode="relative" ptsTypes="ffffffffffffffffffffffffffffffffffffFffffffffffffffffffffffffffffA">
                                      <p:cBhvr>
                                        <p:cTn id="3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10405E-6 L -0.51059 -4.10405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3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64162E-6 L 0.41389 -0.00555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4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1" descr="http://direct1.anhso.net/540/15/152879/2732012174623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" y="0"/>
            <a:ext cx="121304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TextBox 2"/>
          <p:cNvSpPr txBox="1">
            <a:spLocks noChangeArrowheads="1"/>
          </p:cNvSpPr>
          <p:nvPr/>
        </p:nvSpPr>
        <p:spPr bwMode="auto">
          <a:xfrm>
            <a:off x="2453053" y="2325688"/>
            <a:ext cx="74646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Quả bầu nhà chú bé có điều gì đặc biệt?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78252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trong nha 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9144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 descr="gia dinh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1" y="1143001"/>
            <a:ext cx="3370263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4" descr="nguoi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2514600"/>
            <a:ext cx="25590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48001" y="1828800"/>
            <a:ext cx="2270125" cy="3416300"/>
            <a:chOff x="528" y="480"/>
            <a:chExt cx="1430" cy="2152"/>
          </a:xfrm>
        </p:grpSpPr>
        <p:pic>
          <p:nvPicPr>
            <p:cNvPr id="176149" name="Picture 6" descr="gia dinh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480"/>
              <a:ext cx="1430" cy="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150" name="Picture 7" descr="vang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104"/>
              <a:ext cx="67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6134" name="Picture 8" descr="baunew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886200"/>
            <a:ext cx="568642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5" name="Picture 9" descr="thu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200401"/>
            <a:ext cx="22098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8" name="Picture 10" descr="tayva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57600"/>
            <a:ext cx="23431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0418764" y="2144714"/>
            <a:ext cx="2382837" cy="4789487"/>
            <a:chOff x="4259" y="1303"/>
            <a:chExt cx="1501" cy="3017"/>
          </a:xfrm>
        </p:grpSpPr>
        <p:pic>
          <p:nvPicPr>
            <p:cNvPr id="176145" name="Picture 12" descr="chan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94012">
              <a:off x="5095" y="2748"/>
              <a:ext cx="665" cy="1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146" name="Picture 13" descr="chan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12000">
              <a:off x="4419" y="2885"/>
              <a:ext cx="1151" cy="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147" name="Picture 14" descr="tha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81907">
              <a:off x="4259" y="1303"/>
              <a:ext cx="1232" cy="1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148" name="Picture 15" descr="tay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353174">
              <a:off x="4403" y="2407"/>
              <a:ext cx="1064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6138" name="Picture 16" descr="vang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14800"/>
            <a:ext cx="26670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9" name="Picture 17" descr="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4572001"/>
            <a:ext cx="13176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0" name="Picture 18" descr="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5334001"/>
            <a:ext cx="13176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1" name="Picture 19" descr="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700">
            <a:off x="3581401" y="5181601"/>
            <a:ext cx="13176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2" name="Picture 20" descr="vang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486400"/>
            <a:ext cx="1905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3" name="Picture 21" descr="vang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722814"/>
            <a:ext cx="16764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0" name="Picture 22" descr="baunew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4984">
            <a:off x="2603500" y="3240089"/>
            <a:ext cx="63246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503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49133E-6 C -0.03351 -0.06683 -0.12066 -0.00694 -0.18091 -0.00625 C -0.21476 0.00254 -0.25 -0.00093 -0.28403 -0.00833 C -0.29983 -0.01573 -0.3158 -0.02267 -0.33177 -0.0296 C -0.3408 -0.03353 -0.3507 -0.0296 -0.36025 -0.0296 " pathEditMode="relative" ptsTypes="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58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99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5.78035E-6 C 0.00642 -0.00069 0.01302 0.00024 0.0191 -0.00207 C 0.02049 -0.00254 0.01701 -0.00508 0.0158 -0.00623 C 0.01424 -0.00785 0.01285 -0.00947 0.01111 -0.0104 C 0.00347 -0.01502 0.00451 -0.01479 1.66667E-6 -0.01479 " pathEditMode="relative" ptsTypes="ffffA">
                                      <p:cBhvr>
                                        <p:cTn id="20" dur="2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2.65896E-6 C 0.04254 -0.00139 0.08647 0.00093 0.12848 -0.00832 C 0.15904 -0.02243 0.13473 -0.01272 0.2047 -0.01272 " pathEditMode="relative" ptsTypes="ff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C -0.01789 -0.00069 -0.03577 -0.00046 -0.05348 -0.00231 C -0.05417 -0.00231 -0.06598 -0.00787 -0.06893 -0.00926 C -0.0724 -0.01088 -0.07934 -0.01389 -0.07934 -0.01389 C -0.07969 -0.01389 -0.204 -0.01065 -0.21893 -0.00926 C -0.22205 -0.00903 -0.23768 -0.00162 -0.24132 -4.81481E-6 C -0.25122 0.0044 -0.26198 0.00162 -0.2724 0.00232 C -0.28559 0.00324 -0.29896 0.00394 -0.31216 0.00463 C -0.32396 0.01019 -0.31268 0.00556 -0.33629 0.00903 C -0.35504 0.01181 -0.37448 0.01875 -0.39306 0.02292 C -0.40365 0.03241 -0.42796 0.03449 -0.44132 0.03449 " pathEditMode="relative" ptsTypes="ffffffffffA">
                                      <p:cBhvr>
                                        <p:cTn id="24" dur="5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direct1.anhso.net/540/15/152879/2732012174623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TextBox 1"/>
          <p:cNvSpPr txBox="1">
            <a:spLocks noChangeArrowheads="1"/>
          </p:cNvSpPr>
          <p:nvPr/>
        </p:nvSpPr>
        <p:spPr bwMode="auto">
          <a:xfrm>
            <a:off x="2971800" y="2398694"/>
            <a:ext cx="6477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2698086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1" descr="http://direct1.anhso.net/540/15/152879/2732012174623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TextBox 2"/>
          <p:cNvSpPr txBox="1">
            <a:spLocks noChangeArrowheads="1"/>
          </p:cNvSpPr>
          <p:nvPr/>
        </p:nvSpPr>
        <p:spPr bwMode="auto">
          <a:xfrm>
            <a:off x="2532184" y="2325688"/>
            <a:ext cx="780756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địa chủ làm gì chim én?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ịa chủ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 rất giàu có, nhiều ruộng 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63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may xa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15240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179" name="Group 3"/>
          <p:cNvGrpSpPr>
            <a:grpSpLocks/>
          </p:cNvGrpSpPr>
          <p:nvPr/>
        </p:nvGrpSpPr>
        <p:grpSpPr bwMode="auto">
          <a:xfrm>
            <a:off x="0" y="1"/>
            <a:ext cx="12192000" cy="3770313"/>
            <a:chOff x="-2544" y="384"/>
            <a:chExt cx="7344" cy="2375"/>
          </a:xfrm>
        </p:grpSpPr>
        <p:pic>
          <p:nvPicPr>
            <p:cNvPr id="178236" name="Picture 4" descr="nha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544" y="384"/>
              <a:ext cx="3744" cy="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37" name="Picture 5" descr="nha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392"/>
              <a:ext cx="3648" cy="2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8180" name="Picture 6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6727">
            <a:off x="3962400" y="4648201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1" name="Picture 7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43376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2" name="Picture 8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14801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3" name="Picture 9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200401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4" name="Picture 10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200401"/>
            <a:ext cx="1333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185" name="Group 11"/>
          <p:cNvGrpSpPr>
            <a:grpSpLocks/>
          </p:cNvGrpSpPr>
          <p:nvPr/>
        </p:nvGrpSpPr>
        <p:grpSpPr bwMode="auto">
          <a:xfrm>
            <a:off x="4114800" y="3124201"/>
            <a:ext cx="4686300" cy="962025"/>
            <a:chOff x="1872" y="2016"/>
            <a:chExt cx="2952" cy="606"/>
          </a:xfrm>
        </p:grpSpPr>
        <p:pic>
          <p:nvPicPr>
            <p:cNvPr id="178231" name="Picture 12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32" name="Picture 13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33" name="Picture 14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34" name="Picture 15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35" name="Picture 16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8186" name="Picture 17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14801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7" name="Picture 18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0631">
            <a:off x="3505200" y="4343401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188" name="Group 19"/>
          <p:cNvGrpSpPr>
            <a:grpSpLocks/>
          </p:cNvGrpSpPr>
          <p:nvPr/>
        </p:nvGrpSpPr>
        <p:grpSpPr bwMode="auto">
          <a:xfrm>
            <a:off x="5257800" y="3657601"/>
            <a:ext cx="4686300" cy="962025"/>
            <a:chOff x="1872" y="2016"/>
            <a:chExt cx="2952" cy="606"/>
          </a:xfrm>
        </p:grpSpPr>
        <p:pic>
          <p:nvPicPr>
            <p:cNvPr id="178226" name="Picture 20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27" name="Picture 21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28" name="Picture 22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29" name="Picture 23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30" name="Picture 24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8189" name="Group 25"/>
          <p:cNvGrpSpPr>
            <a:grpSpLocks/>
          </p:cNvGrpSpPr>
          <p:nvPr/>
        </p:nvGrpSpPr>
        <p:grpSpPr bwMode="auto">
          <a:xfrm>
            <a:off x="5943599" y="6110410"/>
            <a:ext cx="6541477" cy="765175"/>
            <a:chOff x="2928" y="3838"/>
            <a:chExt cx="2544" cy="482"/>
          </a:xfrm>
        </p:grpSpPr>
        <p:pic>
          <p:nvPicPr>
            <p:cNvPr id="178222" name="Picture 26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23" name="Picture 27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24" name="Picture 28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25" name="Picture 29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8190" name="Picture 30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7244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191" name="Group 31"/>
          <p:cNvGrpSpPr>
            <a:grpSpLocks/>
          </p:cNvGrpSpPr>
          <p:nvPr/>
        </p:nvGrpSpPr>
        <p:grpSpPr bwMode="auto">
          <a:xfrm>
            <a:off x="-167054" y="6092826"/>
            <a:ext cx="5729654" cy="765175"/>
            <a:chOff x="2928" y="3838"/>
            <a:chExt cx="2544" cy="482"/>
          </a:xfrm>
        </p:grpSpPr>
        <p:pic>
          <p:nvPicPr>
            <p:cNvPr id="178218" name="Picture 32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19" name="Picture 33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20" name="Picture 34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21" name="Picture 35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8192" name="Group 36"/>
          <p:cNvGrpSpPr>
            <a:grpSpLocks/>
          </p:cNvGrpSpPr>
          <p:nvPr/>
        </p:nvGrpSpPr>
        <p:grpSpPr bwMode="auto">
          <a:xfrm>
            <a:off x="5410200" y="6092826"/>
            <a:ext cx="4038600" cy="765175"/>
            <a:chOff x="2928" y="3838"/>
            <a:chExt cx="2544" cy="482"/>
          </a:xfrm>
        </p:grpSpPr>
        <p:pic>
          <p:nvPicPr>
            <p:cNvPr id="178214" name="Picture 37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15" name="Picture 38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16" name="Picture 39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17" name="Picture 40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8193" name="Picture 41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862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4" name="Picture 42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0386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5" name="Picture 43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958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6" name="Picture 44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958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7" name="Picture 45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530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8" name="Picture 46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4102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9" name="Picture 47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53340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0" name="Picture 48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5626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1" name="Picture 49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90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2" name="Picture 50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958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3" name="Picture 51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054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4" name="Picture 52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5626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5" name="Picture 53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004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6" name="Picture 54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7" name="Picture 55" descr="g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4759325"/>
            <a:ext cx="5270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-33553" y="2055813"/>
            <a:ext cx="3272053" cy="3965576"/>
            <a:chOff x="2352" y="1584"/>
            <a:chExt cx="1507" cy="2274"/>
          </a:xfrm>
        </p:grpSpPr>
        <p:pic>
          <p:nvPicPr>
            <p:cNvPr id="178212" name="Picture 57" descr="lao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584"/>
              <a:ext cx="1507" cy="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13" name="Picture 58" descr="tay lao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85705">
              <a:off x="2496" y="2479"/>
              <a:ext cx="928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8209" name="Picture 59" descr="may xa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10" name="Picture 60" descr="may xa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048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11" name="Picture 61" descr="may xa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854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1.01927 -0.0076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55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02" name="Group 2"/>
          <p:cNvGrpSpPr>
            <a:grpSpLocks/>
          </p:cNvGrpSpPr>
          <p:nvPr/>
        </p:nvGrpSpPr>
        <p:grpSpPr bwMode="auto">
          <a:xfrm rot="617449">
            <a:off x="9906000" y="3200400"/>
            <a:ext cx="762000" cy="762000"/>
            <a:chOff x="895" y="2592"/>
            <a:chExt cx="758" cy="816"/>
          </a:xfrm>
        </p:grpSpPr>
        <p:pic>
          <p:nvPicPr>
            <p:cNvPr id="179249" name="Picture 3" descr="bui c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9250" name="Group 4"/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179251" name="Picture 5" descr="Copy of flwr001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9252" name="Picture 6" descr="Copy of flwr001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9253" name="Picture 7" descr="Copy of flwr001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79203" name="Picture 8" descr="duong l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3">
            <a:off x="-106363" y="2817814"/>
            <a:ext cx="11079163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9" descr="nh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6" y="192088"/>
            <a:ext cx="1292225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10" descr="nha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536700"/>
            <a:ext cx="18192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6" name="Picture 11" descr="nh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36738"/>
            <a:ext cx="1957388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7" name="Picture 12" descr="nha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1"/>
            <a:ext cx="22860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9208" name="Group 13"/>
          <p:cNvGrpSpPr>
            <a:grpSpLocks/>
          </p:cNvGrpSpPr>
          <p:nvPr/>
        </p:nvGrpSpPr>
        <p:grpSpPr bwMode="auto">
          <a:xfrm>
            <a:off x="1524000" y="1219200"/>
            <a:ext cx="4038600" cy="5638800"/>
            <a:chOff x="3216" y="432"/>
            <a:chExt cx="2808" cy="3419"/>
          </a:xfrm>
        </p:grpSpPr>
        <p:grpSp>
          <p:nvGrpSpPr>
            <p:cNvPr id="179237" name="Group 14"/>
            <p:cNvGrpSpPr>
              <a:grpSpLocks/>
            </p:cNvGrpSpPr>
            <p:nvPr/>
          </p:nvGrpSpPr>
          <p:grpSpPr bwMode="auto">
            <a:xfrm>
              <a:off x="3216" y="432"/>
              <a:ext cx="2808" cy="3419"/>
              <a:chOff x="-144" y="0"/>
              <a:chExt cx="3176" cy="4235"/>
            </a:xfrm>
          </p:grpSpPr>
          <p:grpSp>
            <p:nvGrpSpPr>
              <p:cNvPr id="179243" name="Group 15"/>
              <p:cNvGrpSpPr>
                <a:grpSpLocks/>
              </p:cNvGrpSpPr>
              <p:nvPr/>
            </p:nvGrpSpPr>
            <p:grpSpPr bwMode="auto">
              <a:xfrm rot="-159101">
                <a:off x="-144" y="0"/>
                <a:ext cx="3176" cy="4235"/>
                <a:chOff x="2920" y="85"/>
                <a:chExt cx="3176" cy="4235"/>
              </a:xfrm>
            </p:grpSpPr>
            <p:pic>
              <p:nvPicPr>
                <p:cNvPr id="179247" name="Picture 16" descr="tan cay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7714034">
                  <a:off x="3792" y="-47"/>
                  <a:ext cx="1595" cy="1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9248" name="Picture 17" descr="cay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0" y="960"/>
                  <a:ext cx="3176" cy="3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79244" name="Group 18"/>
              <p:cNvGrpSpPr>
                <a:grpSpLocks/>
              </p:cNvGrpSpPr>
              <p:nvPr/>
            </p:nvGrpSpPr>
            <p:grpSpPr bwMode="auto">
              <a:xfrm rot="-159101">
                <a:off x="1200" y="1248"/>
                <a:ext cx="1296" cy="916"/>
                <a:chOff x="4176" y="1100"/>
                <a:chExt cx="1296" cy="916"/>
              </a:xfrm>
            </p:grpSpPr>
            <p:pic>
              <p:nvPicPr>
                <p:cNvPr id="179245" name="Picture 19" descr="«t chim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60" y="1248"/>
                  <a:ext cx="76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9246" name="Picture 20" descr="comicbird-animated"/>
                <p:cNvPicPr>
                  <a:picLocks noChangeAspect="1" noChangeArrowheads="1" noCrop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6" y="1100"/>
                  <a:ext cx="1296" cy="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79238" name="Group 21"/>
            <p:cNvGrpSpPr>
              <a:grpSpLocks/>
            </p:cNvGrpSpPr>
            <p:nvPr/>
          </p:nvGrpSpPr>
          <p:grpSpPr bwMode="auto">
            <a:xfrm>
              <a:off x="4128" y="3216"/>
              <a:ext cx="672" cy="375"/>
              <a:chOff x="1487" y="3535"/>
              <a:chExt cx="757" cy="464"/>
            </a:xfrm>
          </p:grpSpPr>
          <p:pic>
            <p:nvPicPr>
              <p:cNvPr id="179240" name="Picture 22" descr="Copy of flwr0011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9101">
                <a:off x="1987" y="3567"/>
                <a:ext cx="257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9241" name="Picture 23" descr="Copy of flwr001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9101">
                <a:off x="1693" y="3535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9242" name="Picture 24" descr="Copy of flwr0015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92111">
                <a:off x="1487" y="3551"/>
                <a:ext cx="215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9239" name="Picture 25" descr="Copy of flwr00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3216"/>
              <a:ext cx="2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50" name="Picture 26" descr="bird00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5867400"/>
            <a:ext cx="6381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10" name="Picture 27" descr="spring-smiley-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52" name="Picture 28" descr="Goosefly1-animated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609601"/>
            <a:ext cx="514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12" name="Picture 29" descr="cay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150" y="860513"/>
            <a:ext cx="1444498" cy="200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13" name="Picture 30" descr="nha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66901"/>
            <a:ext cx="6248400" cy="359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55" name="Picture 31" descr="bird00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5791200"/>
            <a:ext cx="6381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15" name="Picture 32" descr="Untitled-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657600"/>
            <a:ext cx="2000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1524000" y="5562600"/>
            <a:ext cx="762000" cy="609600"/>
            <a:chOff x="321" y="3696"/>
            <a:chExt cx="662" cy="624"/>
          </a:xfrm>
        </p:grpSpPr>
        <p:pic>
          <p:nvPicPr>
            <p:cNvPr id="179234" name="Picture 34" descr="Copy of flwr0011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235" name="Picture 35" descr="Copy of flwr0015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236" name="Picture 36" descr="Copy of flwr00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9217" name="Picture 37" descr="Animated-Butterfly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511926"/>
            <a:ext cx="3048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9218" name="Group 38"/>
          <p:cNvGrpSpPr>
            <a:grpSpLocks/>
          </p:cNvGrpSpPr>
          <p:nvPr/>
        </p:nvGrpSpPr>
        <p:grpSpPr bwMode="auto">
          <a:xfrm>
            <a:off x="5029200" y="4419600"/>
            <a:ext cx="381000" cy="381000"/>
            <a:chOff x="321" y="3696"/>
            <a:chExt cx="662" cy="624"/>
          </a:xfrm>
        </p:grpSpPr>
        <p:pic>
          <p:nvPicPr>
            <p:cNvPr id="179231" name="Picture 39" descr="Copy of flwr0011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232" name="Picture 40" descr="Copy of flwr001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233" name="Picture 41" descr="Copy of flwr00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9219" name="Group 42"/>
          <p:cNvGrpSpPr>
            <a:grpSpLocks/>
          </p:cNvGrpSpPr>
          <p:nvPr/>
        </p:nvGrpSpPr>
        <p:grpSpPr bwMode="auto">
          <a:xfrm>
            <a:off x="1524000" y="4724400"/>
            <a:ext cx="533400" cy="381000"/>
            <a:chOff x="321" y="3696"/>
            <a:chExt cx="662" cy="624"/>
          </a:xfrm>
        </p:grpSpPr>
        <p:pic>
          <p:nvPicPr>
            <p:cNvPr id="179228" name="Picture 43" descr="Copy of flwr0011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229" name="Picture 44" descr="Copy of flwr0015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230" name="Picture 45" descr="Copy of flwr00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9220" name="Group 46"/>
          <p:cNvGrpSpPr>
            <a:grpSpLocks/>
          </p:cNvGrpSpPr>
          <p:nvPr/>
        </p:nvGrpSpPr>
        <p:grpSpPr bwMode="auto">
          <a:xfrm>
            <a:off x="5257800" y="3429000"/>
            <a:ext cx="457200" cy="304800"/>
            <a:chOff x="321" y="3696"/>
            <a:chExt cx="662" cy="624"/>
          </a:xfrm>
        </p:grpSpPr>
        <p:pic>
          <p:nvPicPr>
            <p:cNvPr id="179225" name="Picture 47" descr="Copy of flwr0011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226" name="Picture 48" descr="Copy of flwr0015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227" name="Picture 49" descr="Copy of flwr00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74" name="Picture 50" descr="comicbird-animated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9600" y="184151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5" name="Picture 51" descr="new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3419">
            <a:off x="3886200" y="2895600"/>
            <a:ext cx="8191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6" name="Picture 52" descr="lao1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3276600"/>
            <a:ext cx="29591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7" name="Picture 53" descr="en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380">
            <a:off x="4770438" y="3733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725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6936 C 0.01354 -0.0682 0.02569 -0.06566 0.03888 -0.06404 C 0.05312 -0.05942 0.06701 -0.05132 0.08281 -0.0504 C 0.09357 -0.04971 0.10451 -0.04948 0.11527 -0.04901 C 0.125 -0.04739 0.13489 -0.04647 0.14444 -0.04369 C 0.15468 -0.04647 0.14479 -0.04254 0.15104 -0.0504 C 0.15208 -0.05179 0.15434 -0.05225 0.15572 -0.05317 C 0.15746 -0.05433 0.15885 -0.05641 0.16076 -0.05711 C 0.16371 -0.05849 0.17048 -0.05988 0.17048 -0.05965 C 0.17881 -0.06728 0.19253 -0.06057 0.20277 -0.05849 C 0.20503 -0.05757 0.20694 -0.05641 0.2092 -0.05595 C 0.21354 -0.05479 0.22222 -0.05317 0.22222 -0.05294 C 0.23854 -0.05433 0.25954 -0.05618 0.27586 -0.05988 C 0.28559 -0.06219 0.29218 -0.06728 0.30173 -0.06936 C 0.30711 -0.07167 0.3118 -0.07329 0.31649 -0.07745 C 0.33038 -0.09086 0.31597 -0.08208 0.32777 -0.08832 C 0.32882 -0.08971 0.32934 -0.09132 0.33107 -0.09248 C 0.33246 -0.09364 0.33454 -0.0941 0.33576 -0.09526 C 0.33732 -0.09687 0.3375 -0.09919 0.33923 -0.1008 C 0.34027 -0.10196 0.34236 -0.10219 0.34392 -0.10335 C 0.34791 -0.10682 0.35104 -0.11075 0.35538 -0.11421 C 0.36493 -0.13086 0.35191 -0.11075 0.36354 -0.12231 C 0.3651 -0.12416 0.36527 -0.12624 0.36666 -0.12786 C 0.36788 -0.12948 0.37013 -0.1304 0.37152 -0.13202 C 0.37274 -0.13341 0.37569 -0.13988 0.37795 -0.1415 C 0.38507 -0.14612 0.40017 -0.14658 0.40885 -0.1482 C 0.41007 -0.14959 0.41145 -0.15075 0.41215 -0.15237 C 0.41302 -0.15398 0.41267 -0.15606 0.41371 -0.15768 C 0.41545 -0.16069 0.42031 -0.16601 0.42031 -0.16578 C 0.42326 -0.17341 0.43072 -0.17965 0.43958 -0.18219 C 0.44895 -0.19005 0.44652 -0.18589 0.44947 -0.19306 C 0.45816 -0.19237 0.46788 -0.19375 0.47552 -0.19028 C 0.4776 -0.18936 0.49479 -0.17433 0.49479 -0.17271 C 0.49652 -0.11699 0.49479 -0.06127 0.49479 -0.00554 " pathEditMode="relative" rAng="0" ptsTypes="fffffffffffffffffffffffffffffffffA">
                                      <p:cBhvr>
                                        <p:cTn id="6" dur="5000" fill="hold"/>
                                        <p:tgtEl>
                                          <p:spTgt spid="103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26" y="-30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103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4971E-6 L 0.1849 0.0120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3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6" y="6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278 C 0.28177 0.01989 0.11962 -0.00092 0.01319 0.05041 C 0.16198 0.06567 0.0743 0.05989 0.27639 0.05989 " pathEditMode="relative" rAng="0" ptsTypes="ffA">
                                      <p:cBhvr>
                                        <p:cTn id="12" dur="5000" fill="hold"/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29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 0.0  C 0.03 -0.05061  0.075 -0.08257  0.125 -0.08257  C 0.175 -0.08257  0.22 -0.05061  0.25 0.0  C 0.22 0.05061  0.175 0.08257  0.125 0.08257  C 0.075 0.08257  0.03 0.05061  0.0 0.0  Z" pathEditMode="relative" ptsTypes="">
                                      <p:cBhvr>
                                        <p:cTn id="14" dur="2000" fill="hold"/>
                                        <p:tgtEl>
                                          <p:spTgt spid="103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may xa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15240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27" name="Group 3"/>
          <p:cNvGrpSpPr>
            <a:grpSpLocks/>
          </p:cNvGrpSpPr>
          <p:nvPr/>
        </p:nvGrpSpPr>
        <p:grpSpPr bwMode="auto">
          <a:xfrm>
            <a:off x="0" y="-188912"/>
            <a:ext cx="12192000" cy="3770313"/>
            <a:chOff x="-2544" y="384"/>
            <a:chExt cx="7344" cy="2375"/>
          </a:xfrm>
        </p:grpSpPr>
        <p:pic>
          <p:nvPicPr>
            <p:cNvPr id="180284" name="Picture 4" descr="nha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544" y="384"/>
              <a:ext cx="3744" cy="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85" name="Picture 5" descr="nha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392"/>
              <a:ext cx="3648" cy="2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0228" name="Picture 6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6727">
            <a:off x="3962400" y="4648201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7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43376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0" name="Picture 8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14801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1" name="Picture 9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200401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2" name="Picture 10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200401"/>
            <a:ext cx="1333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33" name="Group 11"/>
          <p:cNvGrpSpPr>
            <a:grpSpLocks/>
          </p:cNvGrpSpPr>
          <p:nvPr/>
        </p:nvGrpSpPr>
        <p:grpSpPr bwMode="auto">
          <a:xfrm>
            <a:off x="4114800" y="3124201"/>
            <a:ext cx="4686300" cy="962025"/>
            <a:chOff x="1872" y="2016"/>
            <a:chExt cx="2952" cy="606"/>
          </a:xfrm>
        </p:grpSpPr>
        <p:pic>
          <p:nvPicPr>
            <p:cNvPr id="180279" name="Picture 12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80" name="Picture 13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81" name="Picture 14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82" name="Picture 15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83" name="Picture 16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0234" name="Picture 17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114801"/>
            <a:ext cx="2286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5" name="Picture 18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0631">
            <a:off x="3505200" y="4343401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36" name="Group 19"/>
          <p:cNvGrpSpPr>
            <a:grpSpLocks/>
          </p:cNvGrpSpPr>
          <p:nvPr/>
        </p:nvGrpSpPr>
        <p:grpSpPr bwMode="auto">
          <a:xfrm>
            <a:off x="5257800" y="3657601"/>
            <a:ext cx="4686300" cy="962025"/>
            <a:chOff x="1872" y="2016"/>
            <a:chExt cx="2952" cy="606"/>
          </a:xfrm>
        </p:grpSpPr>
        <p:pic>
          <p:nvPicPr>
            <p:cNvPr id="180274" name="Picture 20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75" name="Picture 21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76" name="Picture 22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77" name="Picture 23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78" name="Picture 24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0237" name="Group 25"/>
          <p:cNvGrpSpPr>
            <a:grpSpLocks/>
          </p:cNvGrpSpPr>
          <p:nvPr/>
        </p:nvGrpSpPr>
        <p:grpSpPr bwMode="auto">
          <a:xfrm>
            <a:off x="5943600" y="6092826"/>
            <a:ext cx="6180992" cy="765175"/>
            <a:chOff x="2928" y="3838"/>
            <a:chExt cx="2544" cy="482"/>
          </a:xfrm>
        </p:grpSpPr>
        <p:pic>
          <p:nvPicPr>
            <p:cNvPr id="180270" name="Picture 26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71" name="Picture 27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72" name="Picture 28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73" name="Picture 29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0238" name="Picture 30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7244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39" name="Group 31"/>
          <p:cNvGrpSpPr>
            <a:grpSpLocks/>
          </p:cNvGrpSpPr>
          <p:nvPr/>
        </p:nvGrpSpPr>
        <p:grpSpPr bwMode="auto">
          <a:xfrm>
            <a:off x="-175846" y="6092826"/>
            <a:ext cx="5738446" cy="765175"/>
            <a:chOff x="2928" y="3838"/>
            <a:chExt cx="2544" cy="482"/>
          </a:xfrm>
        </p:grpSpPr>
        <p:pic>
          <p:nvPicPr>
            <p:cNvPr id="180266" name="Picture 32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67" name="Picture 33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68" name="Picture 34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69" name="Picture 35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0240" name="Group 36"/>
          <p:cNvGrpSpPr>
            <a:grpSpLocks/>
          </p:cNvGrpSpPr>
          <p:nvPr/>
        </p:nvGrpSpPr>
        <p:grpSpPr bwMode="auto">
          <a:xfrm>
            <a:off x="5410200" y="6092826"/>
            <a:ext cx="4038600" cy="765175"/>
            <a:chOff x="2928" y="3838"/>
            <a:chExt cx="2544" cy="482"/>
          </a:xfrm>
        </p:grpSpPr>
        <p:pic>
          <p:nvPicPr>
            <p:cNvPr id="180262" name="Picture 37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63" name="Picture 38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64" name="Picture 39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65" name="Picture 40" descr="g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0241" name="Picture 41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862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2" name="Picture 42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038601"/>
            <a:ext cx="20632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3" name="Picture 43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958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4" name="Picture 44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958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5" name="Picture 45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530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6" name="Picture 46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4102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7" name="Picture 47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53340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8" name="Picture 48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5626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9" name="Picture 49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90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0" name="Picture 50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958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1" name="Picture 51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054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2" name="Picture 52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5626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3" name="Picture 53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004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4" name="Picture 54" descr="g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1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5" name="Picture 55" descr="g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4759325"/>
            <a:ext cx="5270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6" name="Picture 56" descr="lao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2514601"/>
            <a:ext cx="2392363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7" name="Picture 57" descr="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380">
            <a:off x="6553200" y="3048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30" name="Picture 58" descr="tay lao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6182">
            <a:off x="5638800" y="3505200"/>
            <a:ext cx="14732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9" name="Picture 59" descr="may xa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60" name="Picture 60" descr="may xa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048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61" name="Picture 61" descr="may xa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366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38889E-6 -8.67052E-6 C 0.00556 -0.00209 0.01111 -0.00347 0.01111 -0.01272 " pathEditMode="relative" ptsTypes="fA">
                                      <p:cBhvr>
                                        <p:cTn id="6" dur="2000" fill="hold"/>
                                        <p:tgtEl>
                                          <p:spTgt spid="105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1" descr="http://direct1.anhso.net/540/15/152879/2732012174623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4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TextBox 2"/>
          <p:cNvSpPr txBox="1">
            <a:spLocks noChangeArrowheads="1"/>
          </p:cNvSpPr>
          <p:nvPr/>
        </p:nvSpPr>
        <p:spPr bwMode="auto">
          <a:xfrm>
            <a:off x="3429000" y="2325688"/>
            <a:ext cx="563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Tên địa chủ đã nói gì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 én?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05900"/>
      </p:ext>
    </p:extLst>
  </p:cSld>
  <p:clrMapOvr>
    <a:masterClrMapping/>
  </p:clrMapOvr>
  <p:transition spd="slow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nha gi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4800"/>
            <a:ext cx="10668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 rot="20765838">
            <a:off x="3276600" y="1981200"/>
            <a:ext cx="2743200" cy="990600"/>
            <a:chOff x="384" y="816"/>
            <a:chExt cx="2421" cy="1186"/>
          </a:xfrm>
        </p:grpSpPr>
        <p:pic>
          <p:nvPicPr>
            <p:cNvPr id="182297" name="Picture 4" descr="lao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816"/>
              <a:ext cx="2064" cy="1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298" name="Picture 5" descr="ngont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816"/>
              <a:ext cx="357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2276" name="Picture 6" descr="thanla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1"/>
            <a:ext cx="42672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7" descr="nguoi b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131">
            <a:off x="2667000" y="1447801"/>
            <a:ext cx="1676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2278" name="Group 8"/>
          <p:cNvGrpSpPr>
            <a:grpSpLocks/>
          </p:cNvGrpSpPr>
          <p:nvPr/>
        </p:nvGrpSpPr>
        <p:grpSpPr bwMode="auto">
          <a:xfrm rot="21395455">
            <a:off x="7836709" y="222944"/>
            <a:ext cx="4533641" cy="6248400"/>
            <a:chOff x="2920" y="85"/>
            <a:chExt cx="3176" cy="4235"/>
          </a:xfrm>
        </p:grpSpPr>
        <p:pic>
          <p:nvPicPr>
            <p:cNvPr id="182295" name="Picture 9" descr="tan c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296" name="Picture 10" descr="cay3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7531" name="Picture 11" descr="Bluebird05-animated-chick_in_fligh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990600" y="-228600"/>
            <a:ext cx="4552950" cy="1033463"/>
            <a:chOff x="1776" y="0"/>
            <a:chExt cx="3060" cy="651"/>
          </a:xfrm>
        </p:grpSpPr>
        <p:grpSp>
          <p:nvGrpSpPr>
            <p:cNvPr id="182288" name="Group 13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82292" name="Picture 14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2293" name="Picture 15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2294" name="Picture 16" descr="Goosefly1-animated"/>
              <p:cNvPicPr>
                <a:picLocks noChangeAspect="1" noChangeArrowheads="1" noCrop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2289" name="Picture 17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290" name="Picture 18" descr="Goosefly1-animated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291" name="Picture 19" descr="Goosefly1-animated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2281" name="Picture 20" descr="co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902325"/>
            <a:ext cx="15811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2" name="Picture 21" descr="c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562601"/>
            <a:ext cx="21336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3" name="Picture 22" descr="co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97614"/>
            <a:ext cx="15811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4" name="Picture 23" descr="co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6297614"/>
            <a:ext cx="15811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5" name="Picture 24" descr="c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1295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6" name="Picture 25" descr="c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10668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7" name="Picture 26" descr="c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86200"/>
            <a:ext cx="11430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3505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95937 0.002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21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3.7037E-6 C -0.00712 0.00325 -0.01112 0.00718 -0.01893 0.00926 C -0.02883 0.02848 -0.01008 0.01459 -0.00348 0.01158 C 0.00069 0.00325 -6.94444E-6 0.00741 -6.94444E-6 -3.7037E-6 Z " pathEditMode="relative" ptsTypes="ffff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C 0.00174 -0.00069 0.00521 -0.00231 0.00521 -0.00231 C 0.00521 -0.00231 0.00174 -0.00069 1.38889E-6 1.85185E-6 Z " pathEditMode="relative" ptsTypes="fff">
                                      <p:cBhvr>
                                        <p:cTn id="12" dur="5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111E-6 7.40741E-7 C 0.01267 -0.0044 0.01355 -0.01551 0.01719 -0.02986 C 0.01858 -0.03541 0.02431 -0.03565 0.02761 -0.03912 C 0.02987 -0.04143 0.03178 -0.04444 0.03438 -0.04606 C 0.05521 -0.05995 0.07934 -0.06111 0.10173 -0.06435 C 0.11216 -0.06782 0.12188 -0.07153 0.13265 -0.07361 C 0.14497 -0.07916 0.15435 -0.08495 0.16546 -0.09421 C 0.17101 -0.10532 0.179 -0.11134 0.18785 -0.11736 C 0.19376 -0.14074 0.24254 -0.13495 0.25348 -0.13588 C 0.26181 -0.13935 0.27483 -0.15555 0.28265 -0.16319 C 0.29115 -0.18588 0.28074 -0.16365 0.29133 -0.175 C 0.30001 -0.18426 0.30574 -0.19745 0.31546 -0.20463 C 0.31771 -0.20625 0.31997 -0.20787 0.3224 -0.20926 C 0.3257 -0.21111 0.33265 -0.21389 0.33265 -0.21389 C 0.33438 -0.2162 0.33629 -0.21828 0.33785 -0.22083 C 0.34046 -0.22523 0.34063 -0.23379 0.3448 -0.23449 C 0.34879 -0.23518 0.35278 -0.23611 0.35678 -0.2368 C 0.37171 -0.24352 0.39098 -0.24421 0.40678 -0.24629 C 0.4198 -0.25185 0.40435 -0.2456 0.43108 -0.25069 C 0.44081 -0.25254 0.4507 -0.25879 0.46025 -0.26203 C 0.46615 -0.26736 0.47136 -0.2743 0.47761 -0.27824 C 0.47969 -0.27963 0.4823 -0.2794 0.48438 -0.28055 C 0.49254 -0.28541 0.50053 -0.2912 0.50851 -0.29653 C 0.51685 -0.30208 0.52344 -0.30995 0.53265 -0.31273 C 0.54063 -0.3206 0.54723 -0.32778 0.55678 -0.33125 C 0.57917 -0.35092 0.65886 -0.34051 0.66025 -0.34051 " pathEditMode="relative" ptsTypes="fffffffffffffffffffffffffA">
                                      <p:cBhvr>
                                        <p:cTn id="14" dur="9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pic1_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Picture 3" descr="nha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04800"/>
            <a:ext cx="827722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 descr="lao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2438400"/>
            <a:ext cx="2944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5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Oval 6"/>
          <p:cNvSpPr>
            <a:spLocks noChangeArrowheads="1"/>
          </p:cNvSpPr>
          <p:nvPr/>
        </p:nvSpPr>
        <p:spPr bwMode="auto">
          <a:xfrm>
            <a:off x="4724400" y="4343400"/>
            <a:ext cx="1524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33400" y="-495300"/>
            <a:ext cx="990600" cy="990600"/>
            <a:chOff x="-624" y="-312"/>
            <a:chExt cx="624" cy="624"/>
          </a:xfrm>
        </p:grpSpPr>
        <p:pic>
          <p:nvPicPr>
            <p:cNvPr id="183307" name="Picture 8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00960">
              <a:off x="-624" y="-312"/>
              <a:ext cx="624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8" name="Oval 9"/>
            <p:cNvSpPr>
              <a:spLocks noChangeArrowheads="1"/>
            </p:cNvSpPr>
            <p:nvPr/>
          </p:nvSpPr>
          <p:spPr bwMode="auto">
            <a:xfrm>
              <a:off x="-144" y="48"/>
              <a:ext cx="96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33400" y="-495300"/>
            <a:ext cx="990600" cy="990600"/>
            <a:chOff x="-624" y="-312"/>
            <a:chExt cx="624" cy="624"/>
          </a:xfrm>
        </p:grpSpPr>
        <p:pic>
          <p:nvPicPr>
            <p:cNvPr id="183305" name="Picture 11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00960">
              <a:off x="-624" y="-312"/>
              <a:ext cx="624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6" name="Oval 12"/>
            <p:cNvSpPr>
              <a:spLocks noChangeArrowheads="1"/>
            </p:cNvSpPr>
            <p:nvPr/>
          </p:nvSpPr>
          <p:spPr bwMode="auto">
            <a:xfrm>
              <a:off x="-144" y="48"/>
              <a:ext cx="96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712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C 0.0191 -0.0037 0.03802 -4.07407E-6 0.0566 0.00232 C 0.07084 0.00857 0.08438 0.01135 0.09983 0.0132 C 0.13299 0.02408 0.16771 0.02454 0.20157 0.03287 C 0.22014 0.0375 0.23802 0.04537 0.2566 0.05024 C 0.26094 0.05371 0.26667 0.05556 0.2698 0.06112 C 0.27605 0.07176 0.27223 0.06875 0.27986 0.07199 C 0.29306 0.09352 0.31268 0.10741 0.3316 0.11991 C 0.33976 0.12547 0.33855 0.12315 0.34653 0.12662 C 0.34983 0.12755 0.35295 0.1294 0.3566 0.13056 C 0.35816 0.13149 0.36146 0.13287 0.36146 0.13334 C 0.36806 0.13218 0.37483 0.13287 0.38143 0.13056 C 0.38646 0.12917 0.39011 0.12315 0.3948 0.12223 C 0.39757 0.1213 0.40035 0.12061 0.40313 0.11991 C 0.41789 0.12246 0.42917 0.12454 0.4415 0.13496 C 0.44514 0.14977 0.43993 0.13403 0.44809 0.14584 C 0.4533 0.15371 0.45712 0.16505 0.4599 0.17431 C 0.46407 0.18843 0.46719 0.20324 0.4698 0.21783 C 0.47118 0.2257 0.47396 0.22639 0.47657 0.23311 C 0.47934 0.24005 0.47674 0.23982 0.48143 0.24607 C 0.48698 0.25324 0.49445 0.25278 0.50157 0.25487 C 0.51528 0.25926 0.52691 0.27246 0.54167 0.27246 " pathEditMode="relative" rAng="0" ptsTypes="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13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3333 C -0.02587 -0.0331 -0.14479 -0.03264 -0.19393 -0.02916 C -0.21771 -0.02778 -0.24202 -0.02153 -0.26667 -0.01898 C -0.28559 -0.01203 -0.30122 -0.00694 -0.32118 -0.00463 C -0.37587 0.01736 -0.43768 0.00996 -0.49427 0.00996 " pathEditMode="relative" rAng="0" ptsTypes="ffffA">
                                      <p:cBhvr>
                                        <p:cTn id="8" dur="20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22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 -0.3385 L 0.19618 -0.1491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9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4509E-6 C 0.02362 0.00255 0.02622 0.00393 0.05244 0.00208 C 0.05608 0.00047 0.06007 -1.44509E-6 0.06355 -0.00208 C 0.0698 -0.00555 0.07414 -0.0104 0.08091 -0.01271 C 0.08941 -0.02358 0.08212 -0.01479 0.09046 -0.02335 C 0.09532 -0.0282 0.10469 -0.03815 0.10469 -0.03815 C 0.10782 -0.05687 0.10487 -0.04555 0.11754 -0.06982 C 0.11893 -0.07237 0.1191 -0.07607 0.12066 -0.07815 C 0.12396 -0.08254 0.12813 -0.08531 0.13178 -0.08878 C 0.13334 -0.09017 0.13646 -0.09294 0.13646 -0.09294 C 0.14323 -0.10543 0.14931 -0.11583 0.15556 -0.12901 C 0.15747 -0.13318 0.16094 -0.13618 0.16355 -0.13942 C 0.17066 -0.14867 0.17691 -0.15653 0.18421 -0.16485 C 0.18959 -0.17109 0.19306 -0.17664 0.2 -0.17965 C 0.20678 -0.18867 0.21164 -0.19213 0.22066 -0.19653 C 0.22379 -0.19815 0.22744 -0.19838 0.23021 -0.20092 C 0.23629 -0.20624 0.23316 -0.20439 0.23976 -0.20716 C 0.24809 -0.21456 0.25712 -0.21664 0.26667 -0.22011 C 0.27223 -0.24971 0.29184 -0.24901 0.31112 -0.25156 C 0.31893 -0.25248 0.32726 -0.25687 0.3349 -0.2578 C 0.34705 -0.25919 0.35921 -0.25942 0.37136 -0.26011 C 0.38091 -0.26219 0.38907 -0.26751 0.39844 -0.27052 C 0.41112 -0.28185 0.40712 -0.28092 0.4158 -0.29595 C 0.41806 -0.29988 0.41997 -0.30612 0.42379 -0.30659 C 0.45556 -0.30959 0.43855 -0.3082 0.47466 -0.31052 C 0.48698 -0.31907 0.47605 -0.31052 0.48421 -0.3193 C 0.48559 -0.32092 0.48889 -0.32346 0.48889 -0.32346 " pathEditMode="relative" ptsTypes="ffffffffffffffffffffffffffA">
                                      <p:cBhvr>
                                        <p:cTn id="23" dur="2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C 0.0191 -0.0037 0.03802 -4.07407E-6 0.0566 0.00232 C 0.07084 0.00857 0.08438 0.01135 0.09983 0.0132 C 0.13299 0.02408 0.16771 0.02454 0.20157 0.03287 C 0.22014 0.0375 0.23802 0.04537 0.2566 0.05024 C 0.26094 0.05371 0.26667 0.05556 0.2698 0.06112 C 0.27605 0.07176 0.27223 0.06875 0.27986 0.07199 C 0.29306 0.09352 0.31268 0.10741 0.3316 0.11991 C 0.33976 0.12547 0.33855 0.12315 0.34653 0.12662 C 0.34983 0.12755 0.35295 0.1294 0.3566 0.13056 C 0.35816 0.13149 0.36146 0.13287 0.36146 0.13334 C 0.36806 0.13218 0.37483 0.13287 0.38143 0.13056 C 0.38646 0.12917 0.39011 0.12315 0.3948 0.12223 C 0.39757 0.1213 0.40035 0.12061 0.40313 0.11991 C 0.41789 0.12246 0.42917 0.12454 0.4415 0.13496 C 0.44514 0.14977 0.43993 0.13403 0.44809 0.14584 C 0.4533 0.15371 0.45712 0.16505 0.4599 0.17431 C 0.46407 0.18843 0.46719 0.20324 0.4698 0.21783 C 0.47118 0.2257 0.47396 0.22639 0.47657 0.23311 C 0.47934 0.24005 0.47674 0.23982 0.48143 0.24607 C 0.48698 0.25324 0.49445 0.25278 0.50157 0.25487 C 0.51528 0.25926 0.52691 0.27246 0.54167 0.27246 " pathEditMode="relative" rAng="0" ptsTypes="fffffffffffffffffffff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134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ca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91508"/>
            <a:ext cx="1290638" cy="22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23" name="Group 3"/>
          <p:cNvGrpSpPr>
            <a:grpSpLocks/>
          </p:cNvGrpSpPr>
          <p:nvPr/>
        </p:nvGrpSpPr>
        <p:grpSpPr bwMode="auto">
          <a:xfrm>
            <a:off x="4159249" y="1550482"/>
            <a:ext cx="7807081" cy="3275518"/>
            <a:chOff x="-20" y="1152"/>
            <a:chExt cx="5780" cy="2128"/>
          </a:xfrm>
        </p:grpSpPr>
        <p:pic>
          <p:nvPicPr>
            <p:cNvPr id="184367" name="Picture 4" descr="nui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488"/>
              <a:ext cx="1253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68" name="Picture 5" descr="nui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" y="1635"/>
              <a:ext cx="1124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69" name="Picture 6" descr="nui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584"/>
              <a:ext cx="1392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0" name="Picture 7" descr="Untitled-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152"/>
              <a:ext cx="2592" cy="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24" name="Picture 8" descr="b00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10200"/>
            <a:ext cx="217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5" name="Picture 9" descr="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10" descr="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867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7" name="Picture 11" descr="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486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8" name="Picture 12" descr="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322">
            <a:off x="8001000" y="4343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9" name="Picture 13" descr="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181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0" name="Picture 14" descr="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867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31" name="Group 15"/>
          <p:cNvGrpSpPr>
            <a:grpSpLocks/>
          </p:cNvGrpSpPr>
          <p:nvPr/>
        </p:nvGrpSpPr>
        <p:grpSpPr bwMode="auto">
          <a:xfrm>
            <a:off x="-140677" y="4495800"/>
            <a:ext cx="11113477" cy="4267200"/>
            <a:chOff x="-816" y="2736"/>
            <a:chExt cx="6768" cy="2784"/>
          </a:xfrm>
        </p:grpSpPr>
        <p:pic>
          <p:nvPicPr>
            <p:cNvPr id="184359" name="Picture 16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60" name="Picture 17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61" name="Picture 18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62" name="Picture 19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63" name="Picture 20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64" name="Picture 21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65" name="Picture 22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66" name="Picture 23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32" name="Picture 24" descr="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054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33" name="Group 25"/>
          <p:cNvGrpSpPr>
            <a:grpSpLocks/>
          </p:cNvGrpSpPr>
          <p:nvPr/>
        </p:nvGrpSpPr>
        <p:grpSpPr bwMode="auto">
          <a:xfrm>
            <a:off x="3962400" y="304801"/>
            <a:ext cx="4857750" cy="804863"/>
            <a:chOff x="1536" y="192"/>
            <a:chExt cx="3060" cy="507"/>
          </a:xfrm>
        </p:grpSpPr>
        <p:pic>
          <p:nvPicPr>
            <p:cNvPr id="184356" name="Picture 26" descr="Goosefly1-animated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57" name="Picture 27" descr="Goosefly1-animated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58" name="Picture 28" descr="Goosefly1-animated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34" name="Picture 29" descr="co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0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5" name="Picture 30" descr="co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6" name="Picture 31" descr="co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7" name="Picture 32" descr="co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8" name="Picture 33" descr="co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9" name="Picture 34" descr="co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495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0" name="Picture 35" descr="co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562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1" name="Picture 36" descr="co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19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2" name="Picture 37" descr="co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8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3" name="Picture 38" descr="co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34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4" name="Picture 39" descr="co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5" name="Picture 40" descr="co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72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6" name="Picture 41" descr="co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638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7" name="Picture 42" descr="co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4953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8" name="Picture 43" descr="co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715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2286000" y="3463926"/>
            <a:ext cx="2819400" cy="3394075"/>
            <a:chOff x="96" y="1010"/>
            <a:chExt cx="2832" cy="3240"/>
          </a:xfrm>
        </p:grpSpPr>
        <p:grpSp>
          <p:nvGrpSpPr>
            <p:cNvPr id="184351" name="Group 45"/>
            <p:cNvGrpSpPr>
              <a:grpSpLocks/>
            </p:cNvGrpSpPr>
            <p:nvPr/>
          </p:nvGrpSpPr>
          <p:grpSpPr bwMode="auto">
            <a:xfrm rot="-834162">
              <a:off x="1200" y="1344"/>
              <a:ext cx="1728" cy="624"/>
              <a:chOff x="384" y="816"/>
              <a:chExt cx="2421" cy="1186"/>
            </a:xfrm>
          </p:grpSpPr>
          <p:pic>
            <p:nvPicPr>
              <p:cNvPr id="184354" name="Picture 46" descr="lao4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816"/>
                <a:ext cx="2064" cy="1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355" name="Picture 47" descr="ngontay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816"/>
                <a:ext cx="357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4352" name="Picture 48" descr="thanlao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680"/>
              <a:ext cx="2688" cy="2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53" name="Picture 49" descr="nguoi bau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6131">
              <a:off x="816" y="1010"/>
              <a:ext cx="1056" cy="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1666" name="Picture 50" descr="baunew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815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900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967 L 0.15729 -0.11135 C 0.19028 -0.15209 0.23958 -0.17454 0.29097 -0.17454 C 0.34983 -0.17454 0.39688 -0.15209 0.42986 -0.11135 L 0.5875 0.0696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-1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11666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2"/>
          <p:cNvGrpSpPr>
            <a:grpSpLocks/>
          </p:cNvGrpSpPr>
          <p:nvPr/>
        </p:nvGrpSpPr>
        <p:grpSpPr bwMode="auto">
          <a:xfrm>
            <a:off x="4135341" y="2565400"/>
            <a:ext cx="7962874" cy="2235200"/>
            <a:chOff x="-20" y="1152"/>
            <a:chExt cx="5780" cy="2128"/>
          </a:xfrm>
        </p:grpSpPr>
        <p:pic>
          <p:nvPicPr>
            <p:cNvPr id="185389" name="Picture 3" descr="nui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488"/>
              <a:ext cx="1253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90" name="Picture 4" descr="nui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" y="1635"/>
              <a:ext cx="1124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91" name="Picture 5" descr="nui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584"/>
              <a:ext cx="1392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92" name="Picture 6" descr="Untitled-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152"/>
              <a:ext cx="2592" cy="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5347" name="Picture 7" descr="b00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10200"/>
            <a:ext cx="217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8" name="Picture 8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9" name="Picture 9" descr="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0" name="Picture 10" descr="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867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1" name="Picture 11" descr="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486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2" name="Picture 12" descr="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322">
            <a:off x="8001000" y="4343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3" name="Picture 13" descr="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181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4" name="Picture 14" descr="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867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5355" name="Group 15"/>
          <p:cNvGrpSpPr>
            <a:grpSpLocks/>
          </p:cNvGrpSpPr>
          <p:nvPr/>
        </p:nvGrpSpPr>
        <p:grpSpPr bwMode="auto">
          <a:xfrm>
            <a:off x="228599" y="4343400"/>
            <a:ext cx="11869615" cy="4419600"/>
            <a:chOff x="-816" y="2736"/>
            <a:chExt cx="6768" cy="2784"/>
          </a:xfrm>
        </p:grpSpPr>
        <p:pic>
          <p:nvPicPr>
            <p:cNvPr id="185381" name="Picture 16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82" name="Picture 17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83" name="Picture 18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84" name="Picture 19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85" name="Picture 20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86" name="Picture 21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87" name="Picture 22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88" name="Picture 23" descr="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5356" name="Picture 24" descr="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054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5357" name="Group 25"/>
          <p:cNvGrpSpPr>
            <a:grpSpLocks/>
          </p:cNvGrpSpPr>
          <p:nvPr/>
        </p:nvGrpSpPr>
        <p:grpSpPr bwMode="auto">
          <a:xfrm>
            <a:off x="3962400" y="304801"/>
            <a:ext cx="4857750" cy="804863"/>
            <a:chOff x="1536" y="192"/>
            <a:chExt cx="3060" cy="507"/>
          </a:xfrm>
        </p:grpSpPr>
        <p:pic>
          <p:nvPicPr>
            <p:cNvPr id="185378" name="Picture 26" descr="Goosefly1-animated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79" name="Picture 27" descr="Goosefly1-animated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80" name="Picture 28" descr="Goosefly1-animated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5358" name="Picture 29" descr="co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0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9" name="Picture 30" descr="co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0" name="Picture 31" descr="co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1" name="Picture 32" descr="co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2" name="Picture 33" descr="co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3" name="Picture 34" descr="co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495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4" name="Picture 35" descr="co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562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5" name="Picture 36" descr="co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19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6" name="Picture 37" descr="co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8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7" name="Picture 38" descr="co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34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8" name="Picture 39" descr="co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9" name="Picture 40" descr="co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72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70" name="Picture 41" descr="co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638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71" name="Picture 42" descr="co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4953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72" name="Picture 43" descr="co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715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08" name="Picture 44" descr="nguoi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854200"/>
            <a:ext cx="17272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74" name="Picture 45" descr="baunew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079750"/>
            <a:ext cx="5857875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75" name="Picture 46" descr="lao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971800"/>
            <a:ext cx="29591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11" name="Picture 47" descr="nguoi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352800"/>
            <a:ext cx="124936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12" name="Picture 48" descr="nguoi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4352">
            <a:off x="-152400" y="5372100"/>
            <a:ext cx="19367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293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12139E-6 L 0.31389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3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4" y="-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4667  0.028 0.08267  0.062 0.08267  C 0.097 0.08267  0.125 0.04667  0.125 0  C 0.125 -0.04667  0.153 -0.08267  0.188 -0.08267  C 0.222 -0.08267  0.25 -0.04667 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137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1.11111E-6 L 0.53819 -0.219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3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248401"/>
            <a:ext cx="12192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1" name="Picture 3" descr="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91201"/>
            <a:ext cx="990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2" name="Picture 4" descr="nhagiau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10668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3" name="Picture 5" descr="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253038"/>
            <a:ext cx="10668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4" name="Picture 6" descr="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1430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5" name="Picture 7" descr="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10200"/>
            <a:ext cx="14097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6" name="Picture 8" descr="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562601"/>
            <a:ext cx="10668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7" name="Picture 9" descr="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403976"/>
            <a:ext cx="1676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8" name="Picture 10" descr="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67489"/>
            <a:ext cx="1600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9" name="Picture 11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-457200" y="2209801"/>
            <a:ext cx="8910638" cy="4740275"/>
            <a:chOff x="-1248" y="1334"/>
            <a:chExt cx="5613" cy="2986"/>
          </a:xfrm>
        </p:grpSpPr>
        <p:pic>
          <p:nvPicPr>
            <p:cNvPr id="186382" name="Picture 13" descr="bebaunew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22699">
              <a:off x="-1248" y="1334"/>
              <a:ext cx="4941" cy="2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383" name="Picture 14" descr="lao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9987">
              <a:off x="2287" y="1544"/>
              <a:ext cx="2078" cy="2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6381" name="Picture 15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-457200"/>
            <a:ext cx="3200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033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457E-6 C 0.00625 -0.00508 0.01284 -0.00578 0.01996 -0.00855 C 0.03455 -0.0141 0.04913 -0.01965 0.06354 -0.02543 C 0.07118 -0.06474 0.13541 -0.03977 0.14878 -0.04023 C 0.18732 -0.04347 0.22552 -0.04023 0.26423 -0.03815 C 0.26909 -0.03745 0.27448 -0.03792 0.27916 -0.03607 C 0.28541 -0.03352 0.29149 -0.02289 0.29757 -0.01896 C 0.30486 -0.00693 0.32534 0.01018 0.33611 0.01688 C 0.33871 0.02705 0.33663 0.03838 0.33941 0.04856 C 0.34027 0.05203 0.34375 0.05295 0.34618 0.05503 C 0.34948 0.05804 0.35243 0.06104 0.35625 0.06336 C 0.35833 0.06474 0.36076 0.0659 0.36267 0.06752 C 0.38264 0.08463 0.40694 0.10266 0.43142 0.10775 C 0.47031 0.13942 0.52396 0.11284 0.57014 0.11191 C 0.57673 0.10914 0.57899 0.10382 0.58507 0.09942 C 0.5934 0.09341 0.60764 0.09272 0.61701 0.09087 C 0.62951 0.08555 0.64392 0.08416 0.65694 0.08231 C 0.66961 0.07723 0.66024 0.08047 0.68559 0.07607 C 0.7026 0.07307 0.71771 0.06428 0.73402 0.05919 C 0.74253 0.05203 0.73559 0.05665 0.74896 0.05272 C 0.75798 0.05018 0.76649 0.04324 0.77586 0.04231 C 0.78802 0.04116 0.80034 0.04093 0.81267 0.04023 C 0.82534 0.0289 0.84809 0.02775 0.86284 0.02312 C 0.86701 0.02174 0.87604 0.01896 0.87604 0.01919 C 0.88455 0.01989 0.89409 0.01758 0.90104 0.02312 C 0.9059 0.02682 0.91597 0.04393 0.91961 0.05064 C 0.92135 0.04994 0.92448 0.05064 0.92465 0.04856 C 0.92569 0.04023 0.92448 0.03145 0.92291 0.02312 C 0.92257 0.02081 0.9217 0.02752 0.92135 0.0296 C 0.92291 0.03099 0.92413 0.03376 0.92604 0.03376 C 0.97586 0.03538 1.02552 0.03168 1.075 0.03168 " pathEditMode="relative" rAng="0" ptsTypes="fffffffff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50" y="37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9" name="Group 38"/>
          <p:cNvGrpSpPr>
            <a:grpSpLocks/>
          </p:cNvGrpSpPr>
          <p:nvPr/>
        </p:nvGrpSpPr>
        <p:grpSpPr bwMode="auto">
          <a:xfrm flipH="1">
            <a:off x="2332039" y="2681289"/>
            <a:ext cx="2371725" cy="4073525"/>
            <a:chOff x="768" y="480"/>
            <a:chExt cx="1680" cy="3120"/>
          </a:xfrm>
        </p:grpSpPr>
        <p:pic>
          <p:nvPicPr>
            <p:cNvPr id="159750" name="Picture 39" descr="tay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528"/>
              <a:ext cx="1104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9751" name="Group 40"/>
            <p:cNvGrpSpPr>
              <a:grpSpLocks/>
            </p:cNvGrpSpPr>
            <p:nvPr/>
          </p:nvGrpSpPr>
          <p:grpSpPr bwMode="auto">
            <a:xfrm>
              <a:off x="768" y="480"/>
              <a:ext cx="1393" cy="3120"/>
              <a:chOff x="768" y="480"/>
              <a:chExt cx="1393" cy="3120"/>
            </a:xfrm>
          </p:grpSpPr>
          <p:pic>
            <p:nvPicPr>
              <p:cNvPr id="159752" name="Picture 41" descr="chan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12109" flipH="1">
                <a:off x="346" y="2534"/>
                <a:ext cx="1488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9753" name="Picture 42" descr="chan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030093" flipH="1">
                <a:off x="821" y="2299"/>
                <a:ext cx="1392" cy="1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9754" name="Group 43"/>
              <p:cNvGrpSpPr>
                <a:grpSpLocks/>
              </p:cNvGrpSpPr>
              <p:nvPr/>
            </p:nvGrpSpPr>
            <p:grpSpPr bwMode="auto">
              <a:xfrm>
                <a:off x="864" y="480"/>
                <a:ext cx="1297" cy="1920"/>
                <a:chOff x="981" y="384"/>
                <a:chExt cx="1297" cy="1920"/>
              </a:xfrm>
            </p:grpSpPr>
            <p:pic>
              <p:nvPicPr>
                <p:cNvPr id="159755" name="Picture 44" descr="than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1" y="384"/>
                  <a:ext cx="1192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9756" name="Picture 45" descr="tay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8" y="1248"/>
                  <a:ext cx="1030" cy="8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47" name="Picture 46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6854">
            <a:off x="1890714" y="-90488"/>
            <a:ext cx="2001837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-654050"/>
            <a:ext cx="3581400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81150"/>
            <a:ext cx="4343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15229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6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1" descr="http://direct1.anhso.net/540/15/152879/2732012174623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TextBox 2"/>
          <p:cNvSpPr txBox="1">
            <a:spLocks noChangeArrowheads="1"/>
          </p:cNvSpPr>
          <p:nvPr/>
        </p:nvSpPr>
        <p:spPr bwMode="auto">
          <a:xfrm>
            <a:off x="2066192" y="2325689"/>
            <a:ext cx="76112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Quả bầu của tên địa chủ ở bên trong có gì?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Điều gì xảy ra với tên địa chủ? Vì sao?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72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tromg n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4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19" name="Picture 3" descr="ra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3812">
            <a:off x="3770313" y="-1963738"/>
            <a:ext cx="620712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4" descr="lao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8668">
            <a:off x="6654800" y="2590800"/>
            <a:ext cx="37861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5" descr="ran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376">
            <a:off x="10439400" y="6237288"/>
            <a:ext cx="3200400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2" name="Picture 6" descr="baunew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87343">
            <a:off x="1520825" y="3503613"/>
            <a:ext cx="53355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7" name="Picture 7" descr="ran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9750">
            <a:off x="2133600" y="2971801"/>
            <a:ext cx="32004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8" name="Picture 8" descr="r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781">
            <a:off x="3657601" y="3352800"/>
            <a:ext cx="29749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9" name="Picture 9" descr="ran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438785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3139738" y="1560513"/>
            <a:ext cx="5224462" cy="5029200"/>
            <a:chOff x="5184" y="983"/>
            <a:chExt cx="3243" cy="3168"/>
          </a:xfrm>
        </p:grpSpPr>
        <p:pic>
          <p:nvPicPr>
            <p:cNvPr id="188431" name="Picture 11" descr="lao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58596">
              <a:off x="5810" y="983"/>
              <a:ext cx="2617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432" name="Picture 12" descr="dao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7127">
              <a:off x="5184" y="1200"/>
              <a:ext cx="1086" cy="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7773" name="Picture 13" descr="ran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438400"/>
            <a:ext cx="25050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4" name="Picture 14" descr="r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781">
            <a:off x="4143376" y="4933950"/>
            <a:ext cx="16367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5" name="Picture 15" descr="ra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781" flipH="1">
            <a:off x="3714750" y="3962400"/>
            <a:ext cx="2381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6" name="Picture 16" descr="baunew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944">
            <a:off x="1066800" y="2778126"/>
            <a:ext cx="5653088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432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-0.76424 0.0835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12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7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46821E-7 C 0.01006 0.00069 0.02013 0.00046 0.0302 0.00208 C 0.03732 0.00324 0.04357 0.0141 0.0493 0.01896 C 0.05312 0.02659 0.05885 0.03214 0.06197 0.04 C 0.0717 0.06405 0.07708 0.0867 0.07934 0.11399 C 0.07881 0.13364 0.07777 0.17318 0.07777 0.17318 " pathEditMode="relative" ptsTypes="fffffA">
                                      <p:cBhvr>
                                        <p:cTn id="21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65 0.01595 C -0.05469 0.02243 -0.05469 0.02936 -0.05625 0.03584 C -0.06216 0.05919 -0.08889 0.06405 -0.10573 0.06728 C -0.11736 0.06636 -0.12952 0.06844 -0.14045 0.06451 C -0.14601 0.06243 -0.14809 0.0541 -0.15295 0.05017 C -0.1625 0.04278 -0.15747 0.04555 -0.16771 0.04162 C -0.17518 0.04254 -0.18282 0.04254 -0.18993 0.04439 C -0.20799 0.04925 -0.21754 0.07376 -0.22969 0.0874 C -0.23542 0.10751 -0.22795 0.08393 -0.23716 0.10451 C -0.24011 0.11168 -0.23872 0.12069 -0.24202 0.12763 C -0.24775 0.13965 -0.25643 0.14451 -0.26667 0.14775 C -0.29566 0.18104 -0.31771 0.16856 -0.36563 0.17064 C -0.375 0.17387 -0.38212 0.17988 -0.39063 0.18474 C -0.39653 0.19145 -0.40226 0.19237 -0.40782 0.19908 C -0.40903 0.20208 -0.40955 0.20509 -0.41059 0.20763 C -0.41181 0.21087 -0.41424 0.21318 -0.41545 0.21619 C -0.41754 0.22173 -0.42049 0.2333 -0.42049 0.23353 C -0.4224 0.25087 -0.42292 0.27052 -0.43282 0.28486 C -0.43837 0.29295 -0.43768 0.28925 -0.44532 0.29642 C -0.45122 0.30173 -0.44861 0.30405 -0.45747 0.30497 C -0.46493 0.30567 -0.47257 0.30497 -0.47986 0.30497 " pathEditMode="relative" rAng="0" ptsTypes="ffffffffffffffffffffA">
                                      <p:cBhvr>
                                        <p:cTn id="23" dur="50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144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-0.05139 C 0.13993 0.00718 0.34497 0.06644 0.35608 0.09445 C 0.36719 0.12246 0.00625 0.10579 0.00174 0.11713 C -0.00295 0.12824 0.26372 0.15347 0.32848 0.16204 C 0.39341 0.17084 0.38004 0.16736 0.39063 0.16759 " pathEditMode="relative" rAng="0" ptsTypes="aaaaA">
                                      <p:cBhvr>
                                        <p:cTn id="25" dur="50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111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2.22222E-6 C 0.00521 -0.01227 -0.00382 -0.00139 0.00764 -0.00694 C 0.01546 -0.01088 0.0033 -0.00879 0.01945 -0.01041 C 0.0224 -0.01134 0.02431 -0.0125 0.02796 -0.01296 C 0.03334 -0.01366 0.04532 -0.01458 0.04532 -0.01458 C 0.09792 -0.01366 0.09601 -0.01528 0.12987 -0.00787 C 0.14219 -0.00254 0.15226 -0.00463 0.17622 -0.00532 C 0.19184 -0.00671 0.18316 -0.00532 0.19671 -0.01134 C 0.19862 -0.01227 0.2007 -0.01296 0.20261 -0.01366 C 0.20452 -0.01458 0.20834 -0.0162 0.20834 -0.0162 C 0.21285 -0.02153 0.21285 -0.02754 0.20539 -0.03241 C 0.20157 -0.03518 0.19289 -0.03657 0.18802 -0.03912 C 0.1816 -0.04236 0.17917 -0.0456 0.17622 -0.0493 C 0.17743 -0.05254 0.17622 -0.05578 0.17934 -0.05856 C 0.18612 -0.06551 0.20921 -0.0669 0.22882 -0.06875 C 0.23421 -0.06852 0.25677 -0.06782 0.26372 -0.06713 C 0.26789 -0.06666 0.27118 -0.06597 0.27518 -0.06551 C 0.27796 -0.06504 0.28125 -0.06481 0.28421 -0.06458 C 0.28316 -0.06713 0.28334 -0.06967 0.28125 -0.07222 C 0.28039 -0.07315 0.27691 -0.07338 0.27518 -0.07384 C 0.25886 -0.07986 0.28177 -0.07291 0.26077 -0.07893 C 0.25625 -0.08287 0.25573 -0.08356 0.26945 -0.08472 C 0.27639 -0.08449 0.30174 -0.08449 0.30174 -0.08148 " pathEditMode="relative" rAng="0" ptsTypes="ffffffffffffffffffffffA">
                                      <p:cBhvr>
                                        <p:cTn id="27" dur="50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423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34 0.03445 C -0.23143 0.0363 -0.23212 0.03653 -0.1658 0.03584 C -0.11493 0.03445 -0.08264 0.03329 -0.06268 0.03121 C -0.05886 0.02844 -0.06511 0.02543 -0.05122 0.02266 C -0.04861 0.0222 0.00712 0.0215 0.01718 0.02127 C 0.05451 0.02127 0.09271 0.02104 0.13073 0.02104 C 0.16232 0.01757 0.16736 0.01803 0.14236 0.01318 C 0.13593 0.01179 0.10764 0.01179 0.08524 0.0111 C 0.02274 0.00902 -0.02622 0.00647 -0.10851 0.00578 C -0.16407 0.0037 -0.14236 0.00485 -0.17657 0.003 C -0.18073 0.00231 -0.1882 0.00185 -0.1882 0.00139 C -0.1882 -0.00393 -0.20052 -0.00486 -0.0967 -0.00694 C -0.03195 -0.00832 -0.09427 -0.0074 -0.02865 -0.00809 C 0.02691 -0.0111 0.10347 -0.00971 0.21041 -0.00948 C 0.23871 -0.00902 0.26458 -0.00879 0.2901 -0.00809 C 0.29965 -0.00809 0.30434 -0.00763 0.31267 -0.0074 C 0.32343 -0.00717 0.3368 -0.00694 0.34757 -0.00647 C 0.35607 -0.00624 0.37031 -0.00578 0.37031 -0.00555 " pathEditMode="relative" rAng="0" ptsTypes="fffffffffffffffffA">
                                      <p:cBhvr>
                                        <p:cTn id="29" dur="5000" fill="hold"/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83" y="-217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0.02639 C 0.06788 0.04375 0.06597 0.04236 0.05382 0.05208 C 0.0434 0.05439 0.03247 0.05324 0.02153 0.05023 C 0.01788 0.04953 0.01406 0.04676 0.01007 0.04629 C -0.00538 0.04421 0.00278 0.05092 -0.01146 0.04514 C -0.01476 0.04351 -0.01806 0.04143 -0.02135 0.03935 C -0.02726 0.03634 -0.03872 0.03125 -0.03889 0.03101 C -0.04965 0.02245 -0.06094 0.01504 -0.07222 0.00625 C -0.08628 -0.01158 -0.10069 -0.0294 -0.11458 -0.04746 C -0.12969 -0.06783 -0.12674 -0.10047 -0.12118 -0.12061 C -0.07743 -0.18149 -0.05104 -0.21621 -0.01024 -0.28496 C -0.00833 -0.28866 -0.01042 -0.29491 -0.00903 -0.29885 C -0.01111 -0.30695 -0.01076 -0.31459 -0.01319 -0.32246 C -0.01406 -0.32547 -0.02465 -0.34815 -0.02552 -0.34954 C -0.02917 -0.35602 -0.03576 -0.36806 -0.03594 -0.36806 C -0.04705 -0.38056 -0.05747 -0.39422 -0.06927 -0.40556 C -0.07205 -0.40764 -0.09219 -0.40811 -0.09253 -0.40834 C -0.09497 -0.40834 -0.09722 -0.41042 -0.09948 -0.41019 C -0.10799 -0.40996 -0.13611 -0.40371 -0.14132 -0.39838 C -0.14861 -0.39028 -0.15608 -0.38311 -0.16441 -0.37639 C -0.17153 -0.36459 -0.17951 -0.35324 -0.18594 -0.34028 C -0.19253 -0.32686 -0.19184 -0.29769 -0.19253 -0.28079 C -0.19306 -0.26713 -0.18993 -0.2625 -0.18785 -0.25 C -0.18542 -0.23287 -0.18351 -0.21551 -0.18785 -0.2007 C -0.21007 -0.17894 -0.19774 -0.17848 -0.22535 -0.21111 L -0.21788 -0.19306 " pathEditMode="relative" rAng="7918344" ptsTypes="ffffffffffffffffffffffffAA">
                                      <p:cBhvr>
                                        <p:cTn id="31" dur="5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72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36 0  l 0 0.048  l 0.036 0  l 0 0.048  l 0.036 0  l 0 0.048  l 0.036 0  l 0 0.048  l 0.036 0  l 0 0.048  l 0.036 0  l 0 0.048  l 0.036 0  l 0 0.048  E" pathEditMode="relative" ptsTypes="">
                                      <p:cBhvr>
                                        <p:cTn id="34" dur="50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6" dur="50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8" dur="50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40" dur="50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C:\Users\admin\Desktop\dân là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94493"/>
      </p:ext>
    </p:extLst>
  </p:cSld>
  <p:clrMapOvr>
    <a:masterClrMapping/>
  </p:clrMapOvr>
  <p:transition spd="slow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7" y="0"/>
            <a:ext cx="12130454" cy="6858000"/>
          </a:xfrm>
          <a:prstGeom prst="rect">
            <a:avLst/>
          </a:prstGeom>
        </p:spPr>
      </p:pic>
      <p:sp>
        <p:nvSpPr>
          <p:cNvPr id="47106" name="Text Box 6"/>
          <p:cNvSpPr txBox="1">
            <a:spLocks noChangeArrowheads="1"/>
          </p:cNvSpPr>
          <p:nvPr/>
        </p:nvSpPr>
        <p:spPr bwMode="auto">
          <a:xfrm>
            <a:off x="4098925" y="468313"/>
            <a:ext cx="1841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676" name="TextBox 6"/>
          <p:cNvSpPr txBox="1">
            <a:spLocks noChangeArrowheads="1"/>
          </p:cNvSpPr>
          <p:nvPr/>
        </p:nvSpPr>
        <p:spPr bwMode="auto">
          <a:xfrm>
            <a:off x="1283677" y="569913"/>
            <a:ext cx="1020786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3C536F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3C536F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3C536F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3C536F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3C536F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3C536F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3C536F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3C536F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3C536F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vi-VN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chuyện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lam,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 bị trừng trị thích đáng.</a:t>
            </a:r>
            <a:r>
              <a:rPr lang="vi-VN" sz="26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663850"/>
      </p:ext>
    </p:extLst>
  </p:cSld>
  <p:clrMapOvr>
    <a:masterClrMapping/>
  </p:clrMapOvr>
  <p:transition spd="slow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2600" y="3963988"/>
            <a:ext cx="86868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Arial" charset="0"/>
              </a:rPr>
              <a:t>TRÒ CHƠI: </a:t>
            </a:r>
            <a:r>
              <a:rPr lang="en-US" sz="4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Arial" charset="0"/>
              </a:rPr>
              <a:t>Oa</a:t>
            </a: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Arial" charset="0"/>
              </a:rPr>
              <a:t>oa</a:t>
            </a: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Arial" charset="0"/>
              </a:rPr>
              <a:t>oa</a:t>
            </a:r>
            <a:endParaRPr kumimoji="0" lang="vi-VN" sz="4400" b="1" i="0" u="none" strike="noStrike" kern="1200" cap="none" spc="0" normalizeH="0" baseline="0" noProof="0" dirty="0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1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1491" name="Picture 2" descr="http://direct1.anhso.net/540/15/152879/27320121746234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TextBox 4"/>
          <p:cNvSpPr txBox="1">
            <a:spLocks noChangeArrowheads="1"/>
          </p:cNvSpPr>
          <p:nvPr/>
        </p:nvSpPr>
        <p:spPr bwMode="auto">
          <a:xfrm>
            <a:off x="2083777" y="1828801"/>
            <a:ext cx="83439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929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929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929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29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929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929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929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929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929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i="1" dirty="0" err="1">
                <a:solidFill>
                  <a:srgbClr val="0000FF"/>
                </a:solidFill>
              </a:rPr>
              <a:t>Lần</a:t>
            </a:r>
            <a:r>
              <a:rPr lang="en-US" altLang="en-US" sz="4400" b="1" i="1" dirty="0">
                <a:solidFill>
                  <a:srgbClr val="0000FF"/>
                </a:solidFill>
              </a:rPr>
              <a:t> 3: </a:t>
            </a:r>
            <a:r>
              <a:rPr lang="en-US" altLang="en-US" sz="4400" b="1" i="1" dirty="0" err="1">
                <a:solidFill>
                  <a:srgbClr val="0000FF"/>
                </a:solidFill>
              </a:rPr>
              <a:t>Diễn</a:t>
            </a:r>
            <a:r>
              <a:rPr lang="en-US" altLang="en-US" sz="4400" b="1" i="1" dirty="0">
                <a:solidFill>
                  <a:srgbClr val="0000FF"/>
                </a:solidFill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</a:rPr>
              <a:t>rối</a:t>
            </a:r>
            <a:r>
              <a:rPr lang="en-US" altLang="en-US" sz="4400" b="1" i="1" dirty="0">
                <a:solidFill>
                  <a:srgbClr val="0000FF"/>
                </a:solidFill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</a:rPr>
              <a:t>bóng</a:t>
            </a:r>
            <a:r>
              <a:rPr lang="en-US" altLang="en-US" sz="4400" b="1" i="1" dirty="0">
                <a:solidFill>
                  <a:srgbClr val="0000FF"/>
                </a:solidFill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</a:rPr>
              <a:t>truyện</a:t>
            </a:r>
            <a:endParaRPr lang="en-US" altLang="en-US" sz="4400" b="1" i="1" dirty="0">
              <a:solidFill>
                <a:srgbClr val="0000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i="1" dirty="0">
                <a:solidFill>
                  <a:srgbClr val="0000FF"/>
                </a:solidFill>
              </a:rPr>
              <a:t>“</a:t>
            </a:r>
            <a:r>
              <a:rPr lang="en-US" altLang="en-US" sz="4400" b="1" i="1" dirty="0" err="1">
                <a:solidFill>
                  <a:srgbClr val="0000FF"/>
                </a:solidFill>
              </a:rPr>
              <a:t>Quả</a:t>
            </a:r>
            <a:r>
              <a:rPr lang="en-US" altLang="en-US" sz="4400" b="1" i="1" dirty="0">
                <a:solidFill>
                  <a:srgbClr val="0000FF"/>
                </a:solidFill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</a:rPr>
              <a:t>bầu</a:t>
            </a:r>
            <a:r>
              <a:rPr lang="en-US" altLang="en-US" sz="4400" b="1" i="1" dirty="0">
                <a:solidFill>
                  <a:srgbClr val="0000FF"/>
                </a:solidFill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</a:rPr>
              <a:t>tiên</a:t>
            </a:r>
            <a:r>
              <a:rPr lang="en-US" altLang="en-US" sz="4400" b="1" i="1" dirty="0">
                <a:solidFill>
                  <a:srgbClr val="0000FF"/>
                </a:solidFill>
              </a:rPr>
              <a:t>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i="1" dirty="0">
                <a:solidFill>
                  <a:srgbClr val="C00000"/>
                </a:solidFill>
              </a:rPr>
              <a:t>      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i="1" dirty="0">
                <a:solidFill>
                  <a:srgbClr val="C00000"/>
                </a:solidFill>
              </a:rPr>
              <a:t>       </a:t>
            </a:r>
            <a:endParaRPr lang="en-US" altLang="en-US" sz="54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qua bau tien.mp3-m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607" y="5548801"/>
            <a:ext cx="697523" cy="69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1711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2900"/>
            <a:ext cx="32004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67000"/>
            <a:ext cx="320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4" y="304800"/>
            <a:ext cx="379253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704142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046605"/>
      </p:ext>
    </p:extLst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direct1.anhso.net/540/15/152879/2732012174623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TextBox 1"/>
          <p:cNvSpPr txBox="1">
            <a:spLocks noChangeArrowheads="1"/>
          </p:cNvSpPr>
          <p:nvPr/>
        </p:nvSpPr>
        <p:spPr bwMode="auto">
          <a:xfrm>
            <a:off x="3429000" y="2463226"/>
            <a:ext cx="548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 bé là người như thế nào?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19777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42" name="Group 2"/>
          <p:cNvGrpSpPr>
            <a:grpSpLocks/>
          </p:cNvGrpSpPr>
          <p:nvPr/>
        </p:nvGrpSpPr>
        <p:grpSpPr bwMode="auto">
          <a:xfrm rot="617449">
            <a:off x="9906000" y="3200400"/>
            <a:ext cx="762000" cy="762000"/>
            <a:chOff x="895" y="2592"/>
            <a:chExt cx="758" cy="816"/>
          </a:xfrm>
        </p:grpSpPr>
        <p:pic>
          <p:nvPicPr>
            <p:cNvPr id="163895" name="Picture 3" descr="bui c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896" name="Group 4"/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163897" name="Picture 5" descr="Copy of flwr001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898" name="Picture 6" descr="Copy of flwr001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899" name="Picture 7" descr="Copy of flwr001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63843" name="Picture 8" descr="duong l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3">
            <a:off x="60777" y="2670950"/>
            <a:ext cx="12097164" cy="237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4" name="Picture 9" descr="nh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6" y="192088"/>
            <a:ext cx="1292225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10" descr="nha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536700"/>
            <a:ext cx="18192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Picture 11" descr="nh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36738"/>
            <a:ext cx="1957388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7" name="Picture 12" descr="nha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1"/>
            <a:ext cx="22860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48" name="Group 13"/>
          <p:cNvGrpSpPr>
            <a:grpSpLocks/>
          </p:cNvGrpSpPr>
          <p:nvPr/>
        </p:nvGrpSpPr>
        <p:grpSpPr bwMode="auto">
          <a:xfrm>
            <a:off x="1524000" y="1219200"/>
            <a:ext cx="4038600" cy="5638800"/>
            <a:chOff x="3216" y="432"/>
            <a:chExt cx="2808" cy="3419"/>
          </a:xfrm>
        </p:grpSpPr>
        <p:grpSp>
          <p:nvGrpSpPr>
            <p:cNvPr id="163883" name="Group 14"/>
            <p:cNvGrpSpPr>
              <a:grpSpLocks/>
            </p:cNvGrpSpPr>
            <p:nvPr/>
          </p:nvGrpSpPr>
          <p:grpSpPr bwMode="auto">
            <a:xfrm>
              <a:off x="3216" y="432"/>
              <a:ext cx="2808" cy="3419"/>
              <a:chOff x="-144" y="0"/>
              <a:chExt cx="3176" cy="4235"/>
            </a:xfrm>
          </p:grpSpPr>
          <p:grpSp>
            <p:nvGrpSpPr>
              <p:cNvPr id="163889" name="Group 15"/>
              <p:cNvGrpSpPr>
                <a:grpSpLocks/>
              </p:cNvGrpSpPr>
              <p:nvPr/>
            </p:nvGrpSpPr>
            <p:grpSpPr bwMode="auto">
              <a:xfrm rot="-159101">
                <a:off x="-144" y="0"/>
                <a:ext cx="3176" cy="4235"/>
                <a:chOff x="2920" y="85"/>
                <a:chExt cx="3176" cy="4235"/>
              </a:xfrm>
            </p:grpSpPr>
            <p:pic>
              <p:nvPicPr>
                <p:cNvPr id="163893" name="Picture 16" descr="tan cay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7714034">
                  <a:off x="3792" y="-47"/>
                  <a:ext cx="1595" cy="1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894" name="Picture 17" descr="cay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0" y="960"/>
                  <a:ext cx="3176" cy="3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63890" name="Group 18"/>
              <p:cNvGrpSpPr>
                <a:grpSpLocks/>
              </p:cNvGrpSpPr>
              <p:nvPr/>
            </p:nvGrpSpPr>
            <p:grpSpPr bwMode="auto">
              <a:xfrm rot="-159101">
                <a:off x="1200" y="1248"/>
                <a:ext cx="1296" cy="916"/>
                <a:chOff x="4176" y="1100"/>
                <a:chExt cx="1296" cy="916"/>
              </a:xfrm>
            </p:grpSpPr>
            <p:pic>
              <p:nvPicPr>
                <p:cNvPr id="163891" name="Picture 19" descr="«t chim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60" y="1248"/>
                  <a:ext cx="76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892" name="Picture 20" descr="comicbird-animated"/>
                <p:cNvPicPr>
                  <a:picLocks noChangeAspect="1" noChangeArrowheads="1" noCrop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6" y="1100"/>
                  <a:ext cx="1296" cy="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63884" name="Group 21"/>
            <p:cNvGrpSpPr>
              <a:grpSpLocks/>
            </p:cNvGrpSpPr>
            <p:nvPr/>
          </p:nvGrpSpPr>
          <p:grpSpPr bwMode="auto">
            <a:xfrm>
              <a:off x="4128" y="3216"/>
              <a:ext cx="672" cy="375"/>
              <a:chOff x="1487" y="3535"/>
              <a:chExt cx="757" cy="464"/>
            </a:xfrm>
          </p:grpSpPr>
          <p:pic>
            <p:nvPicPr>
              <p:cNvPr id="163886" name="Picture 22" descr="Copy of flwr0011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9101">
                <a:off x="1987" y="3567"/>
                <a:ext cx="257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887" name="Picture 23" descr="Copy of flwr001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9101">
                <a:off x="1693" y="3535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888" name="Picture 24" descr="Copy of flwr0015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92111">
                <a:off x="1487" y="3551"/>
                <a:ext cx="215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3885" name="Picture 25" descr="Copy of flwr00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3216"/>
              <a:ext cx="2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3994" name="Picture 26" descr="bird00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5867400"/>
            <a:ext cx="6381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0" name="Picture 27" descr="spring-smiley-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6" name="Picture 28" descr="Goosefly1-animated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609601"/>
            <a:ext cx="514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2" name="Picture 29" descr="cay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150" y="1143001"/>
            <a:ext cx="12128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3" name="Picture 30" descr="nha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1"/>
            <a:ext cx="472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9" name="Picture 31" descr="bird00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776" y="5791200"/>
            <a:ext cx="657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5" name="Picture 32" descr="Untitled-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657600"/>
            <a:ext cx="2000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56" name="Group 33"/>
          <p:cNvGrpSpPr>
            <a:grpSpLocks/>
          </p:cNvGrpSpPr>
          <p:nvPr/>
        </p:nvGrpSpPr>
        <p:grpSpPr bwMode="auto">
          <a:xfrm>
            <a:off x="1524000" y="6248400"/>
            <a:ext cx="762000" cy="609600"/>
            <a:chOff x="321" y="3696"/>
            <a:chExt cx="662" cy="624"/>
          </a:xfrm>
        </p:grpSpPr>
        <p:pic>
          <p:nvPicPr>
            <p:cNvPr id="163880" name="Picture 34" descr="Copy of flwr0011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1" name="Picture 35" descr="Copy of flwr0015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2" name="Picture 36" descr="Copy of flwr00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857" name="Picture 37" descr="Animated-Butterfly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11926"/>
            <a:ext cx="3048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58" name="Group 38"/>
          <p:cNvGrpSpPr>
            <a:grpSpLocks/>
          </p:cNvGrpSpPr>
          <p:nvPr/>
        </p:nvGrpSpPr>
        <p:grpSpPr bwMode="auto">
          <a:xfrm>
            <a:off x="5029200" y="4419600"/>
            <a:ext cx="381000" cy="381000"/>
            <a:chOff x="321" y="3696"/>
            <a:chExt cx="662" cy="624"/>
          </a:xfrm>
        </p:grpSpPr>
        <p:pic>
          <p:nvPicPr>
            <p:cNvPr id="163877" name="Picture 39" descr="Copy of flwr0011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78" name="Picture 40" descr="Copy of flwr001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79" name="Picture 41" descr="Copy of flwr00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859" name="Group 42"/>
          <p:cNvGrpSpPr>
            <a:grpSpLocks/>
          </p:cNvGrpSpPr>
          <p:nvPr/>
        </p:nvGrpSpPr>
        <p:grpSpPr bwMode="auto">
          <a:xfrm>
            <a:off x="1524000" y="4724400"/>
            <a:ext cx="533400" cy="381000"/>
            <a:chOff x="321" y="3696"/>
            <a:chExt cx="662" cy="624"/>
          </a:xfrm>
        </p:grpSpPr>
        <p:pic>
          <p:nvPicPr>
            <p:cNvPr id="163874" name="Picture 43" descr="Copy of flwr0011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75" name="Picture 44" descr="Copy of flwr0015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76" name="Picture 45" descr="Copy of flwr00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860" name="Group 46"/>
          <p:cNvGrpSpPr>
            <a:grpSpLocks/>
          </p:cNvGrpSpPr>
          <p:nvPr/>
        </p:nvGrpSpPr>
        <p:grpSpPr bwMode="auto">
          <a:xfrm>
            <a:off x="5257800" y="3429000"/>
            <a:ext cx="457200" cy="304800"/>
            <a:chOff x="321" y="3696"/>
            <a:chExt cx="662" cy="624"/>
          </a:xfrm>
        </p:grpSpPr>
        <p:pic>
          <p:nvPicPr>
            <p:cNvPr id="163871" name="Picture 47" descr="Copy of flwr0011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72" name="Picture 48" descr="Copy of flwr0015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73" name="Picture 49" descr="Copy of flwr00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4018" name="Picture 50" descr="comicbird-animated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9600" y="184151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51"/>
          <p:cNvGrpSpPr>
            <a:grpSpLocks/>
          </p:cNvGrpSpPr>
          <p:nvPr/>
        </p:nvGrpSpPr>
        <p:grpSpPr bwMode="auto">
          <a:xfrm flipH="1">
            <a:off x="12496800" y="3505200"/>
            <a:ext cx="1828800" cy="3352800"/>
            <a:chOff x="768" y="480"/>
            <a:chExt cx="1680" cy="3120"/>
          </a:xfrm>
        </p:grpSpPr>
        <p:pic>
          <p:nvPicPr>
            <p:cNvPr id="163864" name="Picture 52" descr="tay2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528"/>
              <a:ext cx="1104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865" name="Group 53"/>
            <p:cNvGrpSpPr>
              <a:grpSpLocks/>
            </p:cNvGrpSpPr>
            <p:nvPr/>
          </p:nvGrpSpPr>
          <p:grpSpPr bwMode="auto">
            <a:xfrm>
              <a:off x="768" y="480"/>
              <a:ext cx="1393" cy="3120"/>
              <a:chOff x="768" y="480"/>
              <a:chExt cx="1393" cy="3120"/>
            </a:xfrm>
          </p:grpSpPr>
          <p:pic>
            <p:nvPicPr>
              <p:cNvPr id="163866" name="Picture 54" descr="chan2"/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12109" flipH="1">
                <a:off x="346" y="2534"/>
                <a:ext cx="1488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867" name="Picture 55" descr="chan1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030093" flipH="1">
                <a:off x="821" y="2299"/>
                <a:ext cx="1392" cy="1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3868" name="Group 56"/>
              <p:cNvGrpSpPr>
                <a:grpSpLocks/>
              </p:cNvGrpSpPr>
              <p:nvPr/>
            </p:nvGrpSpPr>
            <p:grpSpPr bwMode="auto">
              <a:xfrm>
                <a:off x="864" y="480"/>
                <a:ext cx="1297" cy="1920"/>
                <a:chOff x="981" y="384"/>
                <a:chExt cx="1297" cy="1920"/>
              </a:xfrm>
            </p:grpSpPr>
            <p:pic>
              <p:nvPicPr>
                <p:cNvPr id="163869" name="Picture 57" descr="than"/>
                <p:cNvPicPr>
                  <a:picLocks noChangeAspect="1" noChangeArrowheads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1" y="384"/>
                  <a:ext cx="1192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870" name="Picture 58" descr="tay"/>
                <p:cNvPicPr>
                  <a:picLocks noChangeAspect="1" noChangeArrowheads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8" y="1248"/>
                  <a:ext cx="1030" cy="8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84027" name="Picture 59" descr="comicbird-animated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7638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11508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44444E-6 C -0.01441 0.01041 -0.00607 0.00578 -0.0243 0.01134 C -0.05086 0.01134 -0.0677 0.0118 -0.09149 0.00416 C -0.09705 -0.00139 -0.10434 -0.00579 -0.11076 -0.00487 C -0.15538 -0.00325 -0.2 0.00046 -0.24479 0.003 C -0.2552 -0.00764 -0.26649 0.00416 -0.27656 -0.00579 C -0.33264 -0.05116 -0.34913 -0.0125 -0.44444 -0.00649 C -0.45468 -0.01135 -0.46267 -0.01065 -0.47378 -0.01158 C -0.47604 -0.01343 -0.4783 -0.01644 -0.48055 -0.01713 C -0.48281 -0.01875 -0.48559 -0.0176 -0.48854 -0.01922 C -0.49027 -0.01922 -0.49149 -0.02408 -0.49323 -0.02477 C -0.49965 -0.0301 -0.50868 -0.03542 -0.51562 -0.0375 C -0.5276 -0.05047 -0.52187 -0.047 -0.53194 -0.05 C -0.57847 -0.10093 -0.63836 -0.04792 -0.69132 -0.04237 C -0.70573 -0.04098 -0.71996 -0.04005 -0.7342 -0.03889 " pathEditMode="relative" rAng="-213796" ptsTypes="ffffffffffffff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06" y="-39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83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 -0.00926 L 3.33333E-6 -1.11111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83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368 0.00416 0.01562 -0.00093 0.00173 0.01157 C 0.02118 0.01527 0.00972 0.01389 0.03611 0.01389 " pathEditMode="relative" ptsTypes="ffA">
                                      <p:cBhvr>
                                        <p:cTn id="12" dur="5000" fill="hold"/>
                                        <p:tgtEl>
                                          <p:spTgt spid="83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C -0.00313 0.00093 -0.0066 0.0007 -0.00921 0.00301 C -0.01146 0.0051 -0.01181 0.00949 -0.01372 0.01227 C -0.01806 0.01875 -0.02292 0.02431 -0.02744 0.03033 C -0.02934 0.03287 -0.03004 0.03704 -0.03195 0.03959 C -0.03837 0.04815 -0.04601 0.0551 -0.05244 0.06366 C -0.05886 0.07223 -0.06303 0.08125 -0.07049 0.08797 C -0.07205 0.09445 -0.079 0.11042 -0.08195 0.11528 C -0.08369 0.11806 -0.08681 0.11875 -0.08872 0.12107 C -0.09132 0.12477 -0.09306 0.12963 -0.09549 0.13334 C -0.09827 0.1375 -0.10226 0.14074 -0.10469 0.14537 C -0.10625 0.14838 -0.10695 0.15232 -0.10921 0.15463 C -0.11181 0.15695 -0.11528 0.15625 -0.11823 0.15764 C -0.12518 0.16111 -0.13212 0.16528 -0.13872 0.16968 C -0.14271 0.17246 -0.14601 0.17639 -0.15 0.17894 C -0.16146 0.18658 -0.17431 0.18936 -0.18646 0.19399 C -0.19844 0.19861 -0.18941 0.19607 -0.20469 0.20625 C -0.20782 0.20834 -0.21771 0.21135 -0.22049 0.21227 C -0.23733 0.22709 -0.22882 0.22292 -0.24549 0.22732 C -0.2566 0.24699 -0.27344 0.25579 -0.28646 0.27292 C -0.29184 0.27986 -0.29705 0.28704 -0.30244 0.29375 C -0.30712 0.3 -0.31823 0.30926 -0.31823 0.30926 C -0.32691 0.32824 -0.32917 0.3257 -0.34098 0.33936 C -0.35035 0.3507 -0.35695 0.35926 -0.36823 0.36667 C -0.37848 0.3875 -0.40278 0.39653 -0.42049 0.4 C -0.50469 0.39607 -0.46303 0.39699 -0.54549 0.39699 " pathEditMode="relative" ptsTypes="fffffffffffffffffffffffffA">
                                      <p:cBhvr>
                                        <p:cTn id="16" dur="5000" fill="hold"/>
                                        <p:tgtEl>
                                          <p:spTgt spid="840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5 0.22755 C -0.18611 0.22801 -0.18455 0.22778 -0.18333 0.22894 C -0.18229 0.2301 -0.18211 0.23241 -0.18125 0.23403 C -0.17916 0.2375 -0.17691 0.24051 -0.17482 0.24375 C -0.17395 0.24514 -0.17361 0.24746 -0.17274 0.24885 C -0.16961 0.25348 -0.16614 0.25718 -0.16319 0.26181 C -0.16007 0.26644 -0.15816 0.2713 -0.15468 0.275 C -0.15399 0.27848 -0.15069 0.28704 -0.1493 0.28982 C -0.14861 0.29121 -0.14705 0.29167 -0.14618 0.29283 C -0.14496 0.29491 -0.14427 0.29746 -0.14305 0.29954 C -0.14184 0.30163 -0.13993 0.30348 -0.13871 0.30602 C -0.13802 0.30764 -0.13767 0.30973 -0.13663 0.31088 C -0.13541 0.31227 -0.13385 0.31181 -0.13246 0.31274 C -0.12916 0.31459 -0.12604 0.3169 -0.12291 0.31922 C -0.121 0.32061 -0.11944 0.32292 -0.1177 0.32431 C -0.11232 0.32825 -0.10642 0.32987 -0.10069 0.33241 C -0.09514 0.33496 -0.0993 0.33357 -0.09218 0.33889 C -0.0908 0.34005 -0.08611 0.34167 -0.08489 0.34237 C -0.07691 0.35024 -0.0809 0.34792 -0.07309 0.35047 C -0.06805 0.36112 -0.06007 0.36575 -0.05399 0.375 C -0.05139 0.37894 -0.04913 0.38264 -0.04652 0.38635 C -0.04427 0.38982 -0.03923 0.39468 -0.03923 0.39491 C -0.03507 0.40487 -0.03402 0.40348 -0.02864 0.41088 C -0.02413 0.41713 -0.02118 0.42176 -0.0158 0.42593 C -0.01111 0.43704 0.00018 0.4419 0.00851 0.44399 C 0.04775 0.44167 0.0283 0.44213 0.06684 0.44213 " pathEditMode="relative" rAng="0" ptsTypes="fffffffffffffffffffffffffA">
                                      <p:cBhvr>
                                        <p:cTn id="20" dur="5000" fill="hold"/>
                                        <p:tgtEl>
                                          <p:spTgt spid="84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" descr="http://direct1.anhso.net/540/15/152879/2732012174623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2170094"/>
            <a:ext cx="63949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gì xảy ra với chim én?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Ai đã cứu chim én?</a:t>
            </a:r>
          </a:p>
        </p:txBody>
      </p:sp>
    </p:spTree>
    <p:extLst>
      <p:ext uri="{BB962C8B-B14F-4D97-AF65-F5344CB8AC3E}">
        <p14:creationId xmlns:p14="http://schemas.microsoft.com/office/powerpoint/2010/main" val="2340695030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spring-smiley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89138"/>
            <a:ext cx="114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5891" name="Group 3"/>
          <p:cNvGrpSpPr>
            <a:grpSpLocks/>
          </p:cNvGrpSpPr>
          <p:nvPr/>
        </p:nvGrpSpPr>
        <p:grpSpPr bwMode="auto">
          <a:xfrm rot="617449">
            <a:off x="9906000" y="3200400"/>
            <a:ext cx="762000" cy="762000"/>
            <a:chOff x="895" y="2592"/>
            <a:chExt cx="758" cy="816"/>
          </a:xfrm>
        </p:grpSpPr>
        <p:pic>
          <p:nvPicPr>
            <p:cNvPr id="165944" name="Picture 4" descr="bui c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5945" name="Group 5"/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165946" name="Picture 6" descr="Copy of flwr001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5947" name="Picture 7" descr="Copy of flwr001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5948" name="Picture 8" descr="Copy of flwr001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65892" name="Picture 9" descr="duong la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3">
            <a:off x="-106363" y="2817814"/>
            <a:ext cx="11079163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3" name="Picture 10" descr="nh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609601"/>
            <a:ext cx="1292225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4" name="Picture 11" descr="nha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752600"/>
            <a:ext cx="18192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5" name="Picture 12" descr="nh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6" y="2133600"/>
            <a:ext cx="16938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6" name="Picture 13" descr="nha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1"/>
            <a:ext cx="22860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5897" name="Group 14"/>
          <p:cNvGrpSpPr>
            <a:grpSpLocks/>
          </p:cNvGrpSpPr>
          <p:nvPr/>
        </p:nvGrpSpPr>
        <p:grpSpPr bwMode="auto">
          <a:xfrm>
            <a:off x="1549400" y="1216025"/>
            <a:ext cx="4038600" cy="5640388"/>
            <a:chOff x="16" y="766"/>
            <a:chExt cx="2544" cy="3553"/>
          </a:xfrm>
        </p:grpSpPr>
        <p:pic>
          <p:nvPicPr>
            <p:cNvPr id="165942" name="Picture 15" descr="tan ca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554933">
              <a:off x="617" y="690"/>
              <a:ext cx="1338" cy="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43" name="Picture 16" descr="cay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9101">
              <a:off x="16" y="1501"/>
              <a:ext cx="2544" cy="2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5898" name="Picture 17" descr="Copy of flwr00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899">
            <a:off x="3473451" y="5853113"/>
            <a:ext cx="32861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9" name="Picture 18" descr="Copy of flwr00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899">
            <a:off x="3098801" y="5810251"/>
            <a:ext cx="2206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0" name="Picture 19" descr="Copy of flwr00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7889">
            <a:off x="2835275" y="5830888"/>
            <a:ext cx="27463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1" name="Picture 20" descr="Copy of flwr00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6" y="5810250"/>
            <a:ext cx="296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7" name="Picture 21" descr="Goosefly1-animated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609601"/>
            <a:ext cx="514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3" name="Picture 22" descr="cay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150" y="1143001"/>
            <a:ext cx="12128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4" name="Picture 23" descr="nha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1"/>
            <a:ext cx="472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5" name="Picture 24" descr="Untitled-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657600"/>
            <a:ext cx="2000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5906" name="Group 25"/>
          <p:cNvGrpSpPr>
            <a:grpSpLocks/>
          </p:cNvGrpSpPr>
          <p:nvPr/>
        </p:nvGrpSpPr>
        <p:grpSpPr bwMode="auto">
          <a:xfrm>
            <a:off x="1524000" y="6248400"/>
            <a:ext cx="762000" cy="609600"/>
            <a:chOff x="321" y="3696"/>
            <a:chExt cx="662" cy="624"/>
          </a:xfrm>
        </p:grpSpPr>
        <p:pic>
          <p:nvPicPr>
            <p:cNvPr id="165939" name="Picture 26" descr="Copy of flwr0011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40" name="Picture 27" descr="Copy of flwr001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41" name="Picture 28" descr="Copy of flwr00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5907" name="Picture 29" descr="Animated-Butterfly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11926"/>
            <a:ext cx="3048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5908" name="Group 30"/>
          <p:cNvGrpSpPr>
            <a:grpSpLocks/>
          </p:cNvGrpSpPr>
          <p:nvPr/>
        </p:nvGrpSpPr>
        <p:grpSpPr bwMode="auto">
          <a:xfrm>
            <a:off x="5029200" y="4419600"/>
            <a:ext cx="381000" cy="381000"/>
            <a:chOff x="321" y="3696"/>
            <a:chExt cx="662" cy="624"/>
          </a:xfrm>
        </p:grpSpPr>
        <p:pic>
          <p:nvPicPr>
            <p:cNvPr id="165936" name="Picture 31" descr="Copy of flwr001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37" name="Picture 32" descr="Copy of flwr0015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38" name="Picture 33" descr="Copy of flwr00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5909" name="Group 34"/>
          <p:cNvGrpSpPr>
            <a:grpSpLocks/>
          </p:cNvGrpSpPr>
          <p:nvPr/>
        </p:nvGrpSpPr>
        <p:grpSpPr bwMode="auto">
          <a:xfrm>
            <a:off x="1524000" y="4724400"/>
            <a:ext cx="533400" cy="381000"/>
            <a:chOff x="321" y="3696"/>
            <a:chExt cx="662" cy="624"/>
          </a:xfrm>
        </p:grpSpPr>
        <p:pic>
          <p:nvPicPr>
            <p:cNvPr id="165933" name="Picture 35" descr="Copy of flwr0011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34" name="Picture 36" descr="Copy of flwr0015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35" name="Picture 37" descr="Copy of flwr00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5910" name="Group 38"/>
          <p:cNvGrpSpPr>
            <a:grpSpLocks/>
          </p:cNvGrpSpPr>
          <p:nvPr/>
        </p:nvGrpSpPr>
        <p:grpSpPr bwMode="auto">
          <a:xfrm>
            <a:off x="5257800" y="3429000"/>
            <a:ext cx="457200" cy="304800"/>
            <a:chOff x="321" y="3696"/>
            <a:chExt cx="662" cy="624"/>
          </a:xfrm>
        </p:grpSpPr>
        <p:pic>
          <p:nvPicPr>
            <p:cNvPr id="165930" name="Picture 39" descr="Copy of flwr0011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31" name="Picture 40" descr="Copy of flwr001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32" name="Picture 41" descr="Copy of flwr00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6058" name="Picture 42" descr="comicbird-animated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9800" y="685801"/>
            <a:ext cx="1447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12573000" y="5259388"/>
            <a:ext cx="1463675" cy="1598612"/>
            <a:chOff x="3984" y="3313"/>
            <a:chExt cx="922" cy="1007"/>
          </a:xfrm>
        </p:grpSpPr>
        <p:pic>
          <p:nvPicPr>
            <p:cNvPr id="165928" name="Picture 44" descr="chan2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87891">
              <a:off x="4181" y="3596"/>
              <a:ext cx="100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29" name="Picture 45" descr="chan1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69907">
              <a:off x="3894" y="3467"/>
              <a:ext cx="943" cy="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6062" name="Picture 46" descr="bird00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1"/>
            <a:ext cx="8096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63" name="Picture 47" descr="new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24200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12192000" y="3480280"/>
            <a:ext cx="1754188" cy="2063750"/>
            <a:chOff x="3744" y="2256"/>
            <a:chExt cx="1105" cy="1300"/>
          </a:xfrm>
        </p:grpSpPr>
        <p:grpSp>
          <p:nvGrpSpPr>
            <p:cNvPr id="165924" name="Group 49"/>
            <p:cNvGrpSpPr>
              <a:grpSpLocks/>
            </p:cNvGrpSpPr>
            <p:nvPr/>
          </p:nvGrpSpPr>
          <p:grpSpPr bwMode="auto">
            <a:xfrm>
              <a:off x="3744" y="2256"/>
              <a:ext cx="1105" cy="1300"/>
              <a:chOff x="3744" y="2256"/>
              <a:chExt cx="1105" cy="1300"/>
            </a:xfrm>
          </p:grpSpPr>
          <p:pic>
            <p:nvPicPr>
              <p:cNvPr id="165926" name="Picture 50" descr="tay2"/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918867">
                <a:off x="3744" y="2592"/>
                <a:ext cx="757" cy="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5927" name="Picture 51" descr="than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2256"/>
                <a:ext cx="817" cy="1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5925" name="Picture 52" descr="tay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190">
              <a:off x="3854" y="2786"/>
              <a:ext cx="706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6069" name="Picture 53" descr="en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234">
            <a:off x="3886200" y="32004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3886200" y="4343400"/>
            <a:ext cx="2286000" cy="2514600"/>
            <a:chOff x="1488" y="2736"/>
            <a:chExt cx="1440" cy="1584"/>
          </a:xfrm>
        </p:grpSpPr>
        <p:pic>
          <p:nvPicPr>
            <p:cNvPr id="165922" name="Picture 55" descr="be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02" y="2736"/>
              <a:ext cx="1426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23" name="Picture 56" descr="en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263632">
              <a:off x="1488" y="3216"/>
              <a:ext cx="633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6073" name="Picture 57" descr="tay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049">
            <a:off x="4267200" y="5105400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74" name="Picture 58" descr="cao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51">
            <a:off x="1524001" y="3505200"/>
            <a:ext cx="19589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75" name="Picture 59" descr="en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234">
            <a:off x="3886200" y="32004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76" name="Picture 60" descr="en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234">
            <a:off x="3886200" y="32004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66606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86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334 0.00046 C -0.02448 -0.05023 0.06389 -0.08217 0.1625 -0.08217 C 0.26059 -0.08217 0.34913 -0.05023 0.40833 0.00046 C 0.34913 0.05116 0.26059 0.0831 0.1625 0.0831 C 0.06389 0.0831 -0.02448 0.05116 -0.08334 0.00046 Z " pathEditMode="relative" rAng="0" ptsTypes="fffff">
                                      <p:cBhvr>
                                        <p:cTn id="8" dur="5000" fill="hold"/>
                                        <p:tgtEl>
                                          <p:spTgt spid="86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05556E-6 5.55556E-6 C -0.00417 0.00834 -0.00955 0.01482 -0.01372 0.02316 C -0.01493 0.02547 -0.01042 0.01968 -0.00868 0.01853 C -0.0059 0.01668 0.00087 0.01506 0.00347 0.0139 C 0.00694 0.01251 0.01389 0.00927 0.01389 0.00927 C -0.00347 0.00672 -0.00347 0.01367 3.05556E-6 5.55556E-6 Z " pathEditMode="relative" ptsTypes="ffffff">
                                      <p:cBhvr>
                                        <p:cTn id="10" dur="5000" fill="hold"/>
                                        <p:tgtEl>
                                          <p:spTgt spid="86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6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6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60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6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86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9167 -0.02222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-111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-0.20209 0.03009 -0.41927 0.00278 -0.629 0.00231 C -0.64462 0.00116 -0.66059 0.00069 -0.67604 -0.00116 C -0.67986 -0.00162 -0.68368 -0.00185 -0.6875 -0.00232 C -0.69045 -0.00255 -0.69618 -0.00324 -0.69618 -0.00324 " pathEditMode="relative" rAng="0" ptsTypes="ffffA">
                                      <p:cBhvr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9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E-6 -2.22222E-6 C -0.00904 0.00301 -0.01286 0.00486 -0.00348 0.01366 C -0.00122 0.01297 0.00139 0.01297 0.00346 0.01135 C 0.01059 0.00533 0.00538 -2.22222E-6 -5.E-6 -2.22222E-6 Z " pathEditMode="relative" ptsTypes="ffff">
                                      <p:cBhvr>
                                        <p:cTn id="47" dur="5000" fill="hold"/>
                                        <p:tgtEl>
                                          <p:spTgt spid="86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86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86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5&quot;/&gt;&lt;property id=&quot;20307&quot; value=&quot;256&quot;/&gt;&lt;/object&gt;&lt;object type=&quot;3&quot; unique_id=&quot;10006&quot;&gt;&lt;property id=&quot;20148&quot; value=&quot;5&quot;/&gt;&lt;property id=&quot;20300&quot; value=&quot;Slide 6&quot;/&gt;&lt;property id=&quot;20307&quot; value=&quot;258&quot;/&gt;&lt;/object&gt;&lt;object type=&quot;3&quot; unique_id=&quot;10007&quot;&gt;&lt;property id=&quot;20148&quot; value=&quot;5&quot;/&gt;&lt;property id=&quot;20300&quot; value=&quot;Slide 7&quot;/&gt;&lt;property id=&quot;20307&quot; value=&quot;259&quot;/&gt;&lt;/object&gt;&lt;object type=&quot;3&quot; unique_id=&quot;10068&quot;&gt;&lt;property id=&quot;20148&quot; value=&quot;5&quot;/&gt;&lt;property id=&quot;20300&quot; value=&quot;Slide 8&quot;/&gt;&lt;property id=&quot;20307&quot; value=&quot;261&quot;/&gt;&lt;/object&gt;&lt;object type=&quot;3&quot; unique_id=&quot;10069&quot;&gt;&lt;property id=&quot;20148&quot; value=&quot;5&quot;/&gt;&lt;property id=&quot;20300&quot; value=&quot;Slide 9&quot;/&gt;&lt;property id=&quot;20307&quot; value=&quot;262&quot;/&gt;&lt;/object&gt;&lt;object type=&quot;3&quot; unique_id=&quot;10070&quot;&gt;&lt;property id=&quot;20148&quot; value=&quot;5&quot;/&gt;&lt;property id=&quot;20300&quot; value=&quot;Slide 10&quot;/&gt;&lt;property id=&quot;20307&quot; value=&quot;260&quot;/&gt;&lt;/object&gt;&lt;object type=&quot;3&quot; unique_id=&quot;10114&quot;&gt;&lt;property id=&quot;20148&quot; value=&quot;5&quot;/&gt;&lt;property id=&quot;20300&quot; value=&quot;Slide 3&quot;/&gt;&lt;property id=&quot;20307&quot; value=&quot;264&quot;/&gt;&lt;/object&gt;&lt;object type=&quot;3&quot; unique_id=&quot;10308&quot;&gt;&lt;property id=&quot;20148&quot; value=&quot;5&quot;/&gt;&lt;property id=&quot;20300&quot; value=&quot;Slide 11&quot;/&gt;&lt;property id=&quot;20307&quot; value=&quot;268&quot;/&gt;&lt;/object&gt;&lt;object type=&quot;3&quot; unique_id=&quot;10309&quot;&gt;&lt;property id=&quot;20148&quot; value=&quot;5&quot;/&gt;&lt;property id=&quot;20300&quot; value=&quot;Slide 12&quot;/&gt;&lt;property id=&quot;20307&quot; value=&quot;270&quot;/&gt;&lt;/object&gt;&lt;object type=&quot;3&quot; unique_id=&quot;10310&quot;&gt;&lt;property id=&quot;20148&quot; value=&quot;5&quot;/&gt;&lt;property id=&quot;20300&quot; value=&quot;Slide 13&quot;/&gt;&lt;property id=&quot;20307&quot; value=&quot;271&quot;/&gt;&lt;/object&gt;&lt;object type=&quot;3&quot; unique_id=&quot;10311&quot;&gt;&lt;property id=&quot;20148&quot; value=&quot;5&quot;/&gt;&lt;property id=&quot;20300&quot; value=&quot;Slide 14&quot;/&gt;&lt;property id=&quot;20307&quot; value=&quot;265&quot;/&gt;&lt;/object&gt;&lt;object type=&quot;3&quot; unique_id=&quot;10312&quot;&gt;&lt;property id=&quot;20148&quot; value=&quot;5&quot;/&gt;&lt;property id=&quot;20300&quot; value=&quot;Slide 15&quot;/&gt;&lt;property id=&quot;20307&quot; value=&quot;272&quot;/&gt;&lt;/object&gt;&lt;object type=&quot;3&quot; unique_id=&quot;10313&quot;&gt;&lt;property id=&quot;20148&quot; value=&quot;5&quot;/&gt;&lt;property id=&quot;20300&quot; value=&quot;Slide 16&quot;/&gt;&lt;property id=&quot;20307&quot; value=&quot;273&quot;/&gt;&lt;/object&gt;&lt;object type=&quot;3&quot; unique_id=&quot;10314&quot;&gt;&lt;property id=&quot;20148&quot; value=&quot;5&quot;/&gt;&lt;property id=&quot;20300&quot; value=&quot;Slide 17&quot;/&gt;&lt;property id=&quot;20307&quot; value=&quot;274&quot;/&gt;&lt;/object&gt;&lt;object type=&quot;3&quot; unique_id=&quot;10490&quot;&gt;&lt;property id=&quot;20148&quot; value=&quot;5&quot;/&gt;&lt;property id=&quot;20300&quot; value=&quot;Slide 18&quot;/&gt;&lt;property id=&quot;20307&quot; value=&quot;276&quot;/&gt;&lt;/object&gt;&lt;object type=&quot;3&quot; unique_id=&quot;10491&quot;&gt;&lt;property id=&quot;20148&quot; value=&quot;5&quot;/&gt;&lt;property id=&quot;20300&quot; value=&quot;Slide 19&quot;/&gt;&lt;property id=&quot;20307&quot; value=&quot;278&quot;/&gt;&lt;/object&gt;&lt;object type=&quot;3&quot; unique_id=&quot;10492&quot;&gt;&lt;property id=&quot;20148&quot; value=&quot;5&quot;/&gt;&lt;property id=&quot;20300&quot; value=&quot;Slide 20&quot;/&gt;&lt;property id=&quot;20307&quot; value=&quot;279&quot;/&gt;&lt;/object&gt;&lt;object type=&quot;3&quot; unique_id=&quot;10678&quot;&gt;&lt;property id=&quot;20148&quot; value=&quot;5&quot;/&gt;&lt;property id=&quot;20300&quot; value=&quot;Slide 21&quot;/&gt;&lt;property id=&quot;20307&quot; value=&quot;281&quot;/&gt;&lt;/object&gt;&lt;object type=&quot;3&quot; unique_id=&quot;10679&quot;&gt;&lt;property id=&quot;20148&quot; value=&quot;5&quot;/&gt;&lt;property id=&quot;20300&quot; value=&quot;Slide 22&quot;/&gt;&lt;property id=&quot;20307&quot; value=&quot;282&quot;/&gt;&lt;/object&gt;&lt;object type=&quot;3&quot; unique_id=&quot;10680&quot;&gt;&lt;property id=&quot;20148&quot; value=&quot;5&quot;/&gt;&lt;property id=&quot;20300&quot; value=&quot;Slide 23&quot;/&gt;&lt;property id=&quot;20307&quot; value=&quot;286&quot;/&gt;&lt;/object&gt;&lt;object type=&quot;3&quot; unique_id=&quot;10681&quot;&gt;&lt;property id=&quot;20148&quot; value=&quot;5&quot;/&gt;&lt;property id=&quot;20300&quot; value=&quot;Slide 25&quot;/&gt;&lt;property id=&quot;20307&quot; value=&quot;284&quot;/&gt;&lt;/object&gt;&lt;object type=&quot;3&quot; unique_id=&quot;10682&quot;&gt;&lt;property id=&quot;20148&quot; value=&quot;5&quot;/&gt;&lt;property id=&quot;20300&quot; value=&quot;Slide 24&quot;/&gt;&lt;property id=&quot;20307&quot; value=&quot;285&quot;/&gt;&lt;/object&gt;&lt;object type=&quot;3&quot; unique_id=&quot;10824&quot;&gt;&lt;property id=&quot;20148&quot; value=&quot;5&quot;/&gt;&lt;property id=&quot;20300&quot; value=&quot;Slide 26&quot;/&gt;&lt;property id=&quot;20307&quot; value=&quot;287&quot;/&gt;&lt;/object&gt;&lt;object type=&quot;3&quot; unique_id=&quot;11042&quot;&gt;&lt;property id=&quot;20148&quot; value=&quot;5&quot;/&gt;&lt;property id=&quot;20300&quot; value=&quot;Slide 2&quot;/&gt;&lt;property id=&quot;20307&quot; value=&quot;289&quot;/&gt;&lt;/object&gt;&lt;object type=&quot;3&quot; unique_id=&quot;11043&quot;&gt;&lt;property id=&quot;20148&quot; value=&quot;5&quot;/&gt;&lt;property id=&quot;20300&quot; value=&quot;Slide 4&quot;/&gt;&lt;property id=&quot;20307&quot; value=&quot;29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mtasiaStudio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Slipstream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289</Words>
  <Application>Microsoft Office PowerPoint</Application>
  <PresentationFormat>Widescreen</PresentationFormat>
  <Paragraphs>47</Paragraphs>
  <Slides>35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.VnArabiaH</vt:lpstr>
      <vt:lpstr>.VnTime</vt:lpstr>
      <vt:lpstr>Arial</vt:lpstr>
      <vt:lpstr>Calibri</vt:lpstr>
      <vt:lpstr>Georgia</vt:lpstr>
      <vt:lpstr>Times New Roman</vt:lpstr>
      <vt:lpstr>Trebuchet MS</vt:lpstr>
      <vt:lpstr>2_Slipstream</vt:lpstr>
      <vt:lpstr>CamtasiaStudio</vt:lpstr>
      <vt:lpstr>7_Slipstream</vt:lpstr>
      <vt:lpstr>Default Design</vt:lpstr>
      <vt:lpstr>3_Default Design</vt:lpstr>
      <vt:lpstr>1_Default Design</vt:lpstr>
      <vt:lpstr>2_Default Design</vt:lpstr>
      <vt:lpstr>4_Default Design</vt:lpstr>
      <vt:lpstr>5_Default Design</vt:lpstr>
      <vt:lpstr>6_Default Design</vt:lpstr>
      <vt:lpstr>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77</cp:revision>
  <dcterms:created xsi:type="dcterms:W3CDTF">2021-11-06T04:03:59Z</dcterms:created>
  <dcterms:modified xsi:type="dcterms:W3CDTF">2025-04-23T09:11:24Z</dcterms:modified>
</cp:coreProperties>
</file>