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84" r:id="rId2"/>
    <p:sldId id="321" r:id="rId3"/>
    <p:sldId id="362" r:id="rId4"/>
    <p:sldId id="320" r:id="rId5"/>
    <p:sldId id="343" r:id="rId6"/>
    <p:sldId id="267" r:id="rId7"/>
    <p:sldId id="268" r:id="rId8"/>
    <p:sldId id="269" r:id="rId9"/>
    <p:sldId id="345" r:id="rId10"/>
    <p:sldId id="281" r:id="rId11"/>
    <p:sldId id="290" r:id="rId12"/>
    <p:sldId id="291" r:id="rId13"/>
    <p:sldId id="293" r:id="rId14"/>
    <p:sldId id="294" r:id="rId15"/>
    <p:sldId id="295" r:id="rId16"/>
    <p:sldId id="296" r:id="rId17"/>
    <p:sldId id="337" r:id="rId18"/>
    <p:sldId id="338" r:id="rId19"/>
    <p:sldId id="381" r:id="rId20"/>
    <p:sldId id="339" r:id="rId21"/>
    <p:sldId id="382" r:id="rId22"/>
    <p:sldId id="340" r:id="rId23"/>
    <p:sldId id="383" r:id="rId24"/>
    <p:sldId id="306" r:id="rId25"/>
  </p:sldIdLst>
  <p:sldSz cx="12192000" cy="6858000"/>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385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44C9E"/>
    <a:srgbClr val="A33EC2"/>
    <a:srgbClr val="FF0066"/>
    <a:srgbClr val="FF6600"/>
    <a:srgbClr val="CC0000"/>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0" d="100"/>
          <a:sy n="70" d="100"/>
        </p:scale>
        <p:origin x="714" y="72"/>
      </p:cViewPr>
      <p:guideLst>
        <p:guide orient="horz" pos="2208"/>
        <p:guide pos="385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nchorCtr="0"/>
          <a:lstStyle/>
          <a:p>
            <a:pPr lvl="0"/>
            <a:r>
              <a:rPr dirty="0"/>
              <a:t>Click to edit Master title style</a:t>
            </a:r>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sz="1400">
                <a:latin typeface="Arial" panose="020B0604020202020204" pitchFamily="34" charset="0"/>
              </a:defRPr>
            </a:lvl1pPr>
          </a:lstStyle>
          <a:p>
            <a:pPr lvl="0" eaLnBrk="1" hangingPunct="1"/>
            <a:fld id="{9A0DB2DC-4C9A-4742-B13C-FB6460FD3503}" type="slidenum">
              <a:rPr lang="en-US" dirty="0"/>
              <a:t>‹#›</a:t>
            </a:fld>
            <a:endParaRPr lang="en-US" dirty="0">
              <a:latin typeface=".VnTime"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14" name="chimes.wav"/>
          </p:stSnd>
        </p:sndAc>
      </p:transition>
    </mc:Choice>
    <mc:Fallback>
      <p:transition spd="slow">
        <p:fade/>
        <p:sndAc>
          <p:stSnd>
            <p:snd r:embed="rId13" name="chimes.wav"/>
          </p:stSnd>
        </p:sndAc>
      </p:transition>
    </mc:Fallback>
  </mc:AlternateConten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audio" Target="../media/audio1.wav"/><Relationship Id="rId5" Type="http://schemas.openxmlformats.org/officeDocument/2006/relationships/image" Target="../media/image24.GIF"/><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5.GIF"/><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24.GIF"/><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24.GIF"/><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audio" Target="../media/audio1.wav"/><Relationship Id="rId2" Type="http://schemas.openxmlformats.org/officeDocument/2006/relationships/audio" Target="file:///C:\Users\NONG%20THI%20HA\Downloads\NhacNen-Hoatau_r2t9.mp3" TargetMode="External"/><Relationship Id="rId1" Type="http://schemas.microsoft.com/office/2007/relationships/media" Target="file:///C:\Users\NONG%20THI%20HA\Downloads\NhacNen-Hoatau_r2t9.mp3" TargetMode="External"/><Relationship Id="rId6" Type="http://schemas.openxmlformats.org/officeDocument/2006/relationships/image" Target="../media/image9.png"/><Relationship Id="rId5" Type="http://schemas.openxmlformats.org/officeDocument/2006/relationships/image" Target="../media/image25.GIF"/><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4.xml"/><Relationship Id="rId7" Type="http://schemas.openxmlformats.org/officeDocument/2006/relationships/image" Target="../media/image8.GIF"/><Relationship Id="rId2" Type="http://schemas.openxmlformats.org/officeDocument/2006/relationships/audio" Target="file:///C:\Users\NONG%20THI%20HA\Downloads\NhacNen-Hoatau_r2t9.mp3" TargetMode="External"/><Relationship Id="rId1" Type="http://schemas.microsoft.com/office/2007/relationships/media" Target="file:///C:\Users\NONG%20THI%20HA\Downloads\NhacNen-Hoatau_r2t9.mp3" TargetMode="Externa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audio" Target="../media/audio1.wav"/><Relationship Id="rId9" Type="http://schemas.openxmlformats.org/officeDocument/2006/relationships/audio" Target="../media/audio1.wav"/></Relationships>
</file>

<file path=ppt/slides/_rels/slide4.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tags" Target="../tags/tag3.xml"/><Relationship Id="rId7" Type="http://schemas.openxmlformats.org/officeDocument/2006/relationships/audio" Target="../media/audio1.wav"/><Relationship Id="rId12" Type="http://schemas.openxmlformats.org/officeDocument/2006/relationships/audio" Target="../media/audio1.wav"/><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11" Type="http://schemas.openxmlformats.org/officeDocument/2006/relationships/image" Target="../media/image9.png"/><Relationship Id="rId5" Type="http://schemas.openxmlformats.org/officeDocument/2006/relationships/audio" Target="file:///C:\Users\NONG%20THI%20HA\Downloads\NhacNen-Hoatau_r2t9.mp3" TargetMode="External"/><Relationship Id="rId10" Type="http://schemas.openxmlformats.org/officeDocument/2006/relationships/image" Target="../media/image8.GIF"/><Relationship Id="rId4" Type="http://schemas.microsoft.com/office/2007/relationships/media" Target="file:///C:\Users\NONG%20THI%20HA\Downloads\NhacNen-Hoatau_r2t9.mp3" TargetMode="External"/><Relationship Id="rId9"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audio" Target="../media/audio1.wav"/><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audio" Target="../media/audio1.wav"/><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audio" Target="../media/audio1.wav"/><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Tranh ảnh dạy học\Hinh nen dep\SLGG_2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7"/>
          <p:cNvSpPr txBox="1">
            <a:spLocks noChangeArrowheads="1"/>
          </p:cNvSpPr>
          <p:nvPr/>
        </p:nvSpPr>
        <p:spPr bwMode="auto">
          <a:xfrm>
            <a:off x="2681288" y="274638"/>
            <a:ext cx="6829425" cy="708025"/>
          </a:xfrm>
          <a:prstGeom prst="rect">
            <a:avLst/>
          </a:prstGeom>
          <a:noFill/>
          <a:ln>
            <a:noFill/>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vi-VN" sz="2000" b="1" dirty="0">
                <a:solidFill>
                  <a:schemeClr val="tx2">
                    <a:lumMod val="95000"/>
                    <a:lumOff val="5000"/>
                  </a:schemeClr>
                </a:solidFill>
                <a:latin typeface="Times New Roman" pitchFamily="18" charset="0"/>
                <a:cs typeface="Times New Roman" pitchFamily="18" charset="0"/>
              </a:rPr>
              <a:t>PHÒNG GIÁO DỤC &amp; ĐÀO TẠO QUẬN LONG BIÊN</a:t>
            </a:r>
          </a:p>
          <a:p>
            <a:pPr algn="ctr" eaLnBrk="1" hangingPunct="1">
              <a:defRPr/>
            </a:pPr>
            <a:r>
              <a:rPr lang="en-US" altLang="vi-VN" sz="2000" b="1" dirty="0">
                <a:solidFill>
                  <a:schemeClr val="tx2">
                    <a:lumMod val="95000"/>
                    <a:lumOff val="5000"/>
                  </a:schemeClr>
                </a:solidFill>
                <a:latin typeface="Times New Roman" pitchFamily="18" charset="0"/>
                <a:cs typeface="Times New Roman" pitchFamily="18" charset="0"/>
              </a:rPr>
              <a:t>TRƯỜNG MẦM NON HOA HƯỚNG DƯƠNG</a:t>
            </a:r>
          </a:p>
        </p:txBody>
      </p:sp>
      <p:sp>
        <p:nvSpPr>
          <p:cNvPr id="4" name="Rectangle 3"/>
          <p:cNvSpPr>
            <a:spLocks noChangeArrowheads="1"/>
          </p:cNvSpPr>
          <p:nvPr/>
        </p:nvSpPr>
        <p:spPr bwMode="auto">
          <a:xfrm>
            <a:off x="457199" y="3124200"/>
            <a:ext cx="112776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3600" b="1" dirty="0">
                <a:solidFill>
                  <a:srgbClr val="FF0000"/>
                </a:solidFill>
                <a:latin typeface="Times New Roman" panose="02020603050405020304" pitchFamily="18" charset="0"/>
                <a:cs typeface="Times New Roman" panose="02020603050405020304" pitchFamily="18" charset="0"/>
              </a:rPr>
              <a:t>LĨNH VỰC PHÁT TRIỂN </a:t>
            </a:r>
            <a:r>
              <a:rPr lang="en-US" altLang="vi-VN" sz="3600" b="1" dirty="0" smtClean="0">
                <a:solidFill>
                  <a:srgbClr val="FF0000"/>
                </a:solidFill>
                <a:latin typeface="Times New Roman" panose="02020603050405020304" pitchFamily="18" charset="0"/>
                <a:cs typeface="Times New Roman" panose="02020603050405020304" pitchFamily="18" charset="0"/>
              </a:rPr>
              <a:t>NHẬN THỨC</a:t>
            </a:r>
            <a:endParaRPr lang="en-US" altLang="vi-VN" sz="3600" b="1" dirty="0">
              <a:solidFill>
                <a:srgbClr val="FF0000"/>
              </a:solidFill>
              <a:latin typeface="Times New Roman" panose="02020603050405020304" pitchFamily="18" charset="0"/>
              <a:cs typeface="Times New Roman" panose="02020603050405020304" pitchFamily="18" charset="0"/>
            </a:endParaRPr>
          </a:p>
          <a:p>
            <a:pPr algn="ctr" eaLnBrk="1" hangingPunct="1">
              <a:lnSpc>
                <a:spcPct val="150000"/>
              </a:lnSpc>
              <a:spcBef>
                <a:spcPct val="0"/>
              </a:spcBef>
              <a:buFontTx/>
              <a:buNone/>
            </a:pPr>
            <a:r>
              <a:rPr lang="en-US" altLang="vi-VN" sz="4400" b="1" dirty="0" err="1">
                <a:solidFill>
                  <a:srgbClr val="FF0000"/>
                </a:solidFill>
                <a:latin typeface="Times New Roman" panose="02020603050405020304" pitchFamily="18" charset="0"/>
                <a:cs typeface="Times New Roman" panose="02020603050405020304" pitchFamily="18" charset="0"/>
              </a:rPr>
              <a:t>Đề</a:t>
            </a:r>
            <a:r>
              <a:rPr lang="en-US" altLang="vi-VN" sz="4400" b="1" dirty="0">
                <a:solidFill>
                  <a:srgbClr val="FF0000"/>
                </a:solidFill>
                <a:latin typeface="Times New Roman" panose="02020603050405020304" pitchFamily="18" charset="0"/>
                <a:cs typeface="Times New Roman" panose="02020603050405020304" pitchFamily="18" charset="0"/>
              </a:rPr>
              <a:t> </a:t>
            </a:r>
            <a:r>
              <a:rPr lang="en-US" altLang="vi-VN" sz="4400" b="1" dirty="0" err="1">
                <a:solidFill>
                  <a:srgbClr val="FF0000"/>
                </a:solidFill>
                <a:latin typeface="Times New Roman" panose="02020603050405020304" pitchFamily="18" charset="0"/>
                <a:cs typeface="Times New Roman" panose="02020603050405020304" pitchFamily="18" charset="0"/>
              </a:rPr>
              <a:t>tài</a:t>
            </a:r>
            <a:r>
              <a:rPr lang="en-US" altLang="vi-VN" sz="4400" b="1" dirty="0">
                <a:solidFill>
                  <a:srgbClr val="FF0000"/>
                </a:solidFill>
                <a:latin typeface="Times New Roman" panose="02020603050405020304" pitchFamily="18" charset="0"/>
                <a:cs typeface="Times New Roman" panose="02020603050405020304" pitchFamily="18" charset="0"/>
              </a:rPr>
              <a:t>: </a:t>
            </a:r>
            <a:r>
              <a:rPr lang="en-US" altLang="vi-VN" sz="4400" b="1" dirty="0" smtClean="0">
                <a:solidFill>
                  <a:srgbClr val="FF0000"/>
                </a:solidFill>
                <a:latin typeface="Times New Roman" panose="02020603050405020304" pitchFamily="18" charset="0"/>
                <a:cs typeface="Times New Roman" panose="02020603050405020304" pitchFamily="18" charset="0"/>
              </a:rPr>
              <a:t>Ý </a:t>
            </a:r>
            <a:r>
              <a:rPr lang="en-US" altLang="vi-VN" sz="4400" b="1" dirty="0" err="1" smtClean="0">
                <a:solidFill>
                  <a:srgbClr val="FF0000"/>
                </a:solidFill>
                <a:latin typeface="Times New Roman" panose="02020603050405020304" pitchFamily="18" charset="0"/>
                <a:cs typeface="Times New Roman" panose="02020603050405020304" pitchFamily="18" charset="0"/>
              </a:rPr>
              <a:t>nghĩa</a:t>
            </a:r>
            <a:r>
              <a:rPr lang="en-US" altLang="vi-VN" sz="4400" b="1" dirty="0" smtClean="0">
                <a:solidFill>
                  <a:srgbClr val="FF0000"/>
                </a:solidFill>
                <a:latin typeface="Times New Roman" panose="02020603050405020304" pitchFamily="18" charset="0"/>
                <a:cs typeface="Times New Roman" panose="02020603050405020304" pitchFamily="18" charset="0"/>
              </a:rPr>
              <a:t> </a:t>
            </a:r>
            <a:r>
              <a:rPr lang="en-US" altLang="vi-VN" sz="4400" b="1" dirty="0" err="1" smtClean="0">
                <a:solidFill>
                  <a:srgbClr val="FF0000"/>
                </a:solidFill>
                <a:latin typeface="Times New Roman" panose="02020603050405020304" pitchFamily="18" charset="0"/>
                <a:cs typeface="Times New Roman" panose="02020603050405020304" pitchFamily="18" charset="0"/>
              </a:rPr>
              <a:t>của</a:t>
            </a:r>
            <a:r>
              <a:rPr lang="en-US" altLang="vi-VN" sz="4400" b="1" dirty="0" smtClean="0">
                <a:solidFill>
                  <a:srgbClr val="FF0000"/>
                </a:solidFill>
                <a:latin typeface="Times New Roman" panose="02020603050405020304" pitchFamily="18" charset="0"/>
                <a:cs typeface="Times New Roman" panose="02020603050405020304" pitchFamily="18" charset="0"/>
              </a:rPr>
              <a:t> </a:t>
            </a:r>
            <a:r>
              <a:rPr lang="en-US" altLang="vi-VN" sz="4400" b="1" dirty="0" err="1" smtClean="0">
                <a:solidFill>
                  <a:srgbClr val="FF0000"/>
                </a:solidFill>
                <a:latin typeface="Times New Roman" panose="02020603050405020304" pitchFamily="18" charset="0"/>
                <a:cs typeface="Times New Roman" panose="02020603050405020304" pitchFamily="18" charset="0"/>
              </a:rPr>
              <a:t>các</a:t>
            </a:r>
            <a:r>
              <a:rPr lang="en-US" altLang="vi-VN" sz="4400" b="1" dirty="0" smtClean="0">
                <a:solidFill>
                  <a:srgbClr val="FF0000"/>
                </a:solidFill>
                <a:latin typeface="Times New Roman" panose="02020603050405020304" pitchFamily="18" charset="0"/>
                <a:cs typeface="Times New Roman" panose="02020603050405020304" pitchFamily="18" charset="0"/>
              </a:rPr>
              <a:t> con </a:t>
            </a:r>
            <a:r>
              <a:rPr lang="en-US" altLang="vi-VN" sz="4400" b="1" dirty="0" err="1" smtClean="0">
                <a:solidFill>
                  <a:srgbClr val="FF0000"/>
                </a:solidFill>
                <a:latin typeface="Times New Roman" panose="02020603050405020304" pitchFamily="18" charset="0"/>
                <a:cs typeface="Times New Roman" panose="02020603050405020304" pitchFamily="18" charset="0"/>
              </a:rPr>
              <a:t>số</a:t>
            </a:r>
            <a:r>
              <a:rPr lang="en-US" altLang="vi-VN" sz="4400" b="1" dirty="0" smtClean="0">
                <a:solidFill>
                  <a:srgbClr val="FF0000"/>
                </a:solidFill>
                <a:latin typeface="Times New Roman" panose="02020603050405020304" pitchFamily="18" charset="0"/>
                <a:cs typeface="Times New Roman" panose="02020603050405020304" pitchFamily="18" charset="0"/>
              </a:rPr>
              <a:t> </a:t>
            </a:r>
            <a:r>
              <a:rPr lang="en-US" altLang="vi-VN" sz="4400" b="1" dirty="0" err="1" smtClean="0">
                <a:solidFill>
                  <a:srgbClr val="FF0000"/>
                </a:solidFill>
                <a:latin typeface="Times New Roman" panose="02020603050405020304" pitchFamily="18" charset="0"/>
                <a:cs typeface="Times New Roman" panose="02020603050405020304" pitchFamily="18" charset="0"/>
              </a:rPr>
              <a:t>được</a:t>
            </a:r>
            <a:r>
              <a:rPr lang="en-US" altLang="vi-VN" sz="4400" b="1" dirty="0" smtClean="0">
                <a:solidFill>
                  <a:srgbClr val="FF0000"/>
                </a:solidFill>
                <a:latin typeface="Times New Roman" panose="02020603050405020304" pitchFamily="18" charset="0"/>
                <a:cs typeface="Times New Roman" panose="02020603050405020304" pitchFamily="18" charset="0"/>
              </a:rPr>
              <a:t> </a:t>
            </a:r>
            <a:r>
              <a:rPr lang="en-US" altLang="vi-VN" sz="4400" b="1" dirty="0" err="1" smtClean="0">
                <a:solidFill>
                  <a:srgbClr val="FF0000"/>
                </a:solidFill>
                <a:latin typeface="Times New Roman" panose="02020603050405020304" pitchFamily="18" charset="0"/>
                <a:cs typeface="Times New Roman" panose="02020603050405020304" pitchFamily="18" charset="0"/>
              </a:rPr>
              <a:t>sử</a:t>
            </a:r>
            <a:r>
              <a:rPr lang="en-US" altLang="vi-VN" sz="4400" b="1" dirty="0" smtClean="0">
                <a:solidFill>
                  <a:srgbClr val="FF0000"/>
                </a:solidFill>
                <a:latin typeface="Times New Roman" panose="02020603050405020304" pitchFamily="18" charset="0"/>
                <a:cs typeface="Times New Roman" panose="02020603050405020304" pitchFamily="18" charset="0"/>
              </a:rPr>
              <a:t> </a:t>
            </a:r>
            <a:r>
              <a:rPr lang="en-US" altLang="vi-VN" sz="4400" b="1" dirty="0" err="1" smtClean="0">
                <a:solidFill>
                  <a:srgbClr val="FF0000"/>
                </a:solidFill>
                <a:latin typeface="Times New Roman" panose="02020603050405020304" pitchFamily="18" charset="0"/>
                <a:cs typeface="Times New Roman" panose="02020603050405020304" pitchFamily="18" charset="0"/>
              </a:rPr>
              <a:t>dụng</a:t>
            </a:r>
            <a:r>
              <a:rPr lang="en-US" altLang="vi-VN" sz="4400" b="1" dirty="0" smtClean="0">
                <a:solidFill>
                  <a:srgbClr val="FF0000"/>
                </a:solidFill>
                <a:latin typeface="Times New Roman" panose="02020603050405020304" pitchFamily="18" charset="0"/>
                <a:cs typeface="Times New Roman" panose="02020603050405020304" pitchFamily="18" charset="0"/>
              </a:rPr>
              <a:t> </a:t>
            </a:r>
            <a:r>
              <a:rPr lang="en-US" altLang="vi-VN" sz="4400" b="1" dirty="0" err="1" smtClean="0">
                <a:solidFill>
                  <a:srgbClr val="FF0000"/>
                </a:solidFill>
                <a:latin typeface="Times New Roman" panose="02020603050405020304" pitchFamily="18" charset="0"/>
                <a:cs typeface="Times New Roman" panose="02020603050405020304" pitchFamily="18" charset="0"/>
              </a:rPr>
              <a:t>trong</a:t>
            </a:r>
            <a:r>
              <a:rPr lang="en-US" altLang="vi-VN" sz="4400" b="1" dirty="0" smtClean="0">
                <a:solidFill>
                  <a:srgbClr val="FF0000"/>
                </a:solidFill>
                <a:latin typeface="Times New Roman" panose="02020603050405020304" pitchFamily="18" charset="0"/>
                <a:cs typeface="Times New Roman" panose="02020603050405020304" pitchFamily="18" charset="0"/>
              </a:rPr>
              <a:t> </a:t>
            </a:r>
            <a:r>
              <a:rPr lang="en-US" altLang="vi-VN" sz="4400" b="1" dirty="0" err="1" smtClean="0">
                <a:solidFill>
                  <a:srgbClr val="FF0000"/>
                </a:solidFill>
                <a:latin typeface="Times New Roman" panose="02020603050405020304" pitchFamily="18" charset="0"/>
                <a:cs typeface="Times New Roman" panose="02020603050405020304" pitchFamily="18" charset="0"/>
              </a:rPr>
              <a:t>cuộc</a:t>
            </a:r>
            <a:r>
              <a:rPr lang="en-US" altLang="vi-VN" sz="4400" b="1" dirty="0" smtClean="0">
                <a:solidFill>
                  <a:srgbClr val="FF0000"/>
                </a:solidFill>
                <a:latin typeface="Times New Roman" panose="02020603050405020304" pitchFamily="18" charset="0"/>
                <a:cs typeface="Times New Roman" panose="02020603050405020304" pitchFamily="18" charset="0"/>
              </a:rPr>
              <a:t> </a:t>
            </a:r>
            <a:r>
              <a:rPr lang="en-US" altLang="vi-VN" sz="4400" b="1" dirty="0" err="1" smtClean="0">
                <a:solidFill>
                  <a:srgbClr val="FF0000"/>
                </a:solidFill>
                <a:latin typeface="Times New Roman" panose="02020603050405020304" pitchFamily="18" charset="0"/>
                <a:cs typeface="Times New Roman" panose="02020603050405020304" pitchFamily="18" charset="0"/>
              </a:rPr>
              <a:t>sống</a:t>
            </a:r>
            <a:r>
              <a:rPr lang="en-US" altLang="vi-VN" sz="4400" b="1" dirty="0" smtClean="0">
                <a:solidFill>
                  <a:srgbClr val="FF0000"/>
                </a:solidFill>
                <a:latin typeface="Times New Roman" panose="02020603050405020304" pitchFamily="18" charset="0"/>
                <a:cs typeface="Times New Roman" panose="02020603050405020304" pitchFamily="18" charset="0"/>
              </a:rPr>
              <a:t> </a:t>
            </a:r>
            <a:r>
              <a:rPr lang="en-US" altLang="vi-VN" sz="4400" b="1" dirty="0" err="1" smtClean="0">
                <a:solidFill>
                  <a:srgbClr val="FF0000"/>
                </a:solidFill>
                <a:latin typeface="Times New Roman" panose="02020603050405020304" pitchFamily="18" charset="0"/>
                <a:cs typeface="Times New Roman" panose="02020603050405020304" pitchFamily="18" charset="0"/>
              </a:rPr>
              <a:t>hàng</a:t>
            </a:r>
            <a:r>
              <a:rPr lang="en-US" altLang="vi-VN" sz="4400" b="1" dirty="0" smtClean="0">
                <a:solidFill>
                  <a:srgbClr val="FF0000"/>
                </a:solidFill>
                <a:latin typeface="Times New Roman" panose="02020603050405020304" pitchFamily="18" charset="0"/>
                <a:cs typeface="Times New Roman" panose="02020603050405020304" pitchFamily="18" charset="0"/>
              </a:rPr>
              <a:t> </a:t>
            </a:r>
            <a:r>
              <a:rPr lang="en-US" altLang="vi-VN" sz="4400" b="1" dirty="0" err="1" smtClean="0">
                <a:solidFill>
                  <a:srgbClr val="FF0000"/>
                </a:solidFill>
                <a:latin typeface="Times New Roman" panose="02020603050405020304" pitchFamily="18" charset="0"/>
                <a:cs typeface="Times New Roman" panose="02020603050405020304" pitchFamily="18" charset="0"/>
              </a:rPr>
              <a:t>ngày</a:t>
            </a:r>
            <a:endParaRPr lang="en-US" altLang="vi-VN" sz="4400" b="1" dirty="0">
              <a:solidFill>
                <a:srgbClr val="FF0000"/>
              </a:solidFill>
              <a:latin typeface="Times New Roman" panose="02020603050405020304" pitchFamily="18" charset="0"/>
              <a:cs typeface="Times New Roman" panose="02020603050405020304" pitchFamily="18" charset="0"/>
            </a:endParaRPr>
          </a:p>
          <a:p>
            <a:pPr algn="ctr" eaLnBrk="1" hangingPunct="1">
              <a:lnSpc>
                <a:spcPct val="150000"/>
              </a:lnSpc>
              <a:spcBef>
                <a:spcPct val="0"/>
              </a:spcBef>
              <a:buFontTx/>
              <a:buNone/>
            </a:pPr>
            <a:r>
              <a:rPr lang="en-US" altLang="vi-VN" sz="2800" b="1" dirty="0">
                <a:solidFill>
                  <a:srgbClr val="002060"/>
                </a:solidFill>
                <a:latin typeface="Times New Roman" panose="02020603050405020304" pitchFamily="18" charset="0"/>
                <a:cs typeface="Times New Roman" panose="02020603050405020304" pitchFamily="18" charset="0"/>
              </a:rPr>
              <a:t>L</a:t>
            </a:r>
            <a:r>
              <a:rPr lang="vi-VN" altLang="vi-VN" sz="2800" b="1" dirty="0">
                <a:solidFill>
                  <a:srgbClr val="002060"/>
                </a:solidFill>
                <a:latin typeface="Times New Roman" panose="02020603050405020304" pitchFamily="18" charset="0"/>
                <a:cs typeface="Times New Roman" panose="02020603050405020304" pitchFamily="18" charset="0"/>
              </a:rPr>
              <a:t>ớp </a:t>
            </a:r>
            <a:r>
              <a:rPr lang="en-US" altLang="vi-VN" sz="2800" b="1" dirty="0" err="1">
                <a:solidFill>
                  <a:srgbClr val="002060"/>
                </a:solidFill>
                <a:latin typeface="Times New Roman" panose="02020603050405020304" pitchFamily="18" charset="0"/>
                <a:cs typeface="Times New Roman" panose="02020603050405020304" pitchFamily="18" charset="0"/>
              </a:rPr>
              <a:t>Mẫu</a:t>
            </a:r>
            <a:r>
              <a:rPr lang="en-US" altLang="vi-VN" sz="2800" b="1" dirty="0">
                <a:solidFill>
                  <a:srgbClr val="002060"/>
                </a:solidFill>
                <a:latin typeface="Times New Roman" panose="02020603050405020304" pitchFamily="18" charset="0"/>
                <a:cs typeface="Times New Roman" panose="02020603050405020304" pitchFamily="18" charset="0"/>
              </a:rPr>
              <a:t> </a:t>
            </a:r>
            <a:r>
              <a:rPr lang="en-US" altLang="vi-VN" sz="2800" b="1" dirty="0" err="1">
                <a:solidFill>
                  <a:srgbClr val="002060"/>
                </a:solidFill>
                <a:latin typeface="Times New Roman" panose="02020603050405020304" pitchFamily="18" charset="0"/>
                <a:cs typeface="Times New Roman" panose="02020603050405020304" pitchFamily="18" charset="0"/>
              </a:rPr>
              <a:t>giáo</a:t>
            </a:r>
            <a:r>
              <a:rPr lang="en-US" altLang="vi-VN" sz="2800" b="1" dirty="0">
                <a:solidFill>
                  <a:srgbClr val="002060"/>
                </a:solidFill>
                <a:latin typeface="Times New Roman" panose="02020603050405020304" pitchFamily="18" charset="0"/>
                <a:cs typeface="Times New Roman" panose="02020603050405020304" pitchFamily="18" charset="0"/>
              </a:rPr>
              <a:t> </a:t>
            </a:r>
            <a:r>
              <a:rPr lang="en-US" altLang="vi-VN" sz="2800" b="1" dirty="0" err="1">
                <a:solidFill>
                  <a:srgbClr val="002060"/>
                </a:solidFill>
                <a:latin typeface="Times New Roman" panose="02020603050405020304" pitchFamily="18" charset="0"/>
                <a:cs typeface="Times New Roman" panose="02020603050405020304" pitchFamily="18" charset="0"/>
              </a:rPr>
              <a:t>lớn</a:t>
            </a:r>
            <a:r>
              <a:rPr lang="vi-VN" altLang="vi-VN" sz="2800" b="1" dirty="0">
                <a:solidFill>
                  <a:srgbClr val="002060"/>
                </a:solidFill>
                <a:latin typeface="Times New Roman" panose="02020603050405020304" pitchFamily="18" charset="0"/>
                <a:cs typeface="Times New Roman" panose="02020603050405020304" pitchFamily="18" charset="0"/>
              </a:rPr>
              <a:t> A4</a:t>
            </a:r>
            <a:endParaRPr lang="en-US" altLang="vi-VN" sz="2800" b="1" dirty="0">
              <a:solidFill>
                <a:srgbClr val="00206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1169852"/>
            <a:ext cx="1708018" cy="1708018"/>
          </a:xfrm>
          <a:prstGeom prst="rect">
            <a:avLst/>
          </a:prstGeom>
        </p:spPr>
      </p:pic>
    </p:spTree>
    <p:extLst>
      <p:ext uri="{BB962C8B-B14F-4D97-AF65-F5344CB8AC3E}">
        <p14:creationId xmlns:p14="http://schemas.microsoft.com/office/powerpoint/2010/main" val="425406140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5"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9" name="Group 6"/>
          <p:cNvGrpSpPr/>
          <p:nvPr/>
        </p:nvGrpSpPr>
        <p:grpSpPr>
          <a:xfrm>
            <a:off x="635" y="-60960"/>
            <a:ext cx="12336780" cy="7102475"/>
            <a:chOff x="0" y="0"/>
            <a:chExt cx="5760" cy="4320"/>
          </a:xfrm>
        </p:grpSpPr>
        <p:pic>
          <p:nvPicPr>
            <p:cNvPr id="11271" name="Picture 7" descr="xlights1[1]"/>
            <p:cNvPicPr>
              <a:picLocks noChangeAspect="1"/>
            </p:cNvPicPr>
            <p:nvPr/>
          </p:nvPicPr>
          <p:blipFill>
            <a:blip r:embed="rId3"/>
            <a:stretch>
              <a:fillRect/>
            </a:stretch>
          </p:blipFill>
          <p:spPr>
            <a:xfrm rot="-5400000">
              <a:off x="-2059" y="2068"/>
              <a:ext cx="4320" cy="183"/>
            </a:xfrm>
            <a:prstGeom prst="rect">
              <a:avLst/>
            </a:prstGeom>
            <a:noFill/>
            <a:ln w="9525">
              <a:noFill/>
            </a:ln>
          </p:spPr>
        </p:pic>
        <p:pic>
          <p:nvPicPr>
            <p:cNvPr id="11272" name="Picture 8" descr="xlights1[1]"/>
            <p:cNvPicPr>
              <a:picLocks noChangeAspect="1"/>
            </p:cNvPicPr>
            <p:nvPr/>
          </p:nvPicPr>
          <p:blipFill>
            <a:blip r:embed="rId3"/>
            <a:stretch>
              <a:fillRect/>
            </a:stretch>
          </p:blipFill>
          <p:spPr>
            <a:xfrm>
              <a:off x="71" y="0"/>
              <a:ext cx="5689" cy="183"/>
            </a:xfrm>
            <a:prstGeom prst="rect">
              <a:avLst/>
            </a:prstGeom>
            <a:noFill/>
            <a:ln w="9525">
              <a:noFill/>
            </a:ln>
          </p:spPr>
        </p:pic>
        <p:pic>
          <p:nvPicPr>
            <p:cNvPr id="11273" name="Picture 9" descr="xlights1[1]"/>
            <p:cNvPicPr>
              <a:picLocks noChangeAspect="1"/>
            </p:cNvPicPr>
            <p:nvPr/>
          </p:nvPicPr>
          <p:blipFill>
            <a:blip r:embed="rId3"/>
            <a:stretch>
              <a:fillRect/>
            </a:stretch>
          </p:blipFill>
          <p:spPr>
            <a:xfrm rot="10800000">
              <a:off x="0" y="4135"/>
              <a:ext cx="5760" cy="185"/>
            </a:xfrm>
            <a:prstGeom prst="rect">
              <a:avLst/>
            </a:prstGeom>
            <a:noFill/>
            <a:ln w="9525">
              <a:noFill/>
            </a:ln>
          </p:spPr>
        </p:pic>
        <p:pic>
          <p:nvPicPr>
            <p:cNvPr id="11274" name="Picture 10" descr="xlights1[1]"/>
            <p:cNvPicPr>
              <a:picLocks noChangeAspect="1"/>
            </p:cNvPicPr>
            <p:nvPr/>
          </p:nvPicPr>
          <p:blipFill>
            <a:blip r:embed="rId3"/>
            <a:stretch>
              <a:fillRect/>
            </a:stretch>
          </p:blipFill>
          <p:spPr>
            <a:xfrm rot="5400000">
              <a:off x="3530" y="2090"/>
              <a:ext cx="4320" cy="139"/>
            </a:xfrm>
            <a:prstGeom prst="rect">
              <a:avLst/>
            </a:prstGeom>
            <a:noFill/>
            <a:ln w="9525">
              <a:noFill/>
            </a:ln>
          </p:spPr>
        </p:pic>
      </p:grpSp>
      <p:sp>
        <p:nvSpPr>
          <p:cNvPr id="11270" name="WordArt 11"/>
          <p:cNvSpPr>
            <a:spLocks noTextEdit="1"/>
          </p:cNvSpPr>
          <p:nvPr/>
        </p:nvSpPr>
        <p:spPr>
          <a:xfrm>
            <a:off x="4267200" y="2311400"/>
            <a:ext cx="3759200" cy="1502833"/>
          </a:xfrm>
          <a:prstGeom prst="rect">
            <a:avLst/>
          </a:prstGeom>
        </p:spPr>
        <p:txBody>
          <a:bodyPr wrap="none" fromWordArt="1">
            <a:prstTxWarp prst="textPlain">
              <a:avLst>
                <a:gd name="adj" fmla="val 50000"/>
              </a:avLst>
            </a:prstTxWarp>
            <a:normAutofit/>
          </a:bodyPr>
          <a:lstStyle/>
          <a:p>
            <a:pPr algn="ctr"/>
            <a:r>
              <a:rPr lang="en-US" sz="48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Impact" panose="020B0806030902050204" charset="0"/>
                <a:ea typeface="Impact" panose="020B0806030902050204" charset="0"/>
              </a:rPr>
              <a:t>19     5</a:t>
            </a:r>
          </a:p>
        </p:txBody>
      </p:sp>
      <p:sp>
        <p:nvSpPr>
          <p:cNvPr id="2" name="Rectangles 1"/>
          <p:cNvSpPr/>
          <p:nvPr/>
        </p:nvSpPr>
        <p:spPr>
          <a:xfrm>
            <a:off x="4419600" y="240030"/>
            <a:ext cx="3454400" cy="50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vi-VN" altLang="en-US" sz="3200" b="1">
                <a:solidFill>
                  <a:schemeClr val="tx1"/>
                </a:solidFill>
                <a:latin typeface="Arial" panose="020B0604020202020204" pitchFamily="34" charset="0"/>
                <a:cs typeface="Arial" panose="020B0604020202020204" pitchFamily="34" charset="0"/>
              </a:rPr>
              <a:t>Ngày sinh nhật</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path" presetSubtype="0" accel="50000" decel="50000" fill="hold" grpId="0" nodeType="clickEffect">
                                  <p:stCondLst>
                                    <p:cond delay="0"/>
                                  </p:stCondLst>
                                  <p:childTnLst>
                                    <p:animMotion origin="layout" path="M 0 0 L 0.029 0.091 L 0.125 0.091 L 0.048 0.147 L 0.077 0.238 L 0 0.182 L -0.077 0.238 L -0.048 0.147 L -0.125 0.091 L -0.029 0.091 L 0 0 Z" pathEditMode="relative" ptsTypes="">
                                      <p:cBhvr>
                                        <p:cTn id="6" dur="2000" fill="hold"/>
                                        <p:tgtEl>
                                          <p:spTgt spid="1127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7" presetClass="path" presetSubtype="0" accel="50000" decel="50000" fill="hold" nodeType="click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10" dur="2000" fill="hold"/>
                                        <p:tgtEl>
                                          <p:spTgt spid="11270">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idx="4294967295"/>
          </p:nvPr>
        </p:nvSpPr>
        <p:spPr/>
        <p:txBody>
          <a:bodyPr vert="horz" wrap="square" lIns="121920" tIns="60960" rIns="121920" bIns="60960" anchor="ctr" anchorCtr="0"/>
          <a:lstStyle/>
          <a:p>
            <a:pPr eaLnBrk="1" hangingPunct="1"/>
            <a:endParaRPr dirty="0"/>
          </a:p>
        </p:txBody>
      </p:sp>
      <p:sp>
        <p:nvSpPr>
          <p:cNvPr id="12291" name="Rectangle 3"/>
          <p:cNvSpPr>
            <a:spLocks noGrp="1"/>
          </p:cNvSpPr>
          <p:nvPr>
            <p:ph type="body" idx="4294967295"/>
          </p:nvPr>
        </p:nvSpPr>
        <p:spPr>
          <a:xfrm>
            <a:off x="609600" y="-1143000"/>
            <a:ext cx="10972800" cy="8168217"/>
          </a:xfrm>
        </p:spPr>
        <p:txBody>
          <a:bodyPr vert="horz" wrap="square" lIns="121920" tIns="60960" rIns="121920" bIns="60960" anchor="t" anchorCtr="0"/>
          <a:lstStyle/>
          <a:p>
            <a:pPr eaLnBrk="1" hangingPunct="1"/>
            <a:endParaRPr dirty="0"/>
          </a:p>
        </p:txBody>
      </p:sp>
      <p:pic>
        <p:nvPicPr>
          <p:cNvPr id="12292" name="Picture 4" descr="dong ho"/>
          <p:cNvPicPr>
            <a:picLocks noChangeAspect="1"/>
          </p:cNvPicPr>
          <p:nvPr/>
        </p:nvPicPr>
        <p:blipFill>
          <a:blip r:embed="rId3"/>
          <a:stretch>
            <a:fillRect/>
          </a:stretch>
        </p:blipFill>
        <p:spPr>
          <a:xfrm>
            <a:off x="1447800" y="190500"/>
            <a:ext cx="9410065" cy="6667500"/>
          </a:xfrm>
          <a:prstGeom prst="rect">
            <a:avLst/>
          </a:prstGeom>
          <a:noFill/>
          <a:ln w="9525">
            <a:noFill/>
          </a:ln>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checkerboard(across)">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idx="4294967295"/>
          </p:nvPr>
        </p:nvSpPr>
        <p:spPr/>
        <p:txBody>
          <a:bodyPr vert="horz" wrap="square" lIns="121920" tIns="60960" rIns="121920" bIns="60960" anchor="ctr" anchorCtr="0"/>
          <a:lstStyle/>
          <a:p>
            <a:pPr eaLnBrk="1" hangingPunct="1"/>
            <a:endParaRPr dirty="0"/>
          </a:p>
        </p:txBody>
      </p:sp>
      <p:sp>
        <p:nvSpPr>
          <p:cNvPr id="13315" name="Rectangle 3"/>
          <p:cNvSpPr>
            <a:spLocks noGrp="1"/>
          </p:cNvSpPr>
          <p:nvPr>
            <p:ph type="body" idx="4294967295"/>
          </p:nvPr>
        </p:nvSpPr>
        <p:spPr/>
        <p:txBody>
          <a:bodyPr vert="horz" wrap="square" lIns="121920" tIns="60960" rIns="121920" bIns="60960" anchor="t" anchorCtr="0"/>
          <a:lstStyle/>
          <a:p>
            <a:pPr eaLnBrk="1" hangingPunct="1"/>
            <a:endParaRPr dirty="0"/>
          </a:p>
        </p:txBody>
      </p:sp>
      <p:pic>
        <p:nvPicPr>
          <p:cNvPr id="13316" name="Picture 4" descr="dien thoai"/>
          <p:cNvPicPr>
            <a:picLocks noChangeAspect="1"/>
          </p:cNvPicPr>
          <p:nvPr/>
        </p:nvPicPr>
        <p:blipFill>
          <a:blip r:embed="rId3"/>
          <a:stretch>
            <a:fillRect/>
          </a:stretch>
        </p:blipFill>
        <p:spPr>
          <a:xfrm>
            <a:off x="609600" y="457200"/>
            <a:ext cx="10367010" cy="7119620"/>
          </a:xfrm>
          <a:prstGeom prst="rect">
            <a:avLst/>
          </a:prstGeom>
          <a:noFill/>
          <a:ln w="9525">
            <a:noFill/>
          </a:ln>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wedge">
                                      <p:cBhvr>
                                        <p:cTn id="7" dur="2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14338" name="Rectangle 2"/>
          <p:cNvSpPr/>
          <p:nvPr/>
        </p:nvSpPr>
        <p:spPr>
          <a:xfrm>
            <a:off x="0" y="-1143000"/>
            <a:ext cx="12192000" cy="9144000"/>
          </a:xfrm>
          <a:prstGeom prst="rect">
            <a:avLst/>
          </a:prstGeom>
          <a:gradFill rotWithShape="1">
            <a:gsLst>
              <a:gs pos="0">
                <a:srgbClr val="FFFF99"/>
              </a:gs>
              <a:gs pos="100000">
                <a:srgbClr val="99FF33"/>
              </a:gs>
            </a:gsLst>
            <a:lin ang="5400000" scaled="1"/>
            <a:tileRect/>
          </a:gradFill>
          <a:ln w="9525" cap="flat" cmpd="sng">
            <a:solidFill>
              <a:schemeClr val="tx1"/>
            </a:solidFill>
            <a:prstDash val="solid"/>
            <a:miter/>
            <a:headEnd type="none" w="med" len="med"/>
            <a:tailEnd type="none" w="med" len="med"/>
          </a:ln>
        </p:spPr>
        <p:txBody>
          <a:bodyPr wrap="none" anchor="ctr" anchorCtr="0"/>
          <a:lstStyle/>
          <a:p>
            <a:endParaRPr sz="100" dirty="0">
              <a:latin typeface=".VnTime" pitchFamily="34" charset="0"/>
            </a:endParaRPr>
          </a:p>
        </p:txBody>
      </p:sp>
      <p:pic>
        <p:nvPicPr>
          <p:cNvPr id="2" name="Content Placeholder 1" descr="butterfly_87je9ydn (1)"/>
          <p:cNvPicPr>
            <a:picLocks noGrp="1" noChangeAspect="1"/>
          </p:cNvPicPr>
          <p:nvPr>
            <p:ph idx="1"/>
          </p:nvPr>
        </p:nvPicPr>
        <p:blipFill>
          <a:blip r:embed="rId3"/>
          <a:stretch>
            <a:fillRect/>
          </a:stretch>
        </p:blipFill>
        <p:spPr>
          <a:xfrm>
            <a:off x="0" y="-1845945"/>
            <a:ext cx="13006070" cy="9523095"/>
          </a:xfrm>
          <a:prstGeom prst="rect">
            <a:avLst/>
          </a:prstGeom>
        </p:spPr>
      </p:pic>
      <p:pic>
        <p:nvPicPr>
          <p:cNvPr id="14346" name="Picture 10" descr="lich"/>
          <p:cNvPicPr>
            <a:picLocks noChangeAspect="1"/>
          </p:cNvPicPr>
          <p:nvPr/>
        </p:nvPicPr>
        <p:blipFill>
          <a:blip r:embed="rId4"/>
          <a:stretch>
            <a:fillRect/>
          </a:stretch>
        </p:blipFill>
        <p:spPr>
          <a:xfrm>
            <a:off x="1600200" y="304800"/>
            <a:ext cx="9042400" cy="6604000"/>
          </a:xfrm>
          <a:prstGeom prst="rect">
            <a:avLst/>
          </a:prstGeom>
          <a:noFill/>
          <a:ln w="9525">
            <a:noFill/>
          </a:ln>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5"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4346"/>
                                        </p:tgtEl>
                                        <p:attrNameLst>
                                          <p:attrName>style.visibility</p:attrName>
                                        </p:attrNameLst>
                                      </p:cBhvr>
                                      <p:to>
                                        <p:strVal val="visible"/>
                                      </p:to>
                                    </p:set>
                                    <p:animEffect transition="in" filter="wedge">
                                      <p:cBhvr>
                                        <p:cTn id="7" dur="20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bien o to"/>
          <p:cNvPicPr>
            <a:picLocks noChangeAspect="1"/>
          </p:cNvPicPr>
          <p:nvPr/>
        </p:nvPicPr>
        <p:blipFill>
          <a:blip r:embed="rId3"/>
          <a:stretch>
            <a:fillRect/>
          </a:stretch>
        </p:blipFill>
        <p:spPr>
          <a:xfrm>
            <a:off x="3124200" y="0"/>
            <a:ext cx="5833745" cy="3269615"/>
          </a:xfrm>
          <a:prstGeom prst="rect">
            <a:avLst/>
          </a:prstGeom>
          <a:noFill/>
          <a:ln w="9525">
            <a:noFill/>
          </a:ln>
        </p:spPr>
      </p:pic>
      <p:pic>
        <p:nvPicPr>
          <p:cNvPr id="15365" name="Picture 5" descr="bien xe may"/>
          <p:cNvPicPr>
            <a:picLocks noChangeAspect="1"/>
          </p:cNvPicPr>
          <p:nvPr/>
        </p:nvPicPr>
        <p:blipFill>
          <a:blip r:embed="rId4"/>
          <a:stretch>
            <a:fillRect/>
          </a:stretch>
        </p:blipFill>
        <p:spPr>
          <a:xfrm>
            <a:off x="533400" y="3493135"/>
            <a:ext cx="4932680" cy="3364865"/>
          </a:xfrm>
          <a:prstGeom prst="rect">
            <a:avLst/>
          </a:prstGeom>
          <a:noFill/>
          <a:ln w="9525">
            <a:noFill/>
          </a:ln>
        </p:spPr>
      </p:pic>
      <p:pic>
        <p:nvPicPr>
          <p:cNvPr id="15366" name="Picture 6" descr="bien xe"/>
          <p:cNvPicPr>
            <a:picLocks noChangeAspect="1"/>
          </p:cNvPicPr>
          <p:nvPr/>
        </p:nvPicPr>
        <p:blipFill>
          <a:blip r:embed="rId5"/>
          <a:stretch>
            <a:fillRect/>
          </a:stretch>
        </p:blipFill>
        <p:spPr>
          <a:xfrm>
            <a:off x="6248400" y="3429000"/>
            <a:ext cx="5198745" cy="3293110"/>
          </a:xfrm>
          <a:prstGeom prst="rect">
            <a:avLst/>
          </a:prstGeom>
          <a:noFill/>
          <a:ln w="9525">
            <a:noFill/>
          </a:ln>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6"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dissolve">
                                      <p:cBhvr>
                                        <p:cTn id="7" dur="500"/>
                                        <p:tgtEl>
                                          <p:spTgt spid="1536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dissolve">
                                      <p:cBhvr>
                                        <p:cTn id="12" dur="500"/>
                                        <p:tgtEl>
                                          <p:spTgt spid="1536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366"/>
                                        </p:tgtEl>
                                        <p:attrNameLst>
                                          <p:attrName>style.visibility</p:attrName>
                                        </p:attrNameLst>
                                      </p:cBhvr>
                                      <p:to>
                                        <p:strVal val="visible"/>
                                      </p:to>
                                    </p:set>
                                    <p:animEffect transition="in" filter="dissolve">
                                      <p:cBhvr>
                                        <p:cTn id="17"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vert="horz" wrap="square" lIns="121920" tIns="60960" rIns="121920" bIns="60960" anchor="ctr" anchorCtr="0"/>
          <a:lstStyle/>
          <a:p>
            <a:endParaRPr dirty="0"/>
          </a:p>
        </p:txBody>
      </p:sp>
      <p:sp>
        <p:nvSpPr>
          <p:cNvPr id="16387" name="Rectangle 3"/>
          <p:cNvSpPr>
            <a:spLocks noGrp="1"/>
          </p:cNvSpPr>
          <p:nvPr>
            <p:ph idx="1"/>
          </p:nvPr>
        </p:nvSpPr>
        <p:spPr/>
        <p:txBody>
          <a:bodyPr vert="horz" wrap="square" lIns="121920" tIns="60960" rIns="121920" bIns="60960" anchor="t" anchorCtr="0"/>
          <a:lstStyle/>
          <a:p>
            <a:endParaRPr dirty="0"/>
          </a:p>
        </p:txBody>
      </p:sp>
      <p:pic>
        <p:nvPicPr>
          <p:cNvPr id="16388" name="Picture 7" descr="nhieu t"/>
          <p:cNvPicPr>
            <a:picLocks noChangeAspect="1"/>
          </p:cNvPicPr>
          <p:nvPr/>
        </p:nvPicPr>
        <p:blipFill>
          <a:blip r:embed="rId3"/>
          <a:stretch>
            <a:fillRect/>
          </a:stretch>
        </p:blipFill>
        <p:spPr>
          <a:xfrm>
            <a:off x="304800" y="274955"/>
            <a:ext cx="11216640" cy="6431915"/>
          </a:xfrm>
          <a:prstGeom prst="rect">
            <a:avLst/>
          </a:prstGeom>
          <a:noFill/>
          <a:ln w="9525">
            <a:noFill/>
          </a:ln>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checkerboard(across)">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vert="horz" wrap="square" lIns="121920" tIns="60960" rIns="121920" bIns="60960" anchor="ctr" anchorCtr="0"/>
          <a:lstStyle/>
          <a:p>
            <a:endParaRPr dirty="0"/>
          </a:p>
        </p:txBody>
      </p:sp>
      <p:sp>
        <p:nvSpPr>
          <p:cNvPr id="17411" name="Rectangle 3"/>
          <p:cNvSpPr>
            <a:spLocks noGrp="1"/>
          </p:cNvSpPr>
          <p:nvPr>
            <p:ph idx="1"/>
          </p:nvPr>
        </p:nvSpPr>
        <p:spPr/>
        <p:txBody>
          <a:bodyPr vert="horz" wrap="square" lIns="121920" tIns="60960" rIns="121920" bIns="60960" anchor="t" anchorCtr="0"/>
          <a:lstStyle/>
          <a:p>
            <a:endParaRPr dirty="0"/>
          </a:p>
        </p:txBody>
      </p:sp>
      <p:pic>
        <p:nvPicPr>
          <p:cNvPr id="17412" name="Picture 4" descr="so nha"/>
          <p:cNvPicPr>
            <a:picLocks noChangeAspect="1"/>
          </p:cNvPicPr>
          <p:nvPr/>
        </p:nvPicPr>
        <p:blipFill>
          <a:blip r:embed="rId3"/>
          <a:stretch>
            <a:fillRect/>
          </a:stretch>
        </p:blipFill>
        <p:spPr>
          <a:xfrm>
            <a:off x="296545" y="237490"/>
            <a:ext cx="11625580" cy="6391910"/>
          </a:xfrm>
          <a:prstGeom prst="rect">
            <a:avLst/>
          </a:prstGeom>
          <a:noFill/>
          <a:ln w="9525">
            <a:noFill/>
          </a:ln>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wedge">
                                      <p:cBhvr>
                                        <p:cTn id="7" dur="2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604" name="Picture 110603" descr="Picture1"/>
          <p:cNvPicPr>
            <a:picLocks noChangeAspect="1"/>
          </p:cNvPicPr>
          <p:nvPr/>
        </p:nvPicPr>
        <p:blipFill>
          <a:blip r:embed="rId3"/>
          <a:stretch>
            <a:fillRect/>
          </a:stretch>
        </p:blipFill>
        <p:spPr>
          <a:xfrm>
            <a:off x="-152400" y="0"/>
            <a:ext cx="2658533" cy="2048933"/>
          </a:xfrm>
          <a:prstGeom prst="rect">
            <a:avLst/>
          </a:prstGeom>
          <a:noFill/>
          <a:ln w="9525">
            <a:noFill/>
          </a:ln>
        </p:spPr>
      </p:pic>
      <p:sp>
        <p:nvSpPr>
          <p:cNvPr id="2" name="Title 1"/>
          <p:cNvSpPr>
            <a:spLocks noGrp="1"/>
          </p:cNvSpPr>
          <p:nvPr>
            <p:ph type="title"/>
          </p:nvPr>
        </p:nvSpPr>
        <p:spPr>
          <a:xfrm>
            <a:off x="505460" y="274955"/>
            <a:ext cx="11076940" cy="1143000"/>
          </a:xfrm>
        </p:spPr>
        <p:txBody>
          <a:bodyPr>
            <a:prstTxWarp prst="textWave4">
              <a:avLst/>
            </a:prstTxWarp>
          </a:bodyPr>
          <a:lstStyle/>
          <a:p>
            <a:r>
              <a:rPr lang="vi-VN" altLang="en-US">
                <a:ln w="22225">
                  <a:solidFill>
                    <a:sysClr val="windowText" lastClr="000000"/>
                  </a:solidFill>
                  <a:prstDash val="solid"/>
                </a:ln>
                <a:solidFill>
                  <a:schemeClr val="accent2">
                    <a:lumMod val="40000"/>
                    <a:lumOff val="60000"/>
                  </a:schemeClr>
                </a:solidFill>
                <a:effectLst/>
              </a:rPr>
              <a:t>Trò chơi: Thi xem ai nhanh</a:t>
            </a:r>
          </a:p>
        </p:txBody>
      </p:sp>
      <p:sp>
        <p:nvSpPr>
          <p:cNvPr id="3" name="Content Placeholder 2"/>
          <p:cNvSpPr>
            <a:spLocks noGrp="1"/>
          </p:cNvSpPr>
          <p:nvPr>
            <p:ph sz="half" idx="1"/>
          </p:nvPr>
        </p:nvSpPr>
        <p:spPr>
          <a:xfrm>
            <a:off x="1143000" y="1981200"/>
            <a:ext cx="10137775" cy="4526280"/>
          </a:xfrm>
        </p:spPr>
        <p:txBody>
          <a:bodyPr/>
          <a:lstStyle/>
          <a:p>
            <a:r>
              <a:rPr lang="vi-VN" altLang="en-US" b="1">
                <a:solidFill>
                  <a:srgbClr val="FF0000"/>
                </a:solidFill>
              </a:rPr>
              <a:t>+ Cách chơi: Với các số điện thoại khẩn cấp là 113, 114, 115. Nhiệm vụ của các con là khi cô mở hình ảnh gì? các con phải lấy hột hạt về xếp thật nhanh số điện thoại tương ứng với hình ảnh đó ra trước mặt. Khi cô mở đáp án chúng mình xem đáp án của chúng mình có đúng không nhé.</a:t>
            </a:r>
          </a:p>
          <a:p>
            <a:r>
              <a:rPr lang="vi-VN" altLang="en-US" b="1">
                <a:solidFill>
                  <a:srgbClr val="FF0000"/>
                </a:solidFill>
              </a:rPr>
              <a:t>+ Luật chơi: Bạn nào xếp sai sẽ hát 1 bài nhé.</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 descr="57"/>
          <p:cNvPicPr>
            <a:picLocks noGrp="1" noChangeAspect="1"/>
          </p:cNvPicPr>
          <p:nvPr>
            <p:ph sz="half" idx="1"/>
          </p:nvPr>
        </p:nvPicPr>
        <p:blipFill>
          <a:blip r:embed="rId4"/>
          <a:stretch>
            <a:fillRect/>
          </a:stretch>
        </p:blipFill>
        <p:spPr>
          <a:xfrm>
            <a:off x="50165" y="635"/>
            <a:ext cx="12141835" cy="6847205"/>
          </a:xfrm>
          <a:prstGeom prst="rect">
            <a:avLst/>
          </a:prstGeom>
          <a:noFill/>
          <a:ln w="9525">
            <a:noFill/>
          </a:ln>
        </p:spPr>
      </p:pic>
      <p:pic>
        <p:nvPicPr>
          <p:cNvPr id="88068" name="Picture 4" descr="Bellcoll"/>
          <p:cNvPicPr>
            <a:picLocks noGrp="1" noChangeAspect="1"/>
          </p:cNvPicPr>
          <p:nvPr>
            <p:ph sz="half" idx="2"/>
          </p:nvPr>
        </p:nvPicPr>
        <p:blipFill>
          <a:blip r:embed="rId5"/>
          <a:srcRect/>
          <a:stretch>
            <a:fillRect/>
          </a:stretch>
        </p:blipFill>
        <p:spPr>
          <a:xfrm>
            <a:off x="3810000" y="5139690"/>
            <a:ext cx="2672715" cy="1375410"/>
          </a:xfrm>
          <a:prstGeom prst="rect">
            <a:avLst/>
          </a:prstGeom>
          <a:noFill/>
          <a:ln w="9525">
            <a:noFill/>
          </a:ln>
        </p:spPr>
      </p:pic>
      <p:pic>
        <p:nvPicPr>
          <p:cNvPr id="14344" name="Picture 4" descr="Bellcoll"/>
          <p:cNvPicPr>
            <a:picLocks noChangeAspect="1"/>
          </p:cNvPicPr>
          <p:nvPr/>
        </p:nvPicPr>
        <p:blipFill>
          <a:blip r:embed="rId5"/>
          <a:stretch>
            <a:fillRect/>
          </a:stretch>
        </p:blipFill>
        <p:spPr>
          <a:xfrm>
            <a:off x="9982412" y="1828588"/>
            <a:ext cx="1635760" cy="2025227"/>
          </a:xfrm>
          <a:prstGeom prst="rect">
            <a:avLst/>
          </a:prstGeom>
          <a:noFill/>
          <a:ln w="9525">
            <a:noFill/>
          </a:ln>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6"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8068"/>
                                        </p:tgtEl>
                                        <p:attrNameLst>
                                          <p:attrName>style.visibility</p:attrName>
                                        </p:attrNameLst>
                                      </p:cBhvr>
                                      <p:to>
                                        <p:strVal val="visible"/>
                                      </p:to>
                                    </p:set>
                                    <p:animEffect transition="in" filter="dissolve">
                                      <p:cBhvr>
                                        <p:cTn id="12" dur="500"/>
                                        <p:tgtEl>
                                          <p:spTgt spid="88068"/>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14344"/>
                                        </p:tgtEl>
                                        <p:attrNameLst>
                                          <p:attrName>style.visibility</p:attrName>
                                        </p:attrNameLst>
                                      </p:cBhvr>
                                      <p:to>
                                        <p:strVal val="visible"/>
                                      </p:to>
                                    </p:set>
                                    <p:animEffect transition="in" filter="fade">
                                      <p:cBhvr>
                                        <p:cTn id="17" dur="770" decel="100000"/>
                                        <p:tgtEl>
                                          <p:spTgt spid="14344"/>
                                        </p:tgtEl>
                                      </p:cBhvr>
                                    </p:animEffect>
                                    <p:animScale>
                                      <p:cBhvr>
                                        <p:cTn id="18" dur="770" decel="100000"/>
                                        <p:tgtEl>
                                          <p:spTgt spid="14344"/>
                                        </p:tgtEl>
                                      </p:cBhvr>
                                      <p:from x="10000" y="10000"/>
                                      <p:to x="200000" y="450000"/>
                                    </p:animScale>
                                    <p:animScale>
                                      <p:cBhvr>
                                        <p:cTn id="19" dur="1230" accel="100000" fill="hold">
                                          <p:stCondLst>
                                            <p:cond delay="770"/>
                                          </p:stCondLst>
                                        </p:cTn>
                                        <p:tgtEl>
                                          <p:spTgt spid="14344"/>
                                        </p:tgtEl>
                                      </p:cBhvr>
                                      <p:from x="200000" y="450000"/>
                                      <p:to x="100000" y="100000"/>
                                    </p:animScale>
                                    <p:set>
                                      <p:cBhvr>
                                        <p:cTn id="20" dur="770" fill="hold"/>
                                        <p:tgtEl>
                                          <p:spTgt spid="14344"/>
                                        </p:tgtEl>
                                        <p:attrNameLst>
                                          <p:attrName>ppt_x</p:attrName>
                                        </p:attrNameLst>
                                      </p:cBhvr>
                                      <p:to>
                                        <p:strVal val="(0.5)"/>
                                      </p:to>
                                    </p:set>
                                    <p:anim from="(0.5)" to="(#ppt_x)" calcmode="lin" valueType="num">
                                      <p:cBhvr>
                                        <p:cTn id="21" dur="1230" accel="100000" fill="hold">
                                          <p:stCondLst>
                                            <p:cond delay="770"/>
                                          </p:stCondLst>
                                        </p:cTn>
                                        <p:tgtEl>
                                          <p:spTgt spid="14344"/>
                                        </p:tgtEl>
                                        <p:attrNameLst>
                                          <p:attrName>ppt_x</p:attrName>
                                        </p:attrNameLst>
                                      </p:cBhvr>
                                    </p:anim>
                                    <p:set>
                                      <p:cBhvr>
                                        <p:cTn id="22" dur="770" fill="hold"/>
                                        <p:tgtEl>
                                          <p:spTgt spid="14344"/>
                                        </p:tgtEl>
                                        <p:attrNameLst>
                                          <p:attrName>ppt_y</p:attrName>
                                        </p:attrNameLst>
                                      </p:cBhvr>
                                      <p:to>
                                        <p:strVal val="(#ppt_y+0.4)"/>
                                      </p:to>
                                    </p:set>
                                    <p:anim from="(#ppt_y+0.4)" to="(#ppt_y)" calcmode="lin" valueType="num">
                                      <p:cBhvr>
                                        <p:cTn id="23" dur="1230" accel="100000" fill="hold">
                                          <p:stCondLst>
                                            <p:cond delay="770"/>
                                          </p:stCondLst>
                                        </p:cTn>
                                        <p:tgtEl>
                                          <p:spTgt spid="14344"/>
                                        </p:tgtEl>
                                        <p:attrNameLst>
                                          <p:attrName>ppt_y</p:attrName>
                                        </p:attrNameLst>
                                      </p:cBhvr>
                                    </p:anim>
                                  </p:childTnLst>
                                  <p:subTnLst>
                                    <p:audio>
                                      <p:cMediaNode>
                                        <p:cTn display="0" masterRel="sameClick">
                                          <p:stCondLst>
                                            <p:cond evt="begin" delay="0">
                                              <p:tn val="15"/>
                                            </p:cond>
                                          </p:stCondLst>
                                          <p:endCondLst>
                                            <p:cond evt="onStopAudio" delay="0">
                                              <p:tgtEl>
                                                <p:sldTgt/>
                                              </p:tgtEl>
                                            </p:cond>
                                          </p:endCondLst>
                                        </p:cTn>
                                        <p:tgtEl>
                                          <p:sndTgt r:embed="rId3" name="Chuong Dong Ho=convert.wav"/>
                                        </p:tgtEl>
                                      </p:cMediaNode>
                                    </p:audio>
                                  </p:subTnLst>
                                </p:cTn>
                              </p:par>
                            </p:childTnLst>
                          </p:cTn>
                        </p:par>
                        <p:par>
                          <p:cTn id="24" fill="hold">
                            <p:stCondLst>
                              <p:cond delay="2000"/>
                            </p:stCondLst>
                            <p:childTnLst>
                              <p:par>
                                <p:cTn id="25" presetID="51" presetClass="exit" presetSubtype="0" fill="hold" nodeType="afterEffect">
                                  <p:stCondLst>
                                    <p:cond delay="0"/>
                                  </p:stCondLst>
                                  <p:childTnLst>
                                    <p:animEffect transition="out" filter="fade">
                                      <p:cBhvr>
                                        <p:cTn id="26" dur="770" accel="100000">
                                          <p:stCondLst>
                                            <p:cond delay="1230"/>
                                          </p:stCondLst>
                                        </p:cTn>
                                        <p:tgtEl>
                                          <p:spTgt spid="14344"/>
                                        </p:tgtEl>
                                      </p:cBhvr>
                                    </p:animEffect>
                                    <p:animScale>
                                      <p:cBhvr>
                                        <p:cTn id="27" dur="770" accel="100000">
                                          <p:stCondLst>
                                            <p:cond delay="1230"/>
                                          </p:stCondLst>
                                        </p:cTn>
                                        <p:tgtEl>
                                          <p:spTgt spid="14344"/>
                                        </p:tgtEl>
                                      </p:cBhvr>
                                      <p:from x="200000" y="450000"/>
                                      <p:to x="10000" y="10000"/>
                                    </p:animScale>
                                    <p:animScale>
                                      <p:cBhvr>
                                        <p:cTn id="28" dur="1230" decel="100000"/>
                                        <p:tgtEl>
                                          <p:spTgt spid="14344"/>
                                        </p:tgtEl>
                                      </p:cBhvr>
                                      <p:from x="100000" y="100000"/>
                                      <p:to x="200000" y="450000"/>
                                    </p:animScale>
                                    <p:anim from="(ppt_x)" to="(0.5)" calcmode="lin" valueType="num">
                                      <p:cBhvr>
                                        <p:cTn id="29" dur="1230" decel="100000"/>
                                        <p:tgtEl>
                                          <p:spTgt spid="14344"/>
                                        </p:tgtEl>
                                        <p:attrNameLst>
                                          <p:attrName>ppt_x</p:attrName>
                                        </p:attrNameLst>
                                      </p:cBhvr>
                                    </p:anim>
                                    <p:anim from="(0.5)" to="(0.5)" calcmode="lin" valueType="num">
                                      <p:cBhvr>
                                        <p:cTn id="30" dur="770">
                                          <p:stCondLst>
                                            <p:cond delay="1230"/>
                                          </p:stCondLst>
                                        </p:cTn>
                                        <p:tgtEl>
                                          <p:spTgt spid="14344"/>
                                        </p:tgtEl>
                                        <p:attrNameLst>
                                          <p:attrName>ppt_x</p:attrName>
                                        </p:attrNameLst>
                                      </p:cBhvr>
                                    </p:anim>
                                    <p:anim from="(ppt_y)" to="(ppt_y+0.4)" calcmode="lin" valueType="num">
                                      <p:cBhvr>
                                        <p:cTn id="31" dur="1230" decel="100000"/>
                                        <p:tgtEl>
                                          <p:spTgt spid="14344"/>
                                        </p:tgtEl>
                                        <p:attrNameLst>
                                          <p:attrName>ppt_y</p:attrName>
                                        </p:attrNameLst>
                                      </p:cBhvr>
                                    </p:anim>
                                    <p:anim from="(ppt_y)" to="(ppt_y)" calcmode="lin" valueType="num">
                                      <p:cBhvr>
                                        <p:cTn id="32" dur="770">
                                          <p:stCondLst>
                                            <p:cond delay="1230"/>
                                          </p:stCondLst>
                                        </p:cTn>
                                        <p:tgtEl>
                                          <p:spTgt spid="14344"/>
                                        </p:tgtEl>
                                        <p:attrNameLst>
                                          <p:attrName>ppt_y</p:attrName>
                                        </p:attrNameLst>
                                      </p:cBhvr>
                                    </p:anim>
                                    <p:set>
                                      <p:cBhvr>
                                        <p:cTn id="33" dur="1" fill="hold">
                                          <p:stCondLst>
                                            <p:cond delay="1999"/>
                                          </p:stCondLst>
                                        </p:cTn>
                                        <p:tgtEl>
                                          <p:spTgt spid="1434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huong Dong Ho=convert.wav"/>
                                        </p:tgtEl>
                                      </p:cMediaNode>
                                    </p:audio>
                                  </p:sub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2000" fill="hold"/>
                                        <p:tgtEl>
                                          <p:spTgt spid="14344"/>
                                        </p:tgtEl>
                                      </p:cBhvr>
                                      <p:by x="150000" y="150000"/>
                                    </p:animScale>
                                  </p:childTnLst>
                                </p:cTn>
                              </p:par>
                            </p:childTnLst>
                          </p:cTn>
                        </p:par>
                        <p:par>
                          <p:cTn id="38" fill="hold">
                            <p:stCondLst>
                              <p:cond delay="2000"/>
                            </p:stCondLst>
                            <p:childTnLst>
                              <p:par>
                                <p:cTn id="39" presetID="0" presetClass="path" presetSubtype="0" accel="50000" decel="50000" fill="hold" nodeType="afterEffect">
                                  <p:stCondLst>
                                    <p:cond delay="0"/>
                                  </p:stCondLst>
                                  <p:childTnLst>
                                    <p:animMotion origin="layout" path="M -3.33333E-6 6.66667E-6 L -0.475 0.19792 " pathEditMode="relative" ptsTypes="AA">
                                      <p:cBhvr>
                                        <p:cTn id="40" dur="2000" fill="hold"/>
                                        <p:tgtEl>
                                          <p:spTgt spid="143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s 4"/>
          <p:cNvSpPr/>
          <p:nvPr>
            <p:custDataLst>
              <p:tags r:id="rId1"/>
            </p:custDataLst>
          </p:nvPr>
        </p:nvSpPr>
        <p:spPr>
          <a:xfrm>
            <a:off x="2996565" y="1296035"/>
            <a:ext cx="7465060" cy="2899410"/>
          </a:xfrm>
          <a:prstGeom prst="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threePt" dir="t"/>
            </a:scene3d>
          </a:bodyPr>
          <a:lstStyle/>
          <a:p>
            <a:pPr algn="ctr"/>
            <a:r>
              <a:rPr lang="en-US" sz="21800" b="1">
                <a:ln w="22225">
                  <a:solidFill>
                    <a:schemeClr val="accent2"/>
                  </a:solidFill>
                  <a:prstDash val="solid"/>
                </a:ln>
                <a:solidFill>
                  <a:srgbClr val="00B0F0"/>
                </a:solidFill>
                <a:effectLst/>
                <a:latin typeface="Impact" panose="020B0806030902050204" charset="0"/>
                <a:ea typeface="Impact" panose="020B0806030902050204" charset="0"/>
                <a:sym typeface="+mn-ea"/>
              </a:rPr>
              <a:t>113</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4" name="chimes.wav"/>
          </p:stSnd>
        </p:sndAc>
      </p:transition>
    </mc:Choice>
    <mc:Fallback>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path" presetSubtype="0" accel="50000" decel="50000" fill="hold" grpId="0" nodeType="click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6" dur="2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604" name="Picture 110603" descr="Picture1"/>
          <p:cNvPicPr>
            <a:picLocks noChangeAspect="1"/>
          </p:cNvPicPr>
          <p:nvPr/>
        </p:nvPicPr>
        <p:blipFill>
          <a:blip r:embed="rId3"/>
          <a:stretch>
            <a:fillRect/>
          </a:stretch>
        </p:blipFill>
        <p:spPr>
          <a:xfrm>
            <a:off x="4495800" y="4038600"/>
            <a:ext cx="2658533" cy="2048933"/>
          </a:xfrm>
          <a:prstGeom prst="rect">
            <a:avLst/>
          </a:prstGeom>
          <a:noFill/>
          <a:ln w="9525">
            <a:noFill/>
          </a:ln>
        </p:spPr>
      </p:pic>
      <p:pic>
        <p:nvPicPr>
          <p:cNvPr id="6" name="Picture 5" descr="Picture7"/>
          <p:cNvPicPr>
            <a:picLocks noChangeAspect="1"/>
          </p:cNvPicPr>
          <p:nvPr/>
        </p:nvPicPr>
        <p:blipFill>
          <a:blip r:embed="rId4"/>
          <a:stretch>
            <a:fillRect/>
          </a:stretch>
        </p:blipFill>
        <p:spPr>
          <a:xfrm rot="-1091653">
            <a:off x="650240" y="4312708"/>
            <a:ext cx="1422400" cy="977900"/>
          </a:xfrm>
          <a:prstGeom prst="rect">
            <a:avLst/>
          </a:prstGeom>
          <a:noFill/>
          <a:ln w="9525">
            <a:noFill/>
          </a:ln>
        </p:spPr>
      </p:pic>
      <p:pic>
        <p:nvPicPr>
          <p:cNvPr id="4" name="Picture 3" descr="Picture7"/>
          <p:cNvPicPr>
            <a:picLocks noChangeAspect="1"/>
          </p:cNvPicPr>
          <p:nvPr/>
        </p:nvPicPr>
        <p:blipFill>
          <a:blip r:embed="rId4"/>
          <a:stretch>
            <a:fillRect/>
          </a:stretch>
        </p:blipFill>
        <p:spPr>
          <a:xfrm rot="-1091653">
            <a:off x="8956040" y="5343948"/>
            <a:ext cx="1422400" cy="977900"/>
          </a:xfrm>
          <a:prstGeom prst="rect">
            <a:avLst/>
          </a:prstGeom>
          <a:noFill/>
          <a:ln w="9525">
            <a:noFill/>
          </a:ln>
        </p:spPr>
      </p:pic>
      <p:pic>
        <p:nvPicPr>
          <p:cNvPr id="5" name="Picture 4" descr="Picture1"/>
          <p:cNvPicPr>
            <a:picLocks noChangeAspect="1"/>
          </p:cNvPicPr>
          <p:nvPr/>
        </p:nvPicPr>
        <p:blipFill>
          <a:blip r:embed="rId3"/>
          <a:stretch>
            <a:fillRect/>
          </a:stretch>
        </p:blipFill>
        <p:spPr>
          <a:xfrm>
            <a:off x="9448800" y="-76200"/>
            <a:ext cx="2658533" cy="2048933"/>
          </a:xfrm>
          <a:prstGeom prst="rect">
            <a:avLst/>
          </a:prstGeom>
          <a:noFill/>
          <a:ln w="9525">
            <a:noFill/>
          </a:ln>
        </p:spPr>
      </p:pic>
      <p:sp>
        <p:nvSpPr>
          <p:cNvPr id="2" name="Title 1"/>
          <p:cNvSpPr>
            <a:spLocks noGrp="1"/>
          </p:cNvSpPr>
          <p:nvPr>
            <p:ph type="ctrTitle"/>
          </p:nvPr>
        </p:nvSpPr>
        <p:spPr>
          <a:xfrm>
            <a:off x="381000" y="457200"/>
            <a:ext cx="10363200" cy="1470025"/>
          </a:xfrm>
        </p:spPr>
        <p:txBody>
          <a:bodyPr>
            <a:prstTxWarp prst="textWave2">
              <a:avLst/>
            </a:prstTxWarp>
          </a:bodyPr>
          <a:lstStyle/>
          <a:p>
            <a:r>
              <a:rPr lang="vi-VN" altLang="en-US" b="1">
                <a:ln w="22225">
                  <a:solidFill>
                    <a:schemeClr val="accent2"/>
                  </a:solidFill>
                  <a:prstDash val="solid"/>
                </a:ln>
                <a:solidFill>
                  <a:schemeClr val="accent2">
                    <a:lumMod val="40000"/>
                    <a:lumOff val="60000"/>
                  </a:schemeClr>
                </a:solidFill>
                <a:effectLst/>
              </a:rPr>
              <a:t>1. ôn số từ 1 đến 9</a:t>
            </a:r>
          </a:p>
        </p:txBody>
      </p:sp>
      <p:pic>
        <p:nvPicPr>
          <p:cNvPr id="8" name="Picture 7" descr="8b642edc5a1c77a0477eee93394e252d"/>
          <p:cNvPicPr>
            <a:picLocks noChangeAspect="1"/>
          </p:cNvPicPr>
          <p:nvPr/>
        </p:nvPicPr>
        <p:blipFill>
          <a:blip r:embed="rId5"/>
          <a:stretch>
            <a:fillRect/>
          </a:stretch>
        </p:blipFill>
        <p:spPr>
          <a:xfrm>
            <a:off x="3137535" y="1747520"/>
            <a:ext cx="5748020" cy="4695825"/>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6"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1" descr="1-xe-phong-chay-chua-chay"/>
          <p:cNvPicPr>
            <a:picLocks noGrp="1" noChangeAspect="1"/>
          </p:cNvPicPr>
          <p:nvPr>
            <p:ph idx="1"/>
          </p:nvPr>
        </p:nvPicPr>
        <p:blipFill>
          <a:blip r:embed="rId4"/>
          <a:srcRect t="25309"/>
          <a:stretch>
            <a:fillRect/>
          </a:stretch>
        </p:blipFill>
        <p:spPr>
          <a:xfrm>
            <a:off x="-847" y="-1143847"/>
            <a:ext cx="12089553" cy="9144847"/>
          </a:xfrm>
          <a:prstGeom prst="rect">
            <a:avLst/>
          </a:prstGeom>
          <a:noFill/>
          <a:ln w="9525">
            <a:noFill/>
          </a:ln>
        </p:spPr>
      </p:pic>
      <p:pic>
        <p:nvPicPr>
          <p:cNvPr id="88068" name="Picture 4" descr="Bellcoll"/>
          <p:cNvPicPr>
            <a:picLocks noGrp="1" noChangeAspect="1"/>
          </p:cNvPicPr>
          <p:nvPr>
            <p:ph sz="half" idx="2"/>
          </p:nvPr>
        </p:nvPicPr>
        <p:blipFill>
          <a:blip r:embed="rId5"/>
          <a:srcRect/>
          <a:stretch>
            <a:fillRect/>
          </a:stretch>
        </p:blipFill>
        <p:spPr>
          <a:xfrm>
            <a:off x="3810000" y="5139690"/>
            <a:ext cx="2672715" cy="1375410"/>
          </a:xfrm>
          <a:prstGeom prst="rect">
            <a:avLst/>
          </a:prstGeom>
          <a:noFill/>
          <a:ln w="9525">
            <a:noFill/>
          </a:ln>
        </p:spPr>
      </p:pic>
      <p:pic>
        <p:nvPicPr>
          <p:cNvPr id="14344" name="Picture 4" descr="Bellcoll"/>
          <p:cNvPicPr>
            <a:picLocks noChangeAspect="1"/>
          </p:cNvPicPr>
          <p:nvPr/>
        </p:nvPicPr>
        <p:blipFill>
          <a:blip r:embed="rId5"/>
          <a:stretch>
            <a:fillRect/>
          </a:stretch>
        </p:blipFill>
        <p:spPr>
          <a:xfrm>
            <a:off x="9982412" y="1828588"/>
            <a:ext cx="1635760" cy="2025227"/>
          </a:xfrm>
          <a:prstGeom prst="rect">
            <a:avLst/>
          </a:prstGeom>
          <a:noFill/>
          <a:ln w="9525">
            <a:noFill/>
          </a:ln>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6"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8068"/>
                                        </p:tgtEl>
                                        <p:attrNameLst>
                                          <p:attrName>style.visibility</p:attrName>
                                        </p:attrNameLst>
                                      </p:cBhvr>
                                      <p:to>
                                        <p:strVal val="visible"/>
                                      </p:to>
                                    </p:set>
                                    <p:animEffect transition="in" filter="dissolve">
                                      <p:cBhvr>
                                        <p:cTn id="12" dur="500"/>
                                        <p:tgtEl>
                                          <p:spTgt spid="88068"/>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14344"/>
                                        </p:tgtEl>
                                        <p:attrNameLst>
                                          <p:attrName>style.visibility</p:attrName>
                                        </p:attrNameLst>
                                      </p:cBhvr>
                                      <p:to>
                                        <p:strVal val="visible"/>
                                      </p:to>
                                    </p:set>
                                    <p:animEffect transition="in" filter="fade">
                                      <p:cBhvr>
                                        <p:cTn id="17" dur="770" decel="100000"/>
                                        <p:tgtEl>
                                          <p:spTgt spid="14344"/>
                                        </p:tgtEl>
                                      </p:cBhvr>
                                    </p:animEffect>
                                    <p:animScale>
                                      <p:cBhvr>
                                        <p:cTn id="18" dur="770" decel="100000"/>
                                        <p:tgtEl>
                                          <p:spTgt spid="14344"/>
                                        </p:tgtEl>
                                      </p:cBhvr>
                                      <p:from x="10000" y="10000"/>
                                      <p:to x="200000" y="450000"/>
                                    </p:animScale>
                                    <p:animScale>
                                      <p:cBhvr>
                                        <p:cTn id="19" dur="1230" accel="100000" fill="hold">
                                          <p:stCondLst>
                                            <p:cond delay="770"/>
                                          </p:stCondLst>
                                        </p:cTn>
                                        <p:tgtEl>
                                          <p:spTgt spid="14344"/>
                                        </p:tgtEl>
                                      </p:cBhvr>
                                      <p:from x="200000" y="450000"/>
                                      <p:to x="100000" y="100000"/>
                                    </p:animScale>
                                    <p:set>
                                      <p:cBhvr>
                                        <p:cTn id="20" dur="770" fill="hold"/>
                                        <p:tgtEl>
                                          <p:spTgt spid="14344"/>
                                        </p:tgtEl>
                                        <p:attrNameLst>
                                          <p:attrName>ppt_x</p:attrName>
                                        </p:attrNameLst>
                                      </p:cBhvr>
                                      <p:to>
                                        <p:strVal val="(0.5)"/>
                                      </p:to>
                                    </p:set>
                                    <p:anim from="(0.5)" to="(#ppt_x)" calcmode="lin" valueType="num">
                                      <p:cBhvr>
                                        <p:cTn id="21" dur="1230" accel="100000" fill="hold">
                                          <p:stCondLst>
                                            <p:cond delay="770"/>
                                          </p:stCondLst>
                                        </p:cTn>
                                        <p:tgtEl>
                                          <p:spTgt spid="14344"/>
                                        </p:tgtEl>
                                        <p:attrNameLst>
                                          <p:attrName>ppt_x</p:attrName>
                                        </p:attrNameLst>
                                      </p:cBhvr>
                                    </p:anim>
                                    <p:set>
                                      <p:cBhvr>
                                        <p:cTn id="22" dur="770" fill="hold"/>
                                        <p:tgtEl>
                                          <p:spTgt spid="14344"/>
                                        </p:tgtEl>
                                        <p:attrNameLst>
                                          <p:attrName>ppt_y</p:attrName>
                                        </p:attrNameLst>
                                      </p:cBhvr>
                                      <p:to>
                                        <p:strVal val="(#ppt_y+0.4)"/>
                                      </p:to>
                                    </p:set>
                                    <p:anim from="(#ppt_y+0.4)" to="(#ppt_y)" calcmode="lin" valueType="num">
                                      <p:cBhvr>
                                        <p:cTn id="23" dur="1230" accel="100000" fill="hold">
                                          <p:stCondLst>
                                            <p:cond delay="770"/>
                                          </p:stCondLst>
                                        </p:cTn>
                                        <p:tgtEl>
                                          <p:spTgt spid="14344"/>
                                        </p:tgtEl>
                                        <p:attrNameLst>
                                          <p:attrName>ppt_y</p:attrName>
                                        </p:attrNameLst>
                                      </p:cBhvr>
                                    </p:anim>
                                  </p:childTnLst>
                                  <p:subTnLst>
                                    <p:audio>
                                      <p:cMediaNode>
                                        <p:cTn display="0" masterRel="sameClick">
                                          <p:stCondLst>
                                            <p:cond evt="begin" delay="0">
                                              <p:tn val="15"/>
                                            </p:cond>
                                          </p:stCondLst>
                                          <p:endCondLst>
                                            <p:cond evt="onStopAudio" delay="0">
                                              <p:tgtEl>
                                                <p:sldTgt/>
                                              </p:tgtEl>
                                            </p:cond>
                                          </p:endCondLst>
                                        </p:cTn>
                                        <p:tgtEl>
                                          <p:sndTgt r:embed="rId3" name="Chuong Dong Ho=convert.wav"/>
                                        </p:tgtEl>
                                      </p:cMediaNode>
                                    </p:audio>
                                  </p:subTnLst>
                                </p:cTn>
                              </p:par>
                            </p:childTnLst>
                          </p:cTn>
                        </p:par>
                        <p:par>
                          <p:cTn id="24" fill="hold">
                            <p:stCondLst>
                              <p:cond delay="2000"/>
                            </p:stCondLst>
                            <p:childTnLst>
                              <p:par>
                                <p:cTn id="25" presetID="51" presetClass="exit" presetSubtype="0" fill="hold" nodeType="afterEffect">
                                  <p:stCondLst>
                                    <p:cond delay="0"/>
                                  </p:stCondLst>
                                  <p:childTnLst>
                                    <p:animEffect transition="out" filter="fade">
                                      <p:cBhvr>
                                        <p:cTn id="26" dur="770" accel="100000">
                                          <p:stCondLst>
                                            <p:cond delay="1230"/>
                                          </p:stCondLst>
                                        </p:cTn>
                                        <p:tgtEl>
                                          <p:spTgt spid="14344"/>
                                        </p:tgtEl>
                                      </p:cBhvr>
                                    </p:animEffect>
                                    <p:animScale>
                                      <p:cBhvr>
                                        <p:cTn id="27" dur="770" accel="100000">
                                          <p:stCondLst>
                                            <p:cond delay="1230"/>
                                          </p:stCondLst>
                                        </p:cTn>
                                        <p:tgtEl>
                                          <p:spTgt spid="14344"/>
                                        </p:tgtEl>
                                      </p:cBhvr>
                                      <p:from x="200000" y="450000"/>
                                      <p:to x="10000" y="10000"/>
                                    </p:animScale>
                                    <p:animScale>
                                      <p:cBhvr>
                                        <p:cTn id="28" dur="1230" decel="100000"/>
                                        <p:tgtEl>
                                          <p:spTgt spid="14344"/>
                                        </p:tgtEl>
                                      </p:cBhvr>
                                      <p:from x="100000" y="100000"/>
                                      <p:to x="200000" y="450000"/>
                                    </p:animScale>
                                    <p:anim from="(ppt_x)" to="(0.5)" calcmode="lin" valueType="num">
                                      <p:cBhvr>
                                        <p:cTn id="29" dur="1230" decel="100000"/>
                                        <p:tgtEl>
                                          <p:spTgt spid="14344"/>
                                        </p:tgtEl>
                                        <p:attrNameLst>
                                          <p:attrName>ppt_x</p:attrName>
                                        </p:attrNameLst>
                                      </p:cBhvr>
                                    </p:anim>
                                    <p:anim from="(0.5)" to="(0.5)" calcmode="lin" valueType="num">
                                      <p:cBhvr>
                                        <p:cTn id="30" dur="770">
                                          <p:stCondLst>
                                            <p:cond delay="1230"/>
                                          </p:stCondLst>
                                        </p:cTn>
                                        <p:tgtEl>
                                          <p:spTgt spid="14344"/>
                                        </p:tgtEl>
                                        <p:attrNameLst>
                                          <p:attrName>ppt_x</p:attrName>
                                        </p:attrNameLst>
                                      </p:cBhvr>
                                    </p:anim>
                                    <p:anim from="(ppt_y)" to="(ppt_y+0.4)" calcmode="lin" valueType="num">
                                      <p:cBhvr>
                                        <p:cTn id="31" dur="1230" decel="100000"/>
                                        <p:tgtEl>
                                          <p:spTgt spid="14344"/>
                                        </p:tgtEl>
                                        <p:attrNameLst>
                                          <p:attrName>ppt_y</p:attrName>
                                        </p:attrNameLst>
                                      </p:cBhvr>
                                    </p:anim>
                                    <p:anim from="(ppt_y)" to="(ppt_y)" calcmode="lin" valueType="num">
                                      <p:cBhvr>
                                        <p:cTn id="32" dur="770">
                                          <p:stCondLst>
                                            <p:cond delay="1230"/>
                                          </p:stCondLst>
                                        </p:cTn>
                                        <p:tgtEl>
                                          <p:spTgt spid="14344"/>
                                        </p:tgtEl>
                                        <p:attrNameLst>
                                          <p:attrName>ppt_y</p:attrName>
                                        </p:attrNameLst>
                                      </p:cBhvr>
                                    </p:anim>
                                    <p:set>
                                      <p:cBhvr>
                                        <p:cTn id="33" dur="1" fill="hold">
                                          <p:stCondLst>
                                            <p:cond delay="1999"/>
                                          </p:stCondLst>
                                        </p:cTn>
                                        <p:tgtEl>
                                          <p:spTgt spid="1434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huong Dong Ho=convert.wav"/>
                                        </p:tgtEl>
                                      </p:cMediaNode>
                                    </p:audio>
                                  </p:sub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2000" fill="hold"/>
                                        <p:tgtEl>
                                          <p:spTgt spid="14344"/>
                                        </p:tgtEl>
                                      </p:cBhvr>
                                      <p:by x="150000" y="150000"/>
                                    </p:animScale>
                                  </p:childTnLst>
                                </p:cTn>
                              </p:par>
                            </p:childTnLst>
                          </p:cTn>
                        </p:par>
                        <p:par>
                          <p:cTn id="38" fill="hold">
                            <p:stCondLst>
                              <p:cond delay="2000"/>
                            </p:stCondLst>
                            <p:childTnLst>
                              <p:par>
                                <p:cTn id="39" presetID="0" presetClass="path" presetSubtype="0" accel="50000" decel="50000" fill="hold" nodeType="afterEffect">
                                  <p:stCondLst>
                                    <p:cond delay="0"/>
                                  </p:stCondLst>
                                  <p:childTnLst>
                                    <p:animMotion origin="layout" path="M -3.33333E-6 6.66667E-6 L -0.475 0.19792 " pathEditMode="relative" ptsTypes="AA">
                                      <p:cBhvr>
                                        <p:cTn id="40" dur="2000" fill="hold"/>
                                        <p:tgtEl>
                                          <p:spTgt spid="143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3"/>
          <p:cNvSpPr/>
          <p:nvPr>
            <p:custDataLst>
              <p:tags r:id="rId1"/>
            </p:custDataLst>
          </p:nvPr>
        </p:nvSpPr>
        <p:spPr>
          <a:xfrm>
            <a:off x="2463800" y="1378585"/>
            <a:ext cx="7886065" cy="3622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700">
                <a:ln w="22225">
                  <a:solidFill>
                    <a:schemeClr val="accent2"/>
                  </a:solidFill>
                  <a:prstDash val="solid"/>
                </a:ln>
                <a:solidFill>
                  <a:srgbClr val="00B0F0"/>
                </a:solidFill>
                <a:effectLst/>
                <a:latin typeface="Impact" panose="020B0806030902050204" charset="0"/>
                <a:ea typeface="Impact" panose="020B0806030902050204" charset="0"/>
                <a:sym typeface="+mn-ea"/>
              </a:rPr>
              <a:t>114</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4" name="chimes.wav"/>
          </p:stSnd>
        </p:sndAc>
      </p:transition>
    </mc:Choice>
    <mc:Fallback>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path" presetSubtype="0" accel="50000" decel="50000" fill="hold" grpId="0" nodeType="click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1" descr="xe-cuu-thuong-115-8110-1586172593"/>
          <p:cNvPicPr>
            <a:picLocks noGrp="1" noChangeAspect="1"/>
          </p:cNvPicPr>
          <p:nvPr>
            <p:ph idx="1"/>
          </p:nvPr>
        </p:nvPicPr>
        <p:blipFill>
          <a:blip r:embed="rId4"/>
          <a:stretch>
            <a:fillRect/>
          </a:stretch>
        </p:blipFill>
        <p:spPr>
          <a:xfrm>
            <a:off x="76200" y="-1143212"/>
            <a:ext cx="12158133" cy="9113520"/>
          </a:xfrm>
          <a:prstGeom prst="rect">
            <a:avLst/>
          </a:prstGeom>
          <a:noFill/>
          <a:ln w="9525">
            <a:noFill/>
          </a:ln>
        </p:spPr>
      </p:pic>
      <p:pic>
        <p:nvPicPr>
          <p:cNvPr id="88068" name="Picture 4" descr="Bellcoll"/>
          <p:cNvPicPr>
            <a:picLocks noGrp="1" noChangeAspect="1"/>
          </p:cNvPicPr>
          <p:nvPr>
            <p:ph sz="half" idx="2"/>
          </p:nvPr>
        </p:nvPicPr>
        <p:blipFill>
          <a:blip r:embed="rId5"/>
          <a:srcRect/>
          <a:stretch>
            <a:fillRect/>
          </a:stretch>
        </p:blipFill>
        <p:spPr>
          <a:xfrm>
            <a:off x="3810000" y="5139690"/>
            <a:ext cx="2672715" cy="1375410"/>
          </a:xfrm>
          <a:prstGeom prst="rect">
            <a:avLst/>
          </a:prstGeom>
          <a:noFill/>
          <a:ln w="9525">
            <a:noFill/>
          </a:ln>
        </p:spPr>
      </p:pic>
      <p:pic>
        <p:nvPicPr>
          <p:cNvPr id="14344" name="Picture 4" descr="Bellcoll"/>
          <p:cNvPicPr>
            <a:picLocks noChangeAspect="1"/>
          </p:cNvPicPr>
          <p:nvPr/>
        </p:nvPicPr>
        <p:blipFill>
          <a:blip r:embed="rId5"/>
          <a:stretch>
            <a:fillRect/>
          </a:stretch>
        </p:blipFill>
        <p:spPr>
          <a:xfrm>
            <a:off x="9982412" y="1828588"/>
            <a:ext cx="1635760" cy="2025227"/>
          </a:xfrm>
          <a:prstGeom prst="rect">
            <a:avLst/>
          </a:prstGeom>
          <a:noFill/>
          <a:ln w="9525">
            <a:noFill/>
          </a:ln>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6"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8068"/>
                                        </p:tgtEl>
                                        <p:attrNameLst>
                                          <p:attrName>style.visibility</p:attrName>
                                        </p:attrNameLst>
                                      </p:cBhvr>
                                      <p:to>
                                        <p:strVal val="visible"/>
                                      </p:to>
                                    </p:set>
                                    <p:animEffect transition="in" filter="dissolve">
                                      <p:cBhvr>
                                        <p:cTn id="12" dur="500"/>
                                        <p:tgtEl>
                                          <p:spTgt spid="88068"/>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14344"/>
                                        </p:tgtEl>
                                        <p:attrNameLst>
                                          <p:attrName>style.visibility</p:attrName>
                                        </p:attrNameLst>
                                      </p:cBhvr>
                                      <p:to>
                                        <p:strVal val="visible"/>
                                      </p:to>
                                    </p:set>
                                    <p:animEffect transition="in" filter="fade">
                                      <p:cBhvr>
                                        <p:cTn id="17" dur="770" decel="100000"/>
                                        <p:tgtEl>
                                          <p:spTgt spid="14344"/>
                                        </p:tgtEl>
                                      </p:cBhvr>
                                    </p:animEffect>
                                    <p:animScale>
                                      <p:cBhvr>
                                        <p:cTn id="18" dur="770" decel="100000"/>
                                        <p:tgtEl>
                                          <p:spTgt spid="14344"/>
                                        </p:tgtEl>
                                      </p:cBhvr>
                                      <p:from x="10000" y="10000"/>
                                      <p:to x="200000" y="450000"/>
                                    </p:animScale>
                                    <p:animScale>
                                      <p:cBhvr>
                                        <p:cTn id="19" dur="1230" accel="100000" fill="hold">
                                          <p:stCondLst>
                                            <p:cond delay="770"/>
                                          </p:stCondLst>
                                        </p:cTn>
                                        <p:tgtEl>
                                          <p:spTgt spid="14344"/>
                                        </p:tgtEl>
                                      </p:cBhvr>
                                      <p:from x="200000" y="450000"/>
                                      <p:to x="100000" y="100000"/>
                                    </p:animScale>
                                    <p:set>
                                      <p:cBhvr>
                                        <p:cTn id="20" dur="770" fill="hold"/>
                                        <p:tgtEl>
                                          <p:spTgt spid="14344"/>
                                        </p:tgtEl>
                                        <p:attrNameLst>
                                          <p:attrName>ppt_x</p:attrName>
                                        </p:attrNameLst>
                                      </p:cBhvr>
                                      <p:to>
                                        <p:strVal val="(0.5)"/>
                                      </p:to>
                                    </p:set>
                                    <p:anim from="(0.5)" to="(#ppt_x)" calcmode="lin" valueType="num">
                                      <p:cBhvr>
                                        <p:cTn id="21" dur="1230" accel="100000" fill="hold">
                                          <p:stCondLst>
                                            <p:cond delay="770"/>
                                          </p:stCondLst>
                                        </p:cTn>
                                        <p:tgtEl>
                                          <p:spTgt spid="14344"/>
                                        </p:tgtEl>
                                        <p:attrNameLst>
                                          <p:attrName>ppt_x</p:attrName>
                                        </p:attrNameLst>
                                      </p:cBhvr>
                                    </p:anim>
                                    <p:set>
                                      <p:cBhvr>
                                        <p:cTn id="22" dur="770" fill="hold"/>
                                        <p:tgtEl>
                                          <p:spTgt spid="14344"/>
                                        </p:tgtEl>
                                        <p:attrNameLst>
                                          <p:attrName>ppt_y</p:attrName>
                                        </p:attrNameLst>
                                      </p:cBhvr>
                                      <p:to>
                                        <p:strVal val="(#ppt_y+0.4)"/>
                                      </p:to>
                                    </p:set>
                                    <p:anim from="(#ppt_y+0.4)" to="(#ppt_y)" calcmode="lin" valueType="num">
                                      <p:cBhvr>
                                        <p:cTn id="23" dur="1230" accel="100000" fill="hold">
                                          <p:stCondLst>
                                            <p:cond delay="770"/>
                                          </p:stCondLst>
                                        </p:cTn>
                                        <p:tgtEl>
                                          <p:spTgt spid="14344"/>
                                        </p:tgtEl>
                                        <p:attrNameLst>
                                          <p:attrName>ppt_y</p:attrName>
                                        </p:attrNameLst>
                                      </p:cBhvr>
                                    </p:anim>
                                  </p:childTnLst>
                                  <p:subTnLst>
                                    <p:audio>
                                      <p:cMediaNode>
                                        <p:cTn display="0" masterRel="sameClick">
                                          <p:stCondLst>
                                            <p:cond evt="begin" delay="0">
                                              <p:tn val="15"/>
                                            </p:cond>
                                          </p:stCondLst>
                                          <p:endCondLst>
                                            <p:cond evt="onStopAudio" delay="0">
                                              <p:tgtEl>
                                                <p:sldTgt/>
                                              </p:tgtEl>
                                            </p:cond>
                                          </p:endCondLst>
                                        </p:cTn>
                                        <p:tgtEl>
                                          <p:sndTgt r:embed="rId3" name="Chuong Dong Ho=convert.wav"/>
                                        </p:tgtEl>
                                      </p:cMediaNode>
                                    </p:audio>
                                  </p:subTnLst>
                                </p:cTn>
                              </p:par>
                            </p:childTnLst>
                          </p:cTn>
                        </p:par>
                        <p:par>
                          <p:cTn id="24" fill="hold">
                            <p:stCondLst>
                              <p:cond delay="2000"/>
                            </p:stCondLst>
                            <p:childTnLst>
                              <p:par>
                                <p:cTn id="25" presetID="51" presetClass="exit" presetSubtype="0" fill="hold" nodeType="afterEffect">
                                  <p:stCondLst>
                                    <p:cond delay="0"/>
                                  </p:stCondLst>
                                  <p:childTnLst>
                                    <p:animEffect transition="out" filter="fade">
                                      <p:cBhvr>
                                        <p:cTn id="26" dur="770" accel="100000">
                                          <p:stCondLst>
                                            <p:cond delay="1230"/>
                                          </p:stCondLst>
                                        </p:cTn>
                                        <p:tgtEl>
                                          <p:spTgt spid="14344"/>
                                        </p:tgtEl>
                                      </p:cBhvr>
                                    </p:animEffect>
                                    <p:animScale>
                                      <p:cBhvr>
                                        <p:cTn id="27" dur="770" accel="100000">
                                          <p:stCondLst>
                                            <p:cond delay="1230"/>
                                          </p:stCondLst>
                                        </p:cTn>
                                        <p:tgtEl>
                                          <p:spTgt spid="14344"/>
                                        </p:tgtEl>
                                      </p:cBhvr>
                                      <p:from x="200000" y="450000"/>
                                      <p:to x="10000" y="10000"/>
                                    </p:animScale>
                                    <p:animScale>
                                      <p:cBhvr>
                                        <p:cTn id="28" dur="1230" decel="100000"/>
                                        <p:tgtEl>
                                          <p:spTgt spid="14344"/>
                                        </p:tgtEl>
                                      </p:cBhvr>
                                      <p:from x="100000" y="100000"/>
                                      <p:to x="200000" y="450000"/>
                                    </p:animScale>
                                    <p:anim from="(ppt_x)" to="(0.5)" calcmode="lin" valueType="num">
                                      <p:cBhvr>
                                        <p:cTn id="29" dur="1230" decel="100000"/>
                                        <p:tgtEl>
                                          <p:spTgt spid="14344"/>
                                        </p:tgtEl>
                                        <p:attrNameLst>
                                          <p:attrName>ppt_x</p:attrName>
                                        </p:attrNameLst>
                                      </p:cBhvr>
                                    </p:anim>
                                    <p:anim from="(0.5)" to="(0.5)" calcmode="lin" valueType="num">
                                      <p:cBhvr>
                                        <p:cTn id="30" dur="770">
                                          <p:stCondLst>
                                            <p:cond delay="1230"/>
                                          </p:stCondLst>
                                        </p:cTn>
                                        <p:tgtEl>
                                          <p:spTgt spid="14344"/>
                                        </p:tgtEl>
                                        <p:attrNameLst>
                                          <p:attrName>ppt_x</p:attrName>
                                        </p:attrNameLst>
                                      </p:cBhvr>
                                    </p:anim>
                                    <p:anim from="(ppt_y)" to="(ppt_y+0.4)" calcmode="lin" valueType="num">
                                      <p:cBhvr>
                                        <p:cTn id="31" dur="1230" decel="100000"/>
                                        <p:tgtEl>
                                          <p:spTgt spid="14344"/>
                                        </p:tgtEl>
                                        <p:attrNameLst>
                                          <p:attrName>ppt_y</p:attrName>
                                        </p:attrNameLst>
                                      </p:cBhvr>
                                    </p:anim>
                                    <p:anim from="(ppt_y)" to="(ppt_y)" calcmode="lin" valueType="num">
                                      <p:cBhvr>
                                        <p:cTn id="32" dur="770">
                                          <p:stCondLst>
                                            <p:cond delay="1230"/>
                                          </p:stCondLst>
                                        </p:cTn>
                                        <p:tgtEl>
                                          <p:spTgt spid="14344"/>
                                        </p:tgtEl>
                                        <p:attrNameLst>
                                          <p:attrName>ppt_y</p:attrName>
                                        </p:attrNameLst>
                                      </p:cBhvr>
                                    </p:anim>
                                    <p:set>
                                      <p:cBhvr>
                                        <p:cTn id="33" dur="1" fill="hold">
                                          <p:stCondLst>
                                            <p:cond delay="1999"/>
                                          </p:stCondLst>
                                        </p:cTn>
                                        <p:tgtEl>
                                          <p:spTgt spid="1434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huong Dong Ho=convert.wav"/>
                                        </p:tgtEl>
                                      </p:cMediaNode>
                                    </p:audio>
                                  </p:sub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2000" fill="hold"/>
                                        <p:tgtEl>
                                          <p:spTgt spid="14344"/>
                                        </p:tgtEl>
                                      </p:cBhvr>
                                      <p:by x="150000" y="150000"/>
                                    </p:animScale>
                                  </p:childTnLst>
                                </p:cTn>
                              </p:par>
                            </p:childTnLst>
                          </p:cTn>
                        </p:par>
                        <p:par>
                          <p:cTn id="38" fill="hold">
                            <p:stCondLst>
                              <p:cond delay="2000"/>
                            </p:stCondLst>
                            <p:childTnLst>
                              <p:par>
                                <p:cTn id="39" presetID="0" presetClass="path" presetSubtype="0" accel="50000" decel="50000" fill="hold" nodeType="afterEffect">
                                  <p:stCondLst>
                                    <p:cond delay="0"/>
                                  </p:stCondLst>
                                  <p:childTnLst>
                                    <p:animMotion origin="layout" path="M -3.33333E-6 6.66667E-6 L -0.475 0.19792 " pathEditMode="relative" ptsTypes="AA">
                                      <p:cBhvr>
                                        <p:cTn id="40" dur="2000" fill="hold"/>
                                        <p:tgtEl>
                                          <p:spTgt spid="143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3"/>
          <p:cNvSpPr/>
          <p:nvPr>
            <p:custDataLst>
              <p:tags r:id="rId1"/>
            </p:custDataLst>
          </p:nvPr>
        </p:nvSpPr>
        <p:spPr>
          <a:xfrm>
            <a:off x="2246630" y="1233170"/>
            <a:ext cx="8167370" cy="38703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700">
                <a:ln w="19050" cap="flat" cmpd="sng">
                  <a:solidFill>
                    <a:srgbClr val="99CCFF"/>
                  </a:solidFill>
                  <a:prstDash val="solid"/>
                  <a:headEnd type="none" w="med" len="med"/>
                  <a:tailEnd type="none" w="med" len="med"/>
                </a:ln>
                <a:solidFill>
                  <a:srgbClr val="00B0F0"/>
                </a:solidFill>
                <a:effectLst>
                  <a:outerShdw dist="35921" dir="2699999" algn="ctr" rotWithShape="0">
                    <a:srgbClr val="990000"/>
                  </a:outerShdw>
                </a:effectLst>
                <a:latin typeface="Impact" panose="020B0806030902050204" charset="0"/>
                <a:ea typeface="Impact" panose="020B0806030902050204" charset="0"/>
                <a:sym typeface="+mn-ea"/>
              </a:rPr>
              <a:t>115</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4" name="chimes.wav"/>
          </p:stSnd>
        </p:sndAc>
      </p:transition>
    </mc:Choice>
    <mc:Fallback>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path" presetSubtype="0" accel="50000" decel="50000" fill="hold" grpId="0" nodeType="click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1d7f0ec86a2bc9af34ecdef74919922"/>
          <p:cNvPicPr>
            <a:picLocks noChangeAspect="1"/>
          </p:cNvPicPr>
          <p:nvPr/>
        </p:nvPicPr>
        <p:blipFill>
          <a:blip r:embed="rId5"/>
          <a:stretch>
            <a:fillRect/>
          </a:stretch>
        </p:blipFill>
        <p:spPr>
          <a:xfrm>
            <a:off x="0" y="-1066588"/>
            <a:ext cx="12246187" cy="8943340"/>
          </a:xfrm>
          <a:prstGeom prst="rect">
            <a:avLst/>
          </a:prstGeom>
        </p:spPr>
      </p:pic>
      <p:sp>
        <p:nvSpPr>
          <p:cNvPr id="5" name="Diamond 4"/>
          <p:cNvSpPr/>
          <p:nvPr/>
        </p:nvSpPr>
        <p:spPr>
          <a:xfrm>
            <a:off x="2765213" y="1905000"/>
            <a:ext cx="6706447" cy="2540000"/>
          </a:xfrm>
          <a:prstGeom prst="diamon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altLang="en-US" sz="9600">
                <a:latin typeface="Edwardian Script ITC" panose="030303020407070D0804" charset="0"/>
                <a:cs typeface="Edwardian Script ITC" panose="030303020407070D0804" charset="0"/>
              </a:rPr>
              <a:t>The end</a:t>
            </a:r>
          </a:p>
        </p:txBody>
      </p:sp>
      <p:pic>
        <p:nvPicPr>
          <p:cNvPr id="11" name="NhacNen-Hoatau_r2t9">
            <a:hlinkClick r:id="" action="ppaction://media"/>
          </p:cNvPr>
          <p:cNvPicPr/>
          <p:nvPr>
            <a:audioFile r:link="rId2"/>
            <p:extLst>
              <p:ext uri="{DAA4B4D4-6D71-4841-9C94-3DE7FCFB9230}">
                <p14:media xmlns:p14="http://schemas.microsoft.com/office/powerpoint/2010/main" r:link="rId1"/>
              </p:ext>
            </p:extLst>
          </p:nvPr>
        </p:nvPicPr>
        <p:blipFill>
          <a:blip r:embed="rId6"/>
          <a:stretch>
            <a:fillRect/>
          </a:stretch>
        </p:blipFill>
        <p:spPr>
          <a:xfrm>
            <a:off x="4267200" y="5029200"/>
            <a:ext cx="495300" cy="495300"/>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7" name="chimes.wav"/>
          </p:stSnd>
        </p:sndAc>
      </p:transition>
    </mc:Choice>
    <mc:Fallback>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63863"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1">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endParaRPr lang="en-US"/>
          </a:p>
        </p:txBody>
      </p:sp>
      <p:pic>
        <p:nvPicPr>
          <p:cNvPr id="21" name="Content Placeholder 20" descr="Hinh nen dong cho blog dep nhat (13)"/>
          <p:cNvPicPr>
            <a:picLocks noGrp="1" noChangeAspect="1"/>
          </p:cNvPicPr>
          <p:nvPr>
            <p:ph sz="half" idx="1"/>
          </p:nvPr>
        </p:nvPicPr>
        <p:blipFill>
          <a:blip r:embed="rId5"/>
          <a:stretch>
            <a:fillRect/>
          </a:stretch>
        </p:blipFill>
        <p:spPr>
          <a:xfrm>
            <a:off x="0" y="23495"/>
            <a:ext cx="12192000" cy="6783705"/>
          </a:xfrm>
          <a:prstGeom prst="rect">
            <a:avLst/>
          </a:prstGeom>
        </p:spPr>
      </p:pic>
      <p:sp>
        <p:nvSpPr>
          <p:cNvPr id="16" name="Oval 15"/>
          <p:cNvSpPr/>
          <p:nvPr/>
        </p:nvSpPr>
        <p:spPr>
          <a:xfrm>
            <a:off x="533400" y="381000"/>
            <a:ext cx="1075055" cy="1139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a:solidFill>
                  <a:srgbClr val="FF0000"/>
                </a:solidFill>
              </a:rPr>
              <a:t>1</a:t>
            </a:r>
          </a:p>
        </p:txBody>
      </p:sp>
      <p:sp>
        <p:nvSpPr>
          <p:cNvPr id="4" name="Oval 3"/>
          <p:cNvSpPr/>
          <p:nvPr/>
        </p:nvSpPr>
        <p:spPr>
          <a:xfrm>
            <a:off x="228600" y="2057400"/>
            <a:ext cx="1176655"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7</a:t>
            </a:r>
          </a:p>
        </p:txBody>
      </p:sp>
      <p:sp>
        <p:nvSpPr>
          <p:cNvPr id="9" name="Oval 8"/>
          <p:cNvSpPr/>
          <p:nvPr/>
        </p:nvSpPr>
        <p:spPr>
          <a:xfrm>
            <a:off x="533400" y="4876800"/>
            <a:ext cx="1143000" cy="1201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3</a:t>
            </a:r>
          </a:p>
        </p:txBody>
      </p:sp>
      <p:sp>
        <p:nvSpPr>
          <p:cNvPr id="18" name="Oval 17"/>
          <p:cNvSpPr/>
          <p:nvPr/>
        </p:nvSpPr>
        <p:spPr>
          <a:xfrm>
            <a:off x="2895600" y="23622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8</a:t>
            </a:r>
          </a:p>
        </p:txBody>
      </p:sp>
      <p:sp>
        <p:nvSpPr>
          <p:cNvPr id="8" name="Oval 7"/>
          <p:cNvSpPr/>
          <p:nvPr/>
        </p:nvSpPr>
        <p:spPr>
          <a:xfrm>
            <a:off x="4419600" y="1905000"/>
            <a:ext cx="1195705" cy="11436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800" b="1">
                <a:solidFill>
                  <a:srgbClr val="FF0000"/>
                </a:solidFill>
              </a:rPr>
              <a:t>2</a:t>
            </a:r>
          </a:p>
        </p:txBody>
      </p:sp>
      <p:sp>
        <p:nvSpPr>
          <p:cNvPr id="7" name="Oval 6"/>
          <p:cNvSpPr/>
          <p:nvPr/>
        </p:nvSpPr>
        <p:spPr>
          <a:xfrm>
            <a:off x="2514600" y="533400"/>
            <a:ext cx="1210945" cy="12471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5</a:t>
            </a:r>
          </a:p>
        </p:txBody>
      </p:sp>
      <p:sp>
        <p:nvSpPr>
          <p:cNvPr id="10" name="Oval 9"/>
          <p:cNvSpPr/>
          <p:nvPr/>
        </p:nvSpPr>
        <p:spPr>
          <a:xfrm>
            <a:off x="4631690" y="305435"/>
            <a:ext cx="914400" cy="914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vi-VN" altLang="en-US" sz="5400" b="1">
                <a:solidFill>
                  <a:srgbClr val="FF0000"/>
                </a:solidFill>
              </a:rPr>
              <a:t>8</a:t>
            </a:r>
          </a:p>
        </p:txBody>
      </p:sp>
      <p:sp>
        <p:nvSpPr>
          <p:cNvPr id="11" name="Oval 10"/>
          <p:cNvSpPr/>
          <p:nvPr/>
        </p:nvSpPr>
        <p:spPr>
          <a:xfrm>
            <a:off x="5105400" y="33528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9</a:t>
            </a:r>
          </a:p>
        </p:txBody>
      </p:sp>
      <p:sp>
        <p:nvSpPr>
          <p:cNvPr id="12" name="Oval 11"/>
          <p:cNvSpPr/>
          <p:nvPr/>
        </p:nvSpPr>
        <p:spPr>
          <a:xfrm>
            <a:off x="6781800" y="609600"/>
            <a:ext cx="1421765" cy="13379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a:solidFill>
                  <a:srgbClr val="FF0000"/>
                </a:solidFill>
              </a:rPr>
              <a:t>1</a:t>
            </a:r>
          </a:p>
        </p:txBody>
      </p:sp>
      <p:sp>
        <p:nvSpPr>
          <p:cNvPr id="15" name="Oval 14"/>
          <p:cNvSpPr/>
          <p:nvPr/>
        </p:nvSpPr>
        <p:spPr>
          <a:xfrm>
            <a:off x="1676400" y="2895600"/>
            <a:ext cx="1266825" cy="1180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800" b="1">
                <a:solidFill>
                  <a:srgbClr val="FF0000"/>
                </a:solidFill>
              </a:rPr>
              <a:t>2</a:t>
            </a:r>
          </a:p>
        </p:txBody>
      </p:sp>
      <p:sp>
        <p:nvSpPr>
          <p:cNvPr id="20" name="Oval 19"/>
          <p:cNvSpPr/>
          <p:nvPr/>
        </p:nvSpPr>
        <p:spPr>
          <a:xfrm>
            <a:off x="6221095" y="2362200"/>
            <a:ext cx="1215390" cy="1158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0</a:t>
            </a:r>
          </a:p>
        </p:txBody>
      </p:sp>
      <p:pic>
        <p:nvPicPr>
          <p:cNvPr id="23" name="Content Placeholder 22" descr="1432992stjh1k5zq6"/>
          <p:cNvPicPr>
            <a:picLocks noGrp="1" noChangeAspect="1"/>
          </p:cNvPicPr>
          <p:nvPr>
            <p:ph sz="half" idx="2"/>
          </p:nvPr>
        </p:nvPicPr>
        <p:blipFill>
          <a:blip r:embed="rId6"/>
          <a:stretch>
            <a:fillRect/>
          </a:stretch>
        </p:blipFill>
        <p:spPr>
          <a:xfrm>
            <a:off x="6982460" y="1699895"/>
            <a:ext cx="5318760" cy="5005705"/>
          </a:xfrm>
          <a:prstGeom prst="rect">
            <a:avLst/>
          </a:prstGeom>
        </p:spPr>
      </p:pic>
      <p:pic>
        <p:nvPicPr>
          <p:cNvPr id="26" name="Picture 25" descr="1632686730_545_Anh-dong-cute-dep"/>
          <p:cNvPicPr>
            <a:picLocks noChangeAspect="1"/>
          </p:cNvPicPr>
          <p:nvPr/>
        </p:nvPicPr>
        <p:blipFill>
          <a:blip r:embed="rId7"/>
          <a:stretch>
            <a:fillRect/>
          </a:stretch>
        </p:blipFill>
        <p:spPr>
          <a:xfrm>
            <a:off x="3364865" y="4220845"/>
            <a:ext cx="1898015" cy="2379345"/>
          </a:xfrm>
          <a:prstGeom prst="rect">
            <a:avLst/>
          </a:prstGeom>
        </p:spPr>
      </p:pic>
      <p:sp>
        <p:nvSpPr>
          <p:cNvPr id="17" name="Oval 16"/>
          <p:cNvSpPr/>
          <p:nvPr/>
        </p:nvSpPr>
        <p:spPr>
          <a:xfrm>
            <a:off x="9220200" y="1295400"/>
            <a:ext cx="1323340" cy="1323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3</a:t>
            </a:r>
          </a:p>
        </p:txBody>
      </p:sp>
      <p:pic>
        <p:nvPicPr>
          <p:cNvPr id="3" name="NhacNen-Hoatau_r2t9">
            <a:hlinkClick r:id="" action="ppaction://media"/>
          </p:cNvPr>
          <p:cNvPicPr/>
          <p:nvPr>
            <a:audioFile r:link="rId2"/>
            <p:extLst>
              <p:ext uri="{DAA4B4D4-6D71-4841-9C94-3DE7FCFB9230}">
                <p14:media xmlns:p14="http://schemas.microsoft.com/office/powerpoint/2010/main" r:link="rId1"/>
              </p:ext>
            </p:extLst>
          </p:nvPr>
        </p:nvPicPr>
        <p:blipFill>
          <a:blip r:embed="rId8"/>
          <a:stretch>
            <a:fillRect/>
          </a:stretch>
        </p:blipFill>
        <p:spPr>
          <a:xfrm>
            <a:off x="6096000" y="3395980"/>
            <a:ext cx="1065530" cy="1747520"/>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9" name="chimes.wav"/>
          </p:stSnd>
        </p:sndAc>
      </p:transition>
    </mc:Choice>
    <mc:Fallback>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1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10" dur="2000" fill="hold"/>
                                        <p:tgtEl>
                                          <p:spTgt spid="4"/>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14" dur="2000" fill="hold"/>
                                        <p:tgtEl>
                                          <p:spTgt spid="9"/>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18" dur="2000" fill="hold"/>
                                        <p:tgtEl>
                                          <p:spTgt spid="18"/>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22" dur="2000" fill="hold"/>
                                        <p:tgtEl>
                                          <p:spTgt spid="8"/>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26" dur="2000" fill="hold"/>
                                        <p:tgtEl>
                                          <p:spTgt spid="7"/>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30" dur="2000" fill="hold"/>
                                        <p:tgtEl>
                                          <p:spTgt spid="10"/>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34" dur="2000" fill="hold"/>
                                        <p:tgtEl>
                                          <p:spTgt spid="11"/>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38" dur="2000" fill="hold"/>
                                        <p:tgtEl>
                                          <p:spTgt spid="12"/>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42" dur="2000" fill="hold"/>
                                        <p:tgtEl>
                                          <p:spTgt spid="17"/>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46" dur="2000" fill="hold"/>
                                        <p:tgtEl>
                                          <p:spTgt spid="15"/>
                                        </p:tgtEl>
                                        <p:attrNameLst>
                                          <p:attrName>ppt_x</p:attrName>
                                          <p:attrName>ppt_y</p:attrName>
                                        </p:attrNameLst>
                                      </p:cBhvr>
                                    </p:animMotion>
                                  </p:childTnLst>
                                </p:cTn>
                              </p:par>
                            </p:childTnLst>
                          </p:cTn>
                        </p:par>
                      </p:childTnLst>
                    </p:cTn>
                  </p:par>
                  <p:par>
                    <p:cTn id="47" fill="hold">
                      <p:stCondLst>
                        <p:cond delay="indefinite"/>
                      </p:stCondLst>
                      <p:childTnLst>
                        <p:par>
                          <p:cTn id="48" fill="hold">
                            <p:stCondLst>
                              <p:cond delay="0"/>
                            </p:stCondLst>
                            <p:childTnLst>
                              <p:par>
                                <p:cTn id="49"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50" dur="2000" fill="hold"/>
                                        <p:tgtEl>
                                          <p:spTgt spid="20"/>
                                        </p:tgtEl>
                                        <p:attrNameLst>
                                          <p:attrName>ppt_x</p:attrName>
                                          <p:attrName>ppt_y</p:attrName>
                                        </p:attrNameLst>
                                      </p:cBhvr>
                                    </p:animMotion>
                                  </p:childTnLst>
                                </p:cTn>
                              </p:par>
                            </p:childTnLst>
                          </p:cTn>
                        </p:par>
                        <p:par>
                          <p:cTn id="51" fill="hold">
                            <p:stCondLst>
                              <p:cond delay="2000"/>
                            </p:stCondLst>
                            <p:childTnLst>
                              <p:par>
                                <p:cTn id="52" presetID="1" presetClass="mediacall" presetSubtype="0" fill="hold" nodeType="afterEffect">
                                  <p:stCondLst>
                                    <p:cond delay="0"/>
                                  </p:stCondLst>
                                  <p:childTnLst>
                                    <p:cmd type="call" cmd="playFrom(0.0)">
                                      <p:cBhvr additive="base">
                                        <p:cTn id="53" dur="6386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54" fill="hold" display="1">
                  <p:stCondLst>
                    <p:cond delay="indefinite"/>
                  </p:stCondLst>
                  <p:endCondLst>
                    <p:cond evt="onStopAudio" delay="0">
                      <p:tgtEl>
                        <p:sldTgt/>
                      </p:tgtEl>
                    </p:cond>
                  </p:endCondLst>
                </p:cTn>
                <p:tgtEl>
                  <p:spTgt spid="3"/>
                </p:tgtEl>
              </p:cMediaNode>
            </p:audio>
          </p:childTnLst>
        </p:cTn>
      </p:par>
    </p:tnLst>
    <p:bldLst>
      <p:bldP spid="16" grpId="0" bldLvl="0" animBg="1"/>
      <p:bldP spid="16" grpId="1" animBg="1"/>
      <p:bldP spid="4" grpId="0" bldLvl="0" animBg="1"/>
      <p:bldP spid="4" grpId="1" animBg="1"/>
      <p:bldP spid="9" grpId="0" bldLvl="0" animBg="1"/>
      <p:bldP spid="9" grpId="1" animBg="1"/>
      <p:bldP spid="18" grpId="0" bldLvl="0" animBg="1"/>
      <p:bldP spid="18" grpId="1" animBg="1"/>
      <p:bldP spid="8" grpId="0" bldLvl="0" animBg="1"/>
      <p:bldP spid="8" grpId="1" animBg="1"/>
      <p:bldP spid="7" grpId="0" bldLvl="0" animBg="1"/>
      <p:bldP spid="7" grpId="1" animBg="1"/>
      <p:bldP spid="10" grpId="0" bldLvl="0" animBg="1"/>
      <p:bldP spid="10" grpId="1" animBg="1"/>
      <p:bldP spid="11" grpId="0" bldLvl="0" animBg="1"/>
      <p:bldP spid="11" grpId="1" animBg="1"/>
      <p:bldP spid="12" grpId="0" bldLvl="0" animBg="1"/>
      <p:bldP spid="12" grpId="1" animBg="1"/>
      <p:bldP spid="15" grpId="0" bldLvl="0" animBg="1"/>
      <p:bldP spid="15" grpId="1" animBg="1"/>
      <p:bldP spid="20" grpId="0" bldLvl="0" animBg="1"/>
      <p:bldP spid="20" grpId="1" animBg="1"/>
      <p:bldP spid="17" grpId="0" bldLvl="0" animBg="1"/>
      <p:bldP spid="1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s 1"/>
          <p:cNvSpPr/>
          <p:nvPr/>
        </p:nvSpPr>
        <p:spPr>
          <a:xfrm>
            <a:off x="7361767" y="1257300"/>
            <a:ext cx="1976120" cy="186774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solidFill>
                  <a:srgbClr val="FF0000"/>
                </a:solidFill>
              </a:rPr>
              <a:t>4</a:t>
            </a:r>
          </a:p>
        </p:txBody>
      </p:sp>
      <p:sp>
        <p:nvSpPr>
          <p:cNvPr id="3" name="Rectangles 2"/>
          <p:cNvSpPr/>
          <p:nvPr/>
        </p:nvSpPr>
        <p:spPr>
          <a:xfrm>
            <a:off x="5283200" y="1242060"/>
            <a:ext cx="1979507" cy="19295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solidFill>
                  <a:srgbClr val="FF0000"/>
                </a:solidFill>
              </a:rPr>
              <a:t>3</a:t>
            </a:r>
          </a:p>
        </p:txBody>
      </p:sp>
      <p:sp>
        <p:nvSpPr>
          <p:cNvPr id="4" name="Rectangles 3"/>
          <p:cNvSpPr/>
          <p:nvPr/>
        </p:nvSpPr>
        <p:spPr>
          <a:xfrm>
            <a:off x="304800" y="1196340"/>
            <a:ext cx="1999827" cy="19287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solidFill>
                  <a:srgbClr val="FF0000"/>
                </a:solidFill>
                <a:latin typeface="Arial" panose="020B0604020202020204" pitchFamily="34" charset="0"/>
                <a:cs typeface="Arial" panose="020B0604020202020204" pitchFamily="34" charset="0"/>
              </a:rPr>
              <a:t>1</a:t>
            </a:r>
          </a:p>
        </p:txBody>
      </p:sp>
      <p:sp>
        <p:nvSpPr>
          <p:cNvPr id="6" name="Rectangles 5"/>
          <p:cNvSpPr/>
          <p:nvPr/>
        </p:nvSpPr>
        <p:spPr>
          <a:xfrm>
            <a:off x="308187" y="3733800"/>
            <a:ext cx="1996440" cy="19287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solidFill>
                  <a:srgbClr val="FF0000"/>
                </a:solidFill>
              </a:rPr>
              <a:t>6</a:t>
            </a:r>
          </a:p>
        </p:txBody>
      </p:sp>
      <p:sp>
        <p:nvSpPr>
          <p:cNvPr id="7" name="Rectangles 6"/>
          <p:cNvSpPr/>
          <p:nvPr/>
        </p:nvSpPr>
        <p:spPr>
          <a:xfrm>
            <a:off x="2438400" y="3757507"/>
            <a:ext cx="1945640" cy="19287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ln>
                  <a:solidFill>
                    <a:sysClr val="windowText" lastClr="000000"/>
                  </a:solidFill>
                </a:ln>
                <a:solidFill>
                  <a:srgbClr val="C00000"/>
                </a:solidFill>
              </a:rPr>
              <a:t>7</a:t>
            </a:r>
          </a:p>
        </p:txBody>
      </p:sp>
      <p:sp>
        <p:nvSpPr>
          <p:cNvPr id="9" name="Rectangles 8"/>
          <p:cNvSpPr/>
          <p:nvPr/>
        </p:nvSpPr>
        <p:spPr>
          <a:xfrm>
            <a:off x="8026400" y="3779520"/>
            <a:ext cx="2087033" cy="19066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solidFill>
                  <a:srgbClr val="C00000"/>
                </a:solidFill>
              </a:rPr>
              <a:t>9</a:t>
            </a:r>
          </a:p>
        </p:txBody>
      </p:sp>
      <p:pic>
        <p:nvPicPr>
          <p:cNvPr id="12" name="Picture 11" descr="hinh-anh-dau-cham-hoi-gif"/>
          <p:cNvPicPr>
            <a:picLocks noChangeAspect="1"/>
          </p:cNvPicPr>
          <p:nvPr/>
        </p:nvPicPr>
        <p:blipFill>
          <a:blip r:embed="rId8"/>
          <a:stretch>
            <a:fillRect/>
          </a:stretch>
        </p:blipFill>
        <p:spPr>
          <a:xfrm>
            <a:off x="5105188" y="3744172"/>
            <a:ext cx="2224193" cy="1975273"/>
          </a:xfrm>
          <a:prstGeom prst="rect">
            <a:avLst/>
          </a:prstGeom>
        </p:spPr>
      </p:pic>
      <p:pic>
        <p:nvPicPr>
          <p:cNvPr id="13" name="Picture 12" descr="hinh-anh-dau-cham-hoi-gif"/>
          <p:cNvPicPr>
            <a:picLocks noChangeAspect="1"/>
          </p:cNvPicPr>
          <p:nvPr/>
        </p:nvPicPr>
        <p:blipFill>
          <a:blip r:embed="rId8"/>
          <a:stretch>
            <a:fillRect/>
          </a:stretch>
        </p:blipFill>
        <p:spPr>
          <a:xfrm>
            <a:off x="9644380" y="1150620"/>
            <a:ext cx="2296160" cy="2087880"/>
          </a:xfrm>
          <a:prstGeom prst="rect">
            <a:avLst/>
          </a:prstGeom>
        </p:spPr>
      </p:pic>
      <p:pic>
        <p:nvPicPr>
          <p:cNvPr id="14" name="Picture 13" descr="hinh-anh-dau-cham-hoi-gif"/>
          <p:cNvPicPr>
            <a:picLocks noChangeAspect="1"/>
          </p:cNvPicPr>
          <p:nvPr/>
        </p:nvPicPr>
        <p:blipFill>
          <a:blip r:embed="rId8"/>
          <a:stretch>
            <a:fillRect/>
          </a:stretch>
        </p:blipFill>
        <p:spPr>
          <a:xfrm>
            <a:off x="2824480" y="1195493"/>
            <a:ext cx="2090420" cy="2004907"/>
          </a:xfrm>
          <a:prstGeom prst="rect">
            <a:avLst/>
          </a:prstGeom>
        </p:spPr>
      </p:pic>
      <p:sp>
        <p:nvSpPr>
          <p:cNvPr id="5" name="Rectangles 4"/>
          <p:cNvSpPr/>
          <p:nvPr>
            <p:custDataLst>
              <p:tags r:id="rId1"/>
            </p:custDataLst>
          </p:nvPr>
        </p:nvSpPr>
        <p:spPr>
          <a:xfrm>
            <a:off x="2874857" y="1270423"/>
            <a:ext cx="1990513" cy="19295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altLang="en-US" sz="12800" b="1">
                <a:solidFill>
                  <a:srgbClr val="FF0000"/>
                </a:solidFill>
              </a:rPr>
              <a:t>2</a:t>
            </a:r>
          </a:p>
        </p:txBody>
      </p:sp>
      <p:sp>
        <p:nvSpPr>
          <p:cNvPr id="10" name="Rectangles 9"/>
          <p:cNvSpPr/>
          <p:nvPr>
            <p:custDataLst>
              <p:tags r:id="rId2"/>
            </p:custDataLst>
          </p:nvPr>
        </p:nvSpPr>
        <p:spPr>
          <a:xfrm>
            <a:off x="9753600" y="1242060"/>
            <a:ext cx="2086187" cy="19134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altLang="en-US" sz="12800" b="1">
                <a:solidFill>
                  <a:srgbClr val="FF0000"/>
                </a:solidFill>
              </a:rPr>
              <a:t>5</a:t>
            </a:r>
          </a:p>
        </p:txBody>
      </p:sp>
      <p:sp>
        <p:nvSpPr>
          <p:cNvPr id="8" name="Rectangles 7"/>
          <p:cNvSpPr/>
          <p:nvPr>
            <p:custDataLst>
              <p:tags r:id="rId3"/>
            </p:custDataLst>
          </p:nvPr>
        </p:nvSpPr>
        <p:spPr>
          <a:xfrm>
            <a:off x="5182447" y="3799840"/>
            <a:ext cx="2047240" cy="18643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altLang="en-US" sz="12800" b="1">
                <a:solidFill>
                  <a:srgbClr val="C00000"/>
                </a:solidFill>
              </a:rPr>
              <a:t>8</a:t>
            </a:r>
          </a:p>
        </p:txBody>
      </p:sp>
      <p:pic>
        <p:nvPicPr>
          <p:cNvPr id="11" name="Picture 10" descr="8b642edc5a1c77a0477eee93394e252d"/>
          <p:cNvPicPr>
            <a:picLocks noChangeAspect="1"/>
          </p:cNvPicPr>
          <p:nvPr/>
        </p:nvPicPr>
        <p:blipFill>
          <a:blip r:embed="rId9"/>
          <a:stretch>
            <a:fillRect/>
          </a:stretch>
        </p:blipFill>
        <p:spPr>
          <a:xfrm>
            <a:off x="11365230" y="6136005"/>
            <a:ext cx="596265" cy="634365"/>
          </a:xfrm>
          <a:prstGeom prst="rect">
            <a:avLst/>
          </a:prstGeom>
        </p:spPr>
      </p:pic>
      <p:pic>
        <p:nvPicPr>
          <p:cNvPr id="15" name="Picture 14" descr="8b642edc5a1c77a0477eee93394e252d"/>
          <p:cNvPicPr>
            <a:picLocks noChangeAspect="1"/>
          </p:cNvPicPr>
          <p:nvPr/>
        </p:nvPicPr>
        <p:blipFill>
          <a:blip r:embed="rId9"/>
          <a:stretch>
            <a:fillRect/>
          </a:stretch>
        </p:blipFill>
        <p:spPr>
          <a:xfrm>
            <a:off x="228600" y="5963920"/>
            <a:ext cx="838835" cy="799465"/>
          </a:xfrm>
          <a:prstGeom prst="rect">
            <a:avLst/>
          </a:prstGeom>
        </p:spPr>
      </p:pic>
      <p:pic>
        <p:nvPicPr>
          <p:cNvPr id="16" name="Picture 15" descr="8b642edc5a1c77a0477eee93394e252d"/>
          <p:cNvPicPr>
            <a:picLocks noChangeAspect="1"/>
          </p:cNvPicPr>
          <p:nvPr/>
        </p:nvPicPr>
        <p:blipFill>
          <a:blip r:embed="rId9"/>
          <a:stretch>
            <a:fillRect/>
          </a:stretch>
        </p:blipFill>
        <p:spPr>
          <a:xfrm>
            <a:off x="152400" y="83185"/>
            <a:ext cx="709930" cy="537210"/>
          </a:xfrm>
          <a:prstGeom prst="rect">
            <a:avLst/>
          </a:prstGeom>
        </p:spPr>
      </p:pic>
      <p:pic>
        <p:nvPicPr>
          <p:cNvPr id="17" name="Picture 16" descr="8b642edc5a1c77a0477eee93394e252d"/>
          <p:cNvPicPr>
            <a:picLocks noChangeAspect="1"/>
          </p:cNvPicPr>
          <p:nvPr/>
        </p:nvPicPr>
        <p:blipFill>
          <a:blip r:embed="rId9"/>
          <a:stretch>
            <a:fillRect/>
          </a:stretch>
        </p:blipFill>
        <p:spPr>
          <a:xfrm>
            <a:off x="11430000" y="76200"/>
            <a:ext cx="628015" cy="613410"/>
          </a:xfrm>
          <a:prstGeom prst="rect">
            <a:avLst/>
          </a:prstGeom>
        </p:spPr>
      </p:pic>
      <p:pic>
        <p:nvPicPr>
          <p:cNvPr id="26" name="Picture 25" descr="1632686730_545_Anh-dong-cute-dep"/>
          <p:cNvPicPr>
            <a:picLocks noChangeAspect="1"/>
          </p:cNvPicPr>
          <p:nvPr/>
        </p:nvPicPr>
        <p:blipFill>
          <a:blip r:embed="rId10"/>
          <a:stretch>
            <a:fillRect/>
          </a:stretch>
        </p:blipFill>
        <p:spPr>
          <a:xfrm>
            <a:off x="10287000" y="3542030"/>
            <a:ext cx="1898015" cy="2379345"/>
          </a:xfrm>
          <a:prstGeom prst="rect">
            <a:avLst/>
          </a:prstGeom>
        </p:spPr>
      </p:pic>
      <p:pic>
        <p:nvPicPr>
          <p:cNvPr id="18" name="NhacNen-Hoatau_r2t9">
            <a:hlinkClick r:id="" action="ppaction://media"/>
          </p:cNvPr>
          <p:cNvPicPr/>
          <p:nvPr>
            <a:audioFile r:link="rId5"/>
            <p:extLst>
              <p:ext uri="{DAA4B4D4-6D71-4841-9C94-3DE7FCFB9230}">
                <p14:media xmlns:p14="http://schemas.microsoft.com/office/powerpoint/2010/main" r:link="rId4"/>
              </p:ext>
            </p:extLst>
          </p:nvPr>
        </p:nvPicPr>
        <p:blipFill>
          <a:blip r:embed="rId11"/>
          <a:stretch>
            <a:fillRect/>
          </a:stretch>
        </p:blipFill>
        <p:spPr>
          <a:xfrm>
            <a:off x="6781800" y="5410200"/>
            <a:ext cx="1744345" cy="1150620"/>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12" name="chimes.wav"/>
          </p:stSnd>
        </p:sndAc>
      </p:transition>
    </mc:Choice>
    <mc:Fallback>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dissolv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dissolv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dissolve">
                                      <p:cBhvr>
                                        <p:cTn id="62" dur="500"/>
                                        <p:tgtEl>
                                          <p:spTgt spid="8"/>
                                        </p:tgtEl>
                                      </p:cBhvr>
                                    </p:animEffect>
                                  </p:childTnLst>
                                </p:cTn>
                              </p:par>
                            </p:childTnLst>
                          </p:cTn>
                        </p:par>
                        <p:par>
                          <p:cTn id="63" fill="hold">
                            <p:stCondLst>
                              <p:cond delay="500"/>
                            </p:stCondLst>
                            <p:childTnLst>
                              <p:par>
                                <p:cTn id="64" presetID="1" presetClass="mediacall" presetSubtype="0" fill="hold" nodeType="afterEffect">
                                  <p:stCondLst>
                                    <p:cond delay="0"/>
                                  </p:stCondLst>
                                  <p:childTnLst>
                                    <p:cmd type="call" cmd="playFrom(0.0)">
                                      <p:cBhvr additive="base">
                                        <p:cTn id="65" dur="63863" fill="hold"/>
                                        <p:tgtEl>
                                          <p:spTgt spid="18"/>
                                        </p:tgtEl>
                                      </p:cBhvr>
                                    </p:cmd>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78" fill="hold" display="1">
                  <p:stCondLst>
                    <p:cond delay="indefinite"/>
                  </p:stCondLst>
                  <p:endCondLst>
                    <p:cond evt="onStopAudio" delay="0">
                      <p:tgtEl>
                        <p:sldTgt/>
                      </p:tgtEl>
                    </p:cond>
                  </p:endCondLst>
                </p:cTn>
                <p:tgtEl>
                  <p:spTgt spid="18"/>
                </p:tgtEl>
              </p:cMediaNode>
            </p:audio>
          </p:childTnLst>
        </p:cTn>
      </p:par>
    </p:tnLst>
    <p:bldLst>
      <p:bldP spid="2" grpId="0" bldLvl="0" animBg="1"/>
      <p:bldP spid="2" grpId="1" animBg="1"/>
      <p:bldP spid="3" grpId="0" bldLvl="0" animBg="1"/>
      <p:bldP spid="3" grpId="1" animBg="1"/>
      <p:bldP spid="4" grpId="0" bldLvl="0" animBg="1"/>
      <p:bldP spid="4" grpId="1" animBg="1"/>
      <p:bldP spid="6" grpId="0" bldLvl="0" animBg="1"/>
      <p:bldP spid="6" grpId="1" animBg="1"/>
      <p:bldP spid="7" grpId="0" bldLvl="0" animBg="1"/>
      <p:bldP spid="7" grpId="1" animBg="1"/>
      <p:bldP spid="9" grpId="0" bldLvl="0" animBg="1"/>
      <p:bldP spid="9" grpId="1" animBg="1"/>
      <p:bldP spid="5" grpId="0" bldLvl="0" animBg="1"/>
      <p:bldP spid="5" grpId="1" animBg="1"/>
      <p:bldP spid="10" grpId="0" bldLvl="0" animBg="1"/>
      <p:bldP spid="10" grpId="1" animBg="1"/>
      <p:bldP spid="8" grpId="0" bldLvl="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4700" y="2130425"/>
            <a:ext cx="10639425" cy="1470025"/>
          </a:xfrm>
        </p:spPr>
        <p:txBody>
          <a:bodyPr>
            <a:prstTxWarp prst="textWave4">
              <a:avLst/>
            </a:prstTxWarp>
            <a:scene3d>
              <a:camera prst="orthographicFront"/>
              <a:lightRig rig="threePt" dir="t"/>
            </a:scene3d>
          </a:bodyPr>
          <a:lstStyle/>
          <a:p>
            <a:r>
              <a:rPr lang="vi-VN" altLang="en-US" b="1">
                <a:ln w="22225">
                  <a:solidFill>
                    <a:schemeClr val="accent2"/>
                  </a:solidFill>
                  <a:prstDash val="solid"/>
                </a:ln>
                <a:solidFill>
                  <a:srgbClr val="FF0000"/>
                </a:solidFill>
                <a:effectLst/>
              </a:rPr>
              <a:t>CÁC SỐ ĐIỆN THOẠI KHẨN CẤP</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3"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path" presetSubtype="0" accel="50000" decel="50000" fill="hold" grpId="0" nodeType="click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vert="horz" wrap="square" lIns="121920" tIns="60960" rIns="121920" bIns="60960" anchor="ctr" anchorCtr="0"/>
          <a:lstStyle/>
          <a:p>
            <a:pPr eaLnBrk="1" hangingPunct="1"/>
            <a:endParaRPr dirty="0"/>
          </a:p>
        </p:txBody>
      </p:sp>
      <p:pic>
        <p:nvPicPr>
          <p:cNvPr id="2" name="Content Placeholder 1" descr="57"/>
          <p:cNvPicPr>
            <a:picLocks noGrp="1" noChangeAspect="1"/>
          </p:cNvPicPr>
          <p:nvPr>
            <p:ph idx="1"/>
          </p:nvPr>
        </p:nvPicPr>
        <p:blipFill>
          <a:blip r:embed="rId4"/>
          <a:stretch>
            <a:fillRect/>
          </a:stretch>
        </p:blipFill>
        <p:spPr>
          <a:xfrm>
            <a:off x="-101600" y="-996527"/>
            <a:ext cx="12190307" cy="8851900"/>
          </a:xfrm>
          <a:prstGeom prst="rect">
            <a:avLst/>
          </a:prstGeom>
        </p:spPr>
      </p:pic>
      <p:sp>
        <p:nvSpPr>
          <p:cNvPr id="3" name="Rectangles 2"/>
          <p:cNvSpPr/>
          <p:nvPr>
            <p:custDataLst>
              <p:tags r:id="rId1"/>
            </p:custDataLst>
          </p:nvPr>
        </p:nvSpPr>
        <p:spPr>
          <a:xfrm>
            <a:off x="3496945" y="2560955"/>
            <a:ext cx="3754120" cy="28321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scene3d>
              <a:camera prst="orthographicFront"/>
              <a:lightRig rig="threePt" dir="t"/>
            </a:scene3d>
          </a:bodyPr>
          <a:lstStyle/>
          <a:p>
            <a:pPr algn="ctr"/>
            <a:r>
              <a:rPr lang="en-US" sz="18200" b="1">
                <a:ln w="22225">
                  <a:solidFill>
                    <a:schemeClr val="accent2"/>
                  </a:solidFill>
                  <a:prstDash val="solid"/>
                </a:ln>
                <a:solidFill>
                  <a:srgbClr val="00B0F0"/>
                </a:solidFill>
                <a:effectLst/>
                <a:latin typeface="Impact" panose="020B0806030902050204" charset="0"/>
                <a:ea typeface="Impact" panose="020B0806030902050204" charset="0"/>
                <a:sym typeface="+mn-ea"/>
              </a:rPr>
              <a:t>113</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5" name="chimes.wav"/>
          </p:stSnd>
        </p:sndAc>
      </p:transition>
    </mc:Choice>
    <mc:Fallback>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vert="horz" wrap="square" lIns="121920" tIns="60960" rIns="121920" bIns="60960" anchor="ctr" anchorCtr="0"/>
          <a:lstStyle/>
          <a:p>
            <a:pPr eaLnBrk="1" hangingPunct="1"/>
            <a:endParaRPr dirty="0"/>
          </a:p>
        </p:txBody>
      </p:sp>
      <p:pic>
        <p:nvPicPr>
          <p:cNvPr id="2" name="Content Placeholder 1" descr="1-xe-phong-chay-chua-chay"/>
          <p:cNvPicPr>
            <a:picLocks noGrp="1" noChangeAspect="1"/>
          </p:cNvPicPr>
          <p:nvPr>
            <p:ph idx="1"/>
          </p:nvPr>
        </p:nvPicPr>
        <p:blipFill>
          <a:blip r:embed="rId4"/>
          <a:srcRect t="25309"/>
          <a:stretch>
            <a:fillRect/>
          </a:stretch>
        </p:blipFill>
        <p:spPr>
          <a:xfrm>
            <a:off x="101600" y="-1118447"/>
            <a:ext cx="12239413" cy="9094893"/>
          </a:xfrm>
          <a:prstGeom prst="rect">
            <a:avLst/>
          </a:prstGeom>
        </p:spPr>
      </p:pic>
      <p:sp>
        <p:nvSpPr>
          <p:cNvPr id="7173" name="WordArt 5"/>
          <p:cNvSpPr>
            <a:spLocks noTextEdit="1"/>
          </p:cNvSpPr>
          <p:nvPr>
            <p:custDataLst>
              <p:tags r:id="rId1"/>
            </p:custDataLst>
          </p:nvPr>
        </p:nvSpPr>
        <p:spPr>
          <a:xfrm>
            <a:off x="4474210" y="831215"/>
            <a:ext cx="3556635" cy="2019935"/>
          </a:xfrm>
          <a:prstGeom prst="rect">
            <a:avLst/>
          </a:prstGeom>
        </p:spPr>
        <p:style>
          <a:lnRef idx="1">
            <a:schemeClr val="accent3"/>
          </a:lnRef>
          <a:fillRef idx="3">
            <a:schemeClr val="accent3"/>
          </a:fillRef>
          <a:effectRef idx="2">
            <a:schemeClr val="accent3"/>
          </a:effectRef>
          <a:fontRef idx="minor">
            <a:schemeClr val="lt1"/>
          </a:fontRef>
        </p:style>
        <p:txBody>
          <a:bodyPr wrap="none" fromWordArt="1">
            <a:prstTxWarp prst="textPlain">
              <a:avLst>
                <a:gd name="adj" fmla="val 50000"/>
              </a:avLst>
            </a:prstTxWarp>
            <a:normAutofit/>
          </a:bodyPr>
          <a:lstStyle/>
          <a:p>
            <a:pPr algn="ctr"/>
            <a:r>
              <a:rPr lang="en-US" sz="4800">
                <a:ln w="22225">
                  <a:solidFill>
                    <a:schemeClr val="accent2"/>
                  </a:solidFill>
                  <a:prstDash val="solid"/>
                </a:ln>
                <a:solidFill>
                  <a:srgbClr val="00B0F0"/>
                </a:solidFill>
                <a:effectLst/>
                <a:latin typeface="Impact" panose="020B0806030902050204" charset="0"/>
                <a:ea typeface="Impact" panose="020B0806030902050204" charset="0"/>
              </a:rPr>
              <a:t>114</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5" name="chimes.wav"/>
          </p:stSnd>
        </p:sndAc>
      </p:transition>
    </mc:Choice>
    <mc:Fallback>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dissolve">
                                      <p:cBhvr>
                                        <p:cTn id="12" dur="500"/>
                                        <p:tgtEl>
                                          <p:spTgt spid="717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vert="horz" wrap="square" lIns="121920" tIns="60960" rIns="121920" bIns="60960" anchor="ctr" anchorCtr="0"/>
          <a:lstStyle/>
          <a:p>
            <a:pPr eaLnBrk="1" hangingPunct="1"/>
            <a:endParaRPr dirty="0"/>
          </a:p>
        </p:txBody>
      </p:sp>
      <p:pic>
        <p:nvPicPr>
          <p:cNvPr id="2" name="Content Placeholder 1" descr="xe-cuu-thuong-115-8110-1586172593"/>
          <p:cNvPicPr>
            <a:picLocks noGrp="1" noChangeAspect="1"/>
          </p:cNvPicPr>
          <p:nvPr>
            <p:ph idx="1"/>
          </p:nvPr>
        </p:nvPicPr>
        <p:blipFill>
          <a:blip r:embed="rId4"/>
          <a:stretch>
            <a:fillRect/>
          </a:stretch>
        </p:blipFill>
        <p:spPr>
          <a:xfrm>
            <a:off x="101600" y="-1143000"/>
            <a:ext cx="12164060" cy="9131300"/>
          </a:xfrm>
          <a:prstGeom prst="rect">
            <a:avLst/>
          </a:prstGeom>
        </p:spPr>
      </p:pic>
      <p:sp>
        <p:nvSpPr>
          <p:cNvPr id="9221" name="WordArt 5"/>
          <p:cNvSpPr>
            <a:spLocks noTextEdit="1"/>
          </p:cNvSpPr>
          <p:nvPr>
            <p:custDataLst>
              <p:tags r:id="rId1"/>
            </p:custDataLst>
          </p:nvPr>
        </p:nvSpPr>
        <p:spPr>
          <a:xfrm>
            <a:off x="4191000" y="685800"/>
            <a:ext cx="3218815" cy="2249170"/>
          </a:xfrm>
          <a:prstGeom prst="rect">
            <a:avLst/>
          </a:prstGeom>
        </p:spPr>
        <p:style>
          <a:lnRef idx="1">
            <a:schemeClr val="accent3"/>
          </a:lnRef>
          <a:fillRef idx="3">
            <a:schemeClr val="accent3"/>
          </a:fillRef>
          <a:effectRef idx="2">
            <a:schemeClr val="accent3"/>
          </a:effectRef>
          <a:fontRef idx="minor">
            <a:schemeClr val="lt1"/>
          </a:fontRef>
        </p:style>
        <p:txBody>
          <a:bodyPr wrap="none" fromWordArt="1">
            <a:prstTxWarp prst="textPlain">
              <a:avLst>
                <a:gd name="adj" fmla="val 50000"/>
              </a:avLst>
            </a:prstTxWarp>
            <a:normAutofit/>
          </a:bodyPr>
          <a:lstStyle/>
          <a:p>
            <a:pPr algn="ctr"/>
            <a:r>
              <a:rPr lang="en-US" sz="4800">
                <a:ln w="19050" cap="flat" cmpd="sng">
                  <a:solidFill>
                    <a:srgbClr val="99CCFF"/>
                  </a:solidFill>
                  <a:prstDash val="solid"/>
                  <a:headEnd type="none" w="med" len="med"/>
                  <a:tailEnd type="none" w="med" len="med"/>
                </a:ln>
                <a:solidFill>
                  <a:srgbClr val="00B0F0"/>
                </a:solidFill>
                <a:effectLst>
                  <a:outerShdw dist="35921" dir="2699999" algn="ctr" rotWithShape="0">
                    <a:srgbClr val="990000"/>
                  </a:outerShdw>
                </a:effectLst>
                <a:latin typeface="Impact" panose="020B0806030902050204" charset="0"/>
                <a:ea typeface="Impact" panose="020B0806030902050204" charset="0"/>
              </a:rPr>
              <a:t>115</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5" name="chimes.wav"/>
          </p:stSnd>
        </p:sndAc>
      </p:transition>
    </mc:Choice>
    <mc:Fallback>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dissolve">
                                      <p:cBhvr>
                                        <p:cTn id="12" dur="500"/>
                                        <p:tgtEl>
                                          <p:spTgt spid="92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005" y="2085975"/>
            <a:ext cx="9733280" cy="1398270"/>
          </a:xfrm>
        </p:spPr>
        <p:txBody>
          <a:bodyPr>
            <a:prstTxWarp prst="textDoubleWave1">
              <a:avLst/>
            </a:prstTxWarp>
          </a:bodyPr>
          <a:lstStyle/>
          <a:p>
            <a:r>
              <a:rPr lang="vi-VN" altLang="en-US" b="1" i="1">
                <a:ln w="22225">
                  <a:solidFill>
                    <a:schemeClr val="accent2"/>
                  </a:solidFill>
                  <a:prstDash val="solid"/>
                </a:ln>
                <a:solidFill>
                  <a:srgbClr val="FF0000"/>
                </a:solidFill>
                <a:effectLst/>
              </a:rPr>
              <a:t>MỞ RỘNG</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sndAc>
          <p:stSnd>
            <p:snd r:embed="rId3"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path" presetSubtype="0" accel="50000" decel="50000" fill="hold" grpId="0" nodeType="click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403304089_1_1"/>
</p:tagLst>
</file>

<file path=ppt/tags/tag2.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403309963_1_1"/>
</p:tagLst>
</file>

<file path=ppt/tags/tag3.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403317536_1_1"/>
</p:tagLst>
</file>

<file path=ppt/tags/tag4.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9385696_1_1"/>
</p:tagLst>
</file>

<file path=ppt/tags/tag5.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9423472_1_1"/>
</p:tagLst>
</file>

<file path=ppt/tags/tag6.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9434198_1_1"/>
</p:tagLst>
</file>

<file path=ppt/tags/tag7.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8938840_1_1"/>
</p:tagLst>
</file>

<file path=ppt/tags/tag8.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8995637_1_1"/>
</p:tagLst>
</file>

<file path=ppt/tags/tag9.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9043151_1_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187</Words>
  <Application>Microsoft Office PowerPoint</Application>
  <PresentationFormat>Widescreen</PresentationFormat>
  <Paragraphs>41</Paragraphs>
  <Slides>24</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.VnTime</vt:lpstr>
      <vt:lpstr>Arial</vt:lpstr>
      <vt:lpstr>Edwardian Script ITC</vt:lpstr>
      <vt:lpstr>Impact</vt:lpstr>
      <vt:lpstr>Times New Roman</vt:lpstr>
      <vt:lpstr>Default Design</vt:lpstr>
      <vt:lpstr>PowerPoint Presentation</vt:lpstr>
      <vt:lpstr>1. ôn số từ 1 đến 9</vt:lpstr>
      <vt:lpstr>PowerPoint Presentation</vt:lpstr>
      <vt:lpstr>PowerPoint Presentation</vt:lpstr>
      <vt:lpstr>CÁC SỐ ĐIỆN THOẠI KHẨN CẤP</vt:lpstr>
      <vt:lpstr>PowerPoint Presentation</vt:lpstr>
      <vt:lpstr>PowerPoint Presentation</vt:lpstr>
      <vt:lpstr>PowerPoint Presentation</vt:lpstr>
      <vt:lpstr>MỞ RỘNG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Thi xem ai nhanh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118 Pho Vu - Tran Hung Dao - Bac Ninh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PhungGiaPC</dc:creator>
  <cp:lastModifiedBy>DELL</cp:lastModifiedBy>
  <cp:revision>55</cp:revision>
  <dcterms:created xsi:type="dcterms:W3CDTF">2013-04-08T00:59:00Z</dcterms:created>
  <dcterms:modified xsi:type="dcterms:W3CDTF">2025-04-15T14:12:38Z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139294B4A2424B1F956B954F5B28C34A</vt:lpwstr>
  </property>
  <property fmtid="{D5CDD505-2E9C-101B-9397-08002B2CF9AE}" pid="3" name="KSOProductBuildVer">
    <vt:lpwstr>1033-11.2.0.10463</vt:lpwstr>
  </property>
</Properties>
</file>