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78" r:id="rId2"/>
    <p:sldId id="279" r:id="rId3"/>
    <p:sldId id="325" r:id="rId4"/>
    <p:sldId id="313" r:id="rId5"/>
    <p:sldId id="314" r:id="rId6"/>
    <p:sldId id="289" r:id="rId7"/>
    <p:sldId id="288" r:id="rId8"/>
    <p:sldId id="327" r:id="rId9"/>
    <p:sldId id="328" r:id="rId10"/>
    <p:sldId id="331" r:id="rId11"/>
    <p:sldId id="332" r:id="rId12"/>
    <p:sldId id="333" r:id="rId13"/>
    <p:sldId id="334" r:id="rId14"/>
    <p:sldId id="336" r:id="rId15"/>
    <p:sldId id="337" r:id="rId16"/>
    <p:sldId id="338" r:id="rId17"/>
    <p:sldId id="339" r:id="rId18"/>
    <p:sldId id="329" r:id="rId19"/>
    <p:sldId id="340" r:id="rId20"/>
    <p:sldId id="326" r:id="rId21"/>
    <p:sldId id="342" r:id="rId22"/>
    <p:sldId id="344" r:id="rId23"/>
    <p:sldId id="345" r:id="rId24"/>
    <p:sldId id="346" r:id="rId25"/>
    <p:sldId id="347" r:id="rId26"/>
    <p:sldId id="348" r:id="rId27"/>
    <p:sldId id="350" r:id="rId28"/>
    <p:sldId id="352" r:id="rId29"/>
    <p:sldId id="343" r:id="rId30"/>
    <p:sldId id="353" r:id="rId31"/>
    <p:sldId id="260" r:id="rId32"/>
    <p:sldId id="296" r:id="rId33"/>
    <p:sldId id="315" r:id="rId34"/>
    <p:sldId id="316" r:id="rId35"/>
    <p:sldId id="297" r:id="rId36"/>
    <p:sldId id="317" r:id="rId37"/>
    <p:sldId id="323" r:id="rId38"/>
    <p:sldId id="318" r:id="rId39"/>
    <p:sldId id="304" r:id="rId40"/>
    <p:sldId id="319" r:id="rId41"/>
    <p:sldId id="320" r:id="rId42"/>
    <p:sldId id="321" r:id="rId43"/>
    <p:sldId id="322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3300"/>
    <a:srgbClr val="09E533"/>
    <a:srgbClr val="FF66FF"/>
    <a:srgbClr val="0000FF"/>
    <a:srgbClr val="5809E5"/>
    <a:srgbClr val="9966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46" autoAdjust="0"/>
    <p:restoredTop sz="94660"/>
  </p:normalViewPr>
  <p:slideViewPr>
    <p:cSldViewPr snapToGrid="0">
      <p:cViewPr varScale="1">
        <p:scale>
          <a:sx n="70" d="100"/>
          <a:sy n="70" d="100"/>
        </p:scale>
        <p:origin x="9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50962-20DC-4E63-BEDC-C9604F0B77A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9115D-8C07-4D06-BF40-A581D782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5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70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8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38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58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07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66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42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40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89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17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7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97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8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77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10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09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23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87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21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14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908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68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762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948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98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807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058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46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729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056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696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5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935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211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79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5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1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2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73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2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9115D-8C07-4D06-BF40-A581D7827D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5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7FE86-9AD6-4FC6-AA82-7DDA226A64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68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F0329-DA72-485C-8FFC-8A84301FE3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90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F0329-DA72-485C-8FFC-8A84301FE3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4449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F0329-DA72-485C-8FFC-8A84301FE3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094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F0329-DA72-485C-8FFC-8A84301FE3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0906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AF0329-DA72-485C-8FFC-8A84301FE3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78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BA121-FD95-403A-8B14-0D79F18859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614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B87D0-FC19-4FAF-90A0-47C07CFDBED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86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DFA36-DF66-4833-99F9-118110DE0C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41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7DA13-A889-4384-A2A2-568BE42A49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079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D2451-C9D6-4946-9708-8FD3C546A8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03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1EE6E-8189-4CB3-AD95-76E447DE022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4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AC8DB-D87A-4A1A-B556-DE1CE5D543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19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C6D25-0FCC-4790-9FF8-2A6616BB76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25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D5084-7D5A-4476-ACBC-9CA643DB87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54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90599-041B-4F66-AABA-F458922880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17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6AF0329-DA72-485C-8FFC-8A84301FE3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09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2.gif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5.jpeg"/><Relationship Id="rId4" Type="http://schemas.openxmlformats.org/officeDocument/2006/relationships/image" Target="../media/image14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550"/>
            <a:ext cx="9144000" cy="744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C86B4260ABE4D00AED24191244CEFB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9975"/>
            <a:ext cx="17494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Pictur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6043613"/>
            <a:ext cx="11430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EC86B4260ABE4D00AED24191244CEFB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795338" y="125413"/>
            <a:ext cx="7516812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PHÒNG GIÁO DỤC VÀ ĐÀO TẠO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QUẬN LONG BIÊN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TRƯỜNG MẦM NON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HOA HƯỚNG DƯƠNG</a:t>
            </a:r>
            <a:endParaRPr lang="en-US" altLang="en-US" b="1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8" name="WordArt 10"/>
          <p:cNvSpPr>
            <a:spLocks noChangeArrowheads="1" noChangeShapeType="1" noTextEdit="1"/>
          </p:cNvSpPr>
          <p:nvPr/>
        </p:nvSpPr>
        <p:spPr bwMode="auto">
          <a:xfrm>
            <a:off x="1930400" y="2579374"/>
            <a:ext cx="5283200" cy="83343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ejaVu Serif Condensed"/>
              </a:rPr>
              <a:t> LÀM QUEN VỚI TOÁN</a:t>
            </a:r>
          </a:p>
        </p:txBody>
      </p:sp>
      <p:sp>
        <p:nvSpPr>
          <p:cNvPr id="27660" name="WordArt 12"/>
          <p:cNvSpPr>
            <a:spLocks noChangeArrowheads="1" noChangeShapeType="1" noTextEdit="1"/>
          </p:cNvSpPr>
          <p:nvPr/>
        </p:nvSpPr>
        <p:spPr bwMode="auto">
          <a:xfrm>
            <a:off x="2641600" y="3609975"/>
            <a:ext cx="4319588" cy="8286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9E5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ejaVu Serif Condensed"/>
              </a:rPr>
              <a:t>Đề tài: Thêm bớt trong phạm vi 8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94" y="1121783"/>
            <a:ext cx="11493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05970" y="482860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</a:rPr>
              <a:t>Lớp : Mẫu Giáo Lớn A4</a:t>
            </a:r>
            <a:br>
              <a:rPr lang="en-US" altLang="en-US" sz="200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altLang="en-US" sz="20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98629" y="5536488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</a:rPr>
              <a:t>Năm học: 2024-2025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20"/>
    </mc:Choice>
    <mc:Fallback xmlns="">
      <p:transition spd="slow" advTm="26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067" y="254000"/>
            <a:ext cx="8144933" cy="6222999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68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7801"/>
            <a:ext cx="8373533" cy="6409266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724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733" y="381000"/>
            <a:ext cx="8458200" cy="60706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22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799" y="220133"/>
            <a:ext cx="8779933" cy="64516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55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867" y="135467"/>
            <a:ext cx="8729133" cy="6333066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82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21734"/>
            <a:ext cx="8636000" cy="59436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96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933" y="254000"/>
            <a:ext cx="7916334" cy="6239933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180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933" y="330200"/>
            <a:ext cx="8144933" cy="596646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21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333" y="169333"/>
            <a:ext cx="8534399" cy="6434667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390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455613" y="1485900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1236663" y="149542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2027238" y="145732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2894013" y="147637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3713163" y="149542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4570413" y="1485900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5322888" y="147637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6161088" y="1485900"/>
            <a:ext cx="5794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433388" y="27574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1243013" y="277653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2024063" y="2786063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3709988" y="27955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6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2909888" y="2767013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17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4538663" y="277653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18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5386388" y="27955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7458075" y="2781300"/>
            <a:ext cx="762000" cy="942975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/>
              <a:t>7</a:t>
            </a: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7372350" y="1466850"/>
            <a:ext cx="790575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7372350" y="1447800"/>
            <a:ext cx="781050" cy="10287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/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5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446"/>
    </mc:Choice>
    <mc:Fallback xmlns="">
      <p:transition spd="slow" advTm="242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40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4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40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40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40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40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4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me42712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Anh dep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287" y="-152401"/>
            <a:ext cx="93249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709738" y="2667000"/>
            <a:ext cx="56149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>
                <a:solidFill>
                  <a:srgbClr val="FF3300"/>
                </a:solidFill>
                <a:latin typeface="Calisto MT" panose="02040603050505030304" pitchFamily="18" charset="0"/>
              </a:rPr>
              <a:t>Bài hát: </a:t>
            </a:r>
            <a:br>
              <a:rPr lang="en-US" altLang="en-US" sz="6600" b="1">
                <a:solidFill>
                  <a:srgbClr val="FF3300"/>
                </a:solidFill>
                <a:latin typeface="Calisto MT" panose="02040603050505030304" pitchFamily="18" charset="0"/>
              </a:rPr>
            </a:br>
            <a:r>
              <a:rPr lang="en-US" altLang="en-US" sz="6600" b="1">
                <a:solidFill>
                  <a:srgbClr val="FF3300"/>
                </a:solidFill>
                <a:latin typeface="Calisto MT" panose="02040603050505030304" pitchFamily="18" charset="0"/>
              </a:rPr>
              <a:t>Gà trống, mèo con và cún con</a:t>
            </a:r>
          </a:p>
        </p:txBody>
      </p:sp>
      <p:pic>
        <p:nvPicPr>
          <p:cNvPr id="3077" name="Picture 5" descr="EC86B4260ABE4D00AED24191244CEFB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76400"/>
            <a:ext cx="17494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2864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160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286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967413"/>
            <a:ext cx="9144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2864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2864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85800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Tweety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4478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3"/>
    </mc:Choice>
    <mc:Fallback xmlns="">
      <p:transition spd="slow" advTm="44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455613" y="1485900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1236663" y="149542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2027238" y="145732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2894013" y="147637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3713163" y="149542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4570413" y="1485900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5322888" y="147637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6161088" y="1485900"/>
            <a:ext cx="5794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433388" y="27574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1243013" y="277653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2024063" y="2786063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3709988" y="27955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6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2909888" y="2767013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17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4538663" y="277653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18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5386388" y="27955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19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6167438" y="27955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7458075" y="2781300"/>
            <a:ext cx="762000" cy="942975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/>
              <a:t>7</a:t>
            </a:r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7429500" y="2752725"/>
            <a:ext cx="790575" cy="1009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>
                <a:solidFill>
                  <a:srgbClr val="CC00FF"/>
                </a:solidFill>
              </a:rPr>
              <a:t>7</a:t>
            </a: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7415212" y="2724150"/>
            <a:ext cx="819150" cy="1000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7429500" y="1477169"/>
            <a:ext cx="781050" cy="10287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/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430"/>
    </mc:Choice>
    <mc:Fallback xmlns="">
      <p:transition spd="slow" advTm="338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4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40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40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4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40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4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4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4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3" grpId="1" animBg="1"/>
      <p:bldP spid="440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452968" y="1512887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1261534" y="149542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2027238" y="145732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2894013" y="147637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3739356" y="149542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4570413" y="1485900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5322888" y="147637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6161088" y="1485900"/>
            <a:ext cx="5794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433388" y="27574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1243013" y="277653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2024063" y="2786063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3709988" y="27955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6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2909888" y="2767013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17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4538663" y="277653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18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5386388" y="27955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19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6167438" y="27955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7286625" y="2767013"/>
            <a:ext cx="790575" cy="1009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>
                <a:solidFill>
                  <a:srgbClr val="CC00FF"/>
                </a:solidFill>
              </a:rPr>
              <a:t>6</a:t>
            </a: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7277100" y="1438011"/>
            <a:ext cx="809625" cy="1019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>
                <a:solidFill>
                  <a:srgbClr val="CC00FF"/>
                </a:solidFill>
              </a:rPr>
              <a:t>6</a:t>
            </a: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7296150" y="2786063"/>
            <a:ext cx="819150" cy="1000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7296150" y="1476375"/>
            <a:ext cx="781050" cy="10287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/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343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430"/>
    </mc:Choice>
    <mc:Fallback xmlns="">
      <p:transition spd="slow" advTm="338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4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40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4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40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40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40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7" grpId="0" animBg="1"/>
      <p:bldP spid="44052" grpId="4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8534400" cy="70612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041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01600"/>
            <a:ext cx="8822267" cy="6477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570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733" y="0"/>
            <a:ext cx="8382000" cy="65786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8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177800"/>
            <a:ext cx="8043333" cy="6350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34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400" y="-59267"/>
            <a:ext cx="8449733" cy="6409267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23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133" y="203199"/>
            <a:ext cx="8796867" cy="6333068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8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467" y="254000"/>
            <a:ext cx="8153400" cy="6604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455613" y="1485900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1236663" y="149542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2027238" y="145732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2894013" y="147637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3713163" y="149542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4570413" y="1485900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5322888" y="147637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6161088" y="1485900"/>
            <a:ext cx="5794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433388" y="27574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1243013" y="277653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2024063" y="2786063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3709988" y="27955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6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2909888" y="2767013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17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4538663" y="277653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18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5386388" y="27955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19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6167438" y="27955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6" name="Rectangle 24"/>
          <p:cNvSpPr>
            <a:spLocks noChangeArrowheads="1"/>
          </p:cNvSpPr>
          <p:nvPr/>
        </p:nvSpPr>
        <p:spPr bwMode="auto">
          <a:xfrm>
            <a:off x="7224184" y="2778126"/>
            <a:ext cx="790575" cy="1009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>
                <a:solidFill>
                  <a:srgbClr val="CC00FF"/>
                </a:solidFill>
              </a:rPr>
              <a:t>6</a:t>
            </a:r>
          </a:p>
        </p:txBody>
      </p:sp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7262284" y="1495425"/>
            <a:ext cx="809625" cy="1019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>
                <a:solidFill>
                  <a:srgbClr val="CC00FF"/>
                </a:solidFill>
              </a:rPr>
              <a:t>6</a:t>
            </a:r>
          </a:p>
        </p:txBody>
      </p:sp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7233709" y="2795588"/>
            <a:ext cx="819150" cy="1000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7233709" y="1467644"/>
            <a:ext cx="781050" cy="10287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/>
              <a:t>8</a:t>
            </a:r>
            <a:endParaRPr lang="en-US" altLang="en-US" sz="1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51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430"/>
    </mc:Choice>
    <mc:Fallback xmlns="">
      <p:transition spd="slow" advTm="338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6" grpId="0" animBg="1"/>
      <p:bldP spid="44056" grpId="1" animBg="1"/>
      <p:bldP spid="44057" grpId="1" animBg="1"/>
      <p:bldP spid="44055" grpId="1" animBg="1"/>
      <p:bldP spid="44055" grpId="2" animBg="1"/>
      <p:bldP spid="44055" grpId="3" animBg="1"/>
      <p:bldP spid="44052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664" y="1809095"/>
            <a:ext cx="517289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Phần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1: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Ôn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lượng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trong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phạm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vi 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28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9"/>
    </mc:Choice>
    <mc:Fallback xmlns="">
      <p:transition spd="slow" advTm="53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455613" y="1485900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1236663" y="149542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2027238" y="145732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2894013" y="147637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3713163" y="149542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4570413" y="1485900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5322888" y="1476375"/>
            <a:ext cx="6175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 descr="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0" t="12566" r="26616" b="1047"/>
          <a:stretch>
            <a:fillRect/>
          </a:stretch>
        </p:blipFill>
        <p:spPr bwMode="auto">
          <a:xfrm>
            <a:off x="6161088" y="1485900"/>
            <a:ext cx="579437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433388" y="27574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1243013" y="277653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2024063" y="2786063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3709988" y="27955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6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2909888" y="2767013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Picture 17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4538663" y="277653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0" name="Picture 18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5386388" y="27955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1" name="Picture 19" descr="download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8033" r="9454"/>
          <a:stretch>
            <a:fillRect/>
          </a:stretch>
        </p:blipFill>
        <p:spPr bwMode="auto">
          <a:xfrm>
            <a:off x="6167438" y="2795588"/>
            <a:ext cx="6286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5" name="Rectangle 23"/>
          <p:cNvSpPr>
            <a:spLocks noChangeArrowheads="1"/>
          </p:cNvSpPr>
          <p:nvPr/>
        </p:nvSpPr>
        <p:spPr bwMode="auto">
          <a:xfrm>
            <a:off x="7264400" y="2806173"/>
            <a:ext cx="819150" cy="1000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7110942" y="1495425"/>
            <a:ext cx="819150" cy="1000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264400" y="2772834"/>
            <a:ext cx="819150" cy="1000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264400" y="2747962"/>
            <a:ext cx="819150" cy="1000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>
                <a:solidFill>
                  <a:srgbClr val="FF0000"/>
                </a:solidFill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28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430"/>
    </mc:Choice>
    <mc:Fallback xmlns="">
      <p:transition spd="slow" advTm="338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5" grpId="3" animBg="1"/>
      <p:bldP spid="22" grpId="0" animBg="1"/>
      <p:bldP spid="25" grpId="0" animBg="1"/>
      <p:bldP spid="25" grpId="1" animBg="1"/>
      <p:bldP spid="26" grpId="0" animBg="1"/>
      <p:bldP spid="26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nh dep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925" y="-407988"/>
            <a:ext cx="10525125" cy="789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855788" y="3063875"/>
            <a:ext cx="5103812" cy="1993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ejaVu Serif Condensed"/>
              </a:rPr>
              <a:t>Phần 3:</a:t>
            </a:r>
          </a:p>
          <a:p>
            <a:pPr algn="ctr"/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ejaVu Serif Condensed"/>
              </a:rPr>
              <a:t>Luyện tập</a:t>
            </a:r>
          </a:p>
        </p:txBody>
      </p:sp>
    </p:spTree>
    <p:custDataLst>
      <p:tags r:id="rId1"/>
    </p:custDataLst>
  </p:cSld>
  <p:clrMapOvr>
    <a:masterClrMapping/>
  </p:clrMapOvr>
  <p:transition spd="slow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5" descr="4d16f5de_746f120c_7u_res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10981"/>
            <a:ext cx="871537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WordArt 7"/>
          <p:cNvSpPr>
            <a:spLocks noChangeArrowheads="1" noChangeShapeType="1" noTextEdit="1"/>
          </p:cNvSpPr>
          <p:nvPr/>
        </p:nvSpPr>
        <p:spPr bwMode="auto">
          <a:xfrm>
            <a:off x="1893456" y="2414588"/>
            <a:ext cx="6793344" cy="15335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ntium Book Basic"/>
              </a:rPr>
              <a:t>Thêm vào cho đủ số lượng là 8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Gentium Book Basic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4"/>
    </mc:Choice>
    <mc:Fallback xmlns="">
      <p:transition spd="slow" advTm="6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726" y="174171"/>
            <a:ext cx="7776754" cy="6683829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4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051" y="296091"/>
            <a:ext cx="8142515" cy="6853646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4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6" name="Picture 5" descr="hinh-nen-powerpoint-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98842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1524000" y="2166938"/>
            <a:ext cx="5905500" cy="15335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ntium Book Basic"/>
              </a:rPr>
              <a:t>Nối số vào nhóm con vật có số lượng tương ứng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Gentium Book Basic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7"/>
    </mc:Choice>
    <mc:Fallback xmlns="">
      <p:transition spd="slow" advTm="8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29" y="60959"/>
            <a:ext cx="8238308" cy="6662057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15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777" y="592183"/>
            <a:ext cx="7062652" cy="5643517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2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PRING_QUIZ_SHAPE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589" y="95795"/>
            <a:ext cx="8421188" cy="6762206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pic>
        <p:nvPicPr>
          <p:cNvPr id="6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8795" y="34290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44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hinh-nen-powerpoint-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8988425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WordArt 5"/>
          <p:cNvSpPr>
            <a:spLocks noChangeArrowheads="1" noChangeShapeType="1" noTextEdit="1"/>
          </p:cNvSpPr>
          <p:nvPr/>
        </p:nvSpPr>
        <p:spPr bwMode="auto">
          <a:xfrm>
            <a:off x="2590800" y="1143000"/>
            <a:ext cx="3962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 smtClean="0"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3</a:t>
            </a:r>
            <a:endParaRPr lang="en-US" sz="3600" b="1" kern="10" dirty="0"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Avant"/>
            </a:endParaRPr>
          </a:p>
        </p:txBody>
      </p:sp>
      <p:sp>
        <p:nvSpPr>
          <p:cNvPr id="64518" name="WordArt 6"/>
          <p:cNvSpPr>
            <a:spLocks noChangeArrowheads="1" noChangeShapeType="1" noTextEdit="1"/>
          </p:cNvSpPr>
          <p:nvPr/>
        </p:nvSpPr>
        <p:spPr bwMode="auto">
          <a:xfrm>
            <a:off x="1524000" y="2166938"/>
            <a:ext cx="5905500" cy="15335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entium Book Basic"/>
              </a:rPr>
              <a:t>Tìm số theo yêu cầu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7"/>
    </mc:Choice>
    <mc:Fallback xmlns="">
      <p:transition spd="slow" advTm="5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033933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19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389" y="139337"/>
            <a:ext cx="8159931" cy="6348549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57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309" y="365761"/>
            <a:ext cx="8038011" cy="59309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596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509" y="557349"/>
            <a:ext cx="7950925" cy="5739311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01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103" y="374468"/>
            <a:ext cx="7489371" cy="6183085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00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PRING_QUIZ_SHAPE0"/>
          <p:cNvSpPr/>
          <p:nvPr/>
        </p:nvSpPr>
        <p:spPr>
          <a:xfrm>
            <a:off x="-182880" y="-957943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83" y="-444137"/>
            <a:ext cx="8856617" cy="6766923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54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6"/>
          <p:cNvGrpSpPr>
            <a:grpSpLocks/>
          </p:cNvGrpSpPr>
          <p:nvPr/>
        </p:nvGrpSpPr>
        <p:grpSpPr bwMode="auto">
          <a:xfrm>
            <a:off x="0" y="-381000"/>
            <a:ext cx="9144000" cy="7239000"/>
            <a:chOff x="240" y="432"/>
            <a:chExt cx="5376" cy="3366"/>
          </a:xfrm>
        </p:grpSpPr>
        <p:pic>
          <p:nvPicPr>
            <p:cNvPr id="7172" name="Picture 9" descr="3FEAD6BCD758488D9543CB410EF6ED2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572" y="2460"/>
              <a:ext cx="624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3" name="Group 8"/>
            <p:cNvGrpSpPr>
              <a:grpSpLocks/>
            </p:cNvGrpSpPr>
            <p:nvPr/>
          </p:nvGrpSpPr>
          <p:grpSpPr bwMode="auto">
            <a:xfrm>
              <a:off x="244" y="490"/>
              <a:ext cx="5326" cy="3315"/>
              <a:chOff x="192" y="716"/>
              <a:chExt cx="5136" cy="2692"/>
            </a:xfrm>
          </p:grpSpPr>
          <p:pic>
            <p:nvPicPr>
              <p:cNvPr id="7175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" y="1176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6" name="Picture 10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" y="1200"/>
                <a:ext cx="576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7" name="Picture 11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530" y="78"/>
                <a:ext cx="540" cy="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8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450" y="1974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9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450" y="-42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7" descr="C:\Documents and Settings\THANH NHAH\Desktop\Bé Thọ\H.động\H.động 12.gif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92" y="716"/>
                <a:ext cx="720" cy="720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  <p:pic>
          <p:nvPicPr>
            <p:cNvPr id="7" name="Picture 28" descr="C:\Documents and Settings\THANH NHAH\Desktop\Bé Thọ\H.động\H.động 12.gif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0" y="435"/>
              <a:ext cx="720" cy="952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sp>
        <p:nvSpPr>
          <p:cNvPr id="45071" name="WordArt 15"/>
          <p:cNvSpPr>
            <a:spLocks noChangeArrowheads="1" noChangeShapeType="1" noTextEdit="1"/>
          </p:cNvSpPr>
          <p:nvPr/>
        </p:nvSpPr>
        <p:spPr bwMode="auto">
          <a:xfrm>
            <a:off x="1008063" y="1511300"/>
            <a:ext cx="6970712" cy="3346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vi-VN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ejaVu Serif Condensed"/>
              </a:rPr>
              <a:t>Phần 2:</a:t>
            </a:r>
          </a:p>
          <a:p>
            <a:pPr algn="ctr"/>
            <a:r>
              <a:rPr lang="vi-VN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DejaVu Serif Condensed"/>
              </a:rPr>
              <a:t>Nhận biết mối quan hệ hơn kém trong phạm vi 8</a:t>
            </a:r>
            <a:endParaRPr lang="en-US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DejaVu Serif Condensed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3"/>
    </mc:Choice>
    <mc:Fallback xmlns="">
      <p:transition spd="slow" advTm="6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8154003" y="2661558"/>
            <a:ext cx="847121" cy="2041298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/>
              <a:t>7</a:t>
            </a: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8220075" y="1090159"/>
            <a:ext cx="781050" cy="1406526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0000" b="1" dirty="0"/>
              <a:t>8</a:t>
            </a:r>
          </a:p>
        </p:txBody>
      </p:sp>
      <p:pic>
        <p:nvPicPr>
          <p:cNvPr id="3" name="Picture 2" descr="A bird standing on grass&#10;&#10;Description automatically generated">
            <a:extLst>
              <a:ext uri="{FF2B5EF4-FFF2-40B4-BE49-F238E27FC236}">
                <a16:creationId xmlns:a16="http://schemas.microsoft.com/office/drawing/2014/main" id="{497B1D78-A85C-0AD4-AB83-82C6DFE95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7" y="1090159"/>
            <a:ext cx="1000126" cy="1397454"/>
          </a:xfrm>
          <a:prstGeom prst="rect">
            <a:avLst/>
          </a:prstGeom>
        </p:spPr>
      </p:pic>
      <p:pic>
        <p:nvPicPr>
          <p:cNvPr id="4" name="Picture 3" descr="A bird standing on grass&#10;&#10;Description automatically generated">
            <a:extLst>
              <a:ext uri="{FF2B5EF4-FFF2-40B4-BE49-F238E27FC236}">
                <a16:creationId xmlns:a16="http://schemas.microsoft.com/office/drawing/2014/main" id="{BD58A136-9083-EC2D-9105-F5FBBEC8A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66" y="1121233"/>
            <a:ext cx="1000126" cy="1397454"/>
          </a:xfrm>
          <a:prstGeom prst="rect">
            <a:avLst/>
          </a:prstGeom>
        </p:spPr>
      </p:pic>
      <p:pic>
        <p:nvPicPr>
          <p:cNvPr id="5" name="Picture 4" descr="A bird standing on grass&#10;&#10;Description automatically generated">
            <a:extLst>
              <a:ext uri="{FF2B5EF4-FFF2-40B4-BE49-F238E27FC236}">
                <a16:creationId xmlns:a16="http://schemas.microsoft.com/office/drawing/2014/main" id="{444409B7-1EE0-268C-379E-E4D160534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32" y="1121233"/>
            <a:ext cx="1000126" cy="1397454"/>
          </a:xfrm>
          <a:prstGeom prst="rect">
            <a:avLst/>
          </a:prstGeom>
        </p:spPr>
      </p:pic>
      <p:pic>
        <p:nvPicPr>
          <p:cNvPr id="6" name="Picture 5" descr="A bird standing on grass&#10;&#10;Description automatically generated">
            <a:extLst>
              <a:ext uri="{FF2B5EF4-FFF2-40B4-BE49-F238E27FC236}">
                <a16:creationId xmlns:a16="http://schemas.microsoft.com/office/drawing/2014/main" id="{5699E1C2-AF8D-0856-1992-3ACA81B9B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68" y="1108303"/>
            <a:ext cx="1000126" cy="1397454"/>
          </a:xfrm>
          <a:prstGeom prst="rect">
            <a:avLst/>
          </a:prstGeom>
        </p:spPr>
      </p:pic>
      <p:pic>
        <p:nvPicPr>
          <p:cNvPr id="7" name="Picture 6" descr="A bird standing on grass&#10;&#10;Description automatically generated">
            <a:extLst>
              <a:ext uri="{FF2B5EF4-FFF2-40B4-BE49-F238E27FC236}">
                <a16:creationId xmlns:a16="http://schemas.microsoft.com/office/drawing/2014/main" id="{3B8FFB43-C7F4-7DA2-49EC-9799BFBA6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66" y="1121233"/>
            <a:ext cx="1000126" cy="1397454"/>
          </a:xfrm>
          <a:prstGeom prst="rect">
            <a:avLst/>
          </a:prstGeom>
        </p:spPr>
      </p:pic>
      <p:pic>
        <p:nvPicPr>
          <p:cNvPr id="8" name="Picture 7" descr="A bird standing on grass&#10;&#10;Description automatically generated">
            <a:extLst>
              <a:ext uri="{FF2B5EF4-FFF2-40B4-BE49-F238E27FC236}">
                <a16:creationId xmlns:a16="http://schemas.microsoft.com/office/drawing/2014/main" id="{9A259D6C-8E99-5292-258A-74DF5B745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91" y="1108303"/>
            <a:ext cx="1000126" cy="1397454"/>
          </a:xfrm>
          <a:prstGeom prst="rect">
            <a:avLst/>
          </a:prstGeom>
        </p:spPr>
      </p:pic>
      <p:pic>
        <p:nvPicPr>
          <p:cNvPr id="9" name="Picture 8" descr="A bird standing on grass&#10;&#10;Description automatically generated">
            <a:extLst>
              <a:ext uri="{FF2B5EF4-FFF2-40B4-BE49-F238E27FC236}">
                <a16:creationId xmlns:a16="http://schemas.microsoft.com/office/drawing/2014/main" id="{29091460-5AC9-919E-EAB2-48E5C7CB2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89" y="1121233"/>
            <a:ext cx="1000126" cy="1397454"/>
          </a:xfrm>
          <a:prstGeom prst="rect">
            <a:avLst/>
          </a:prstGeom>
        </p:spPr>
      </p:pic>
      <p:pic>
        <p:nvPicPr>
          <p:cNvPr id="10" name="Picture 9" descr="A bird standing on grass&#10;&#10;Description automatically generated">
            <a:extLst>
              <a:ext uri="{FF2B5EF4-FFF2-40B4-BE49-F238E27FC236}">
                <a16:creationId xmlns:a16="http://schemas.microsoft.com/office/drawing/2014/main" id="{15E3ECA5-7D30-0939-1B77-B11F6587F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538" y="1108303"/>
            <a:ext cx="1000126" cy="1397454"/>
          </a:xfrm>
          <a:prstGeom prst="rect">
            <a:avLst/>
          </a:prstGeom>
        </p:spPr>
      </p:pic>
      <p:pic>
        <p:nvPicPr>
          <p:cNvPr id="12" name="Picture 11" descr="A brown vase with a design on it&#10;&#10;Description automatically generated">
            <a:extLst>
              <a:ext uri="{FF2B5EF4-FFF2-40B4-BE49-F238E27FC236}">
                <a16:creationId xmlns:a16="http://schemas.microsoft.com/office/drawing/2014/main" id="{2DA33E03-92EC-08AF-6A8F-A60819953D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" y="2505757"/>
            <a:ext cx="1135914" cy="2215243"/>
          </a:xfrm>
          <a:prstGeom prst="rect">
            <a:avLst/>
          </a:prstGeom>
        </p:spPr>
      </p:pic>
      <p:pic>
        <p:nvPicPr>
          <p:cNvPr id="14" name="Picture 13" descr="A brown vase with a design on it&#10;&#10;Description automatically generated">
            <a:extLst>
              <a:ext uri="{FF2B5EF4-FFF2-40B4-BE49-F238E27FC236}">
                <a16:creationId xmlns:a16="http://schemas.microsoft.com/office/drawing/2014/main" id="{2824D41C-61FD-9770-9B65-27DAC74B7A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1" y="2487613"/>
            <a:ext cx="1135914" cy="2215243"/>
          </a:xfrm>
          <a:prstGeom prst="rect">
            <a:avLst/>
          </a:prstGeom>
        </p:spPr>
      </p:pic>
      <p:pic>
        <p:nvPicPr>
          <p:cNvPr id="15" name="Picture 14" descr="A brown vase with a design on it&#10;&#10;Description automatically generated">
            <a:extLst>
              <a:ext uri="{FF2B5EF4-FFF2-40B4-BE49-F238E27FC236}">
                <a16:creationId xmlns:a16="http://schemas.microsoft.com/office/drawing/2014/main" id="{C33F45AC-C401-FC3F-0A11-B238B20AD1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845" y="2505757"/>
            <a:ext cx="1135914" cy="2215243"/>
          </a:xfrm>
          <a:prstGeom prst="rect">
            <a:avLst/>
          </a:prstGeom>
        </p:spPr>
      </p:pic>
      <p:pic>
        <p:nvPicPr>
          <p:cNvPr id="16" name="Picture 15" descr="A brown vase with a design on it&#10;&#10;Description automatically generated">
            <a:extLst>
              <a:ext uri="{FF2B5EF4-FFF2-40B4-BE49-F238E27FC236}">
                <a16:creationId xmlns:a16="http://schemas.microsoft.com/office/drawing/2014/main" id="{5B06AF60-FC9B-5891-C03A-6DBF896294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72" y="2505757"/>
            <a:ext cx="1135914" cy="2215243"/>
          </a:xfrm>
          <a:prstGeom prst="rect">
            <a:avLst/>
          </a:prstGeom>
        </p:spPr>
      </p:pic>
      <p:pic>
        <p:nvPicPr>
          <p:cNvPr id="17" name="Picture 16" descr="A brown vase with a design on it&#10;&#10;Description automatically generated">
            <a:extLst>
              <a:ext uri="{FF2B5EF4-FFF2-40B4-BE49-F238E27FC236}">
                <a16:creationId xmlns:a16="http://schemas.microsoft.com/office/drawing/2014/main" id="{C2C41BB8-42C0-B597-C64C-81A78E6F07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32" y="2495552"/>
            <a:ext cx="1135914" cy="2215243"/>
          </a:xfrm>
          <a:prstGeom prst="rect">
            <a:avLst/>
          </a:prstGeom>
        </p:spPr>
      </p:pic>
      <p:pic>
        <p:nvPicPr>
          <p:cNvPr id="18" name="Picture 17" descr="A brown vase with a design on it&#10;&#10;Description automatically generated">
            <a:extLst>
              <a:ext uri="{FF2B5EF4-FFF2-40B4-BE49-F238E27FC236}">
                <a16:creationId xmlns:a16="http://schemas.microsoft.com/office/drawing/2014/main" id="{858CCCA7-9419-D42B-A1A4-18009DC431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17" y="2507118"/>
            <a:ext cx="1135914" cy="2215243"/>
          </a:xfrm>
          <a:prstGeom prst="rect">
            <a:avLst/>
          </a:prstGeom>
        </p:spPr>
      </p:pic>
      <p:pic>
        <p:nvPicPr>
          <p:cNvPr id="19" name="Picture 18" descr="A brown vase with a design on it&#10;&#10;Description automatically generated">
            <a:extLst>
              <a:ext uri="{FF2B5EF4-FFF2-40B4-BE49-F238E27FC236}">
                <a16:creationId xmlns:a16="http://schemas.microsoft.com/office/drawing/2014/main" id="{9A11BB09-D84F-0010-884F-19A8B34F3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18" y="2487612"/>
            <a:ext cx="1135914" cy="22152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446"/>
    </mc:Choice>
    <mc:Fallback xmlns="">
      <p:transition spd="slow" advTm="242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3" grpId="0" animBg="1"/>
      <p:bldP spid="440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103" y="348343"/>
            <a:ext cx="7715793" cy="5948317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804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rnd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666" y="59267"/>
            <a:ext cx="8542867" cy="629666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4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FILES_RECORD" val="&lt;Videos&gt;&lt;Video Name=&quot;Nhà mình rất vui Beat mầm non_283_1_84203.flv&quot; Position=&quot;1&quot; SlideID=&quot;283&quot;/&gt;&lt;/Videos&gt;&#10;"/>
  <p:tag name="MMPROD_THEME_BG_IMAGE" val=""/>
  <p:tag name="MMPROD_UIDATA" val="&lt;database version=&quot;7.0&quot;&gt;&lt;object type=&quot;1&quot; unique_id=&quot;10001&quot;&gt;&lt;property id=&quot;20141&quot; value=&quot;So 8 - 2&quot;/&gt;&lt;property id=&quot;20148&quot; value=&quot;5&quot;/&gt;&lt;property id=&quot;20184&quot; value=&quot;7&quot;/&gt;&lt;property id=&quot;20224&quot; value=&quot;C:\Documents and Settings\ADMIN-NTP\My Documents\My Adobe Presentations\So 8 - 2&quot;/&gt;&lt;property id=&quot;20226&quot; value=&quot;C:\Documents and Settings\ADMIN-NTP\Desktop\So 8 - 2.ppt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8&quot;/&gt;&lt;property id=&quot;20309&quot; value=&quot;-1&quot;/&gt;&lt;/object&gt;&lt;object type=&quot;3&quot; unique_id=&quot;10005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006&quot;&gt;&lt;property id=&quot;20148&quot; value=&quot;5&quot;/&gt;&lt;property id=&quot;20300&quot; value=&quot;Slide 3&quot;/&gt;&lt;property id=&quot;20307&quot; value=&quot;256&quot;/&gt;&lt;property id=&quot;20309&quot; value=&quot;-1&quot;/&gt;&lt;/object&gt;&lt;object type=&quot;3&quot; unique_id=&quot;10009&quot;&gt;&lt;property id=&quot;20148&quot; value=&quot;5&quot;/&gt;&lt;property id=&quot;20300&quot; value=&quot;Slide 8&quot;/&gt;&lt;property id=&quot;20307&quot; value=&quot;260&quot;/&gt;&lt;property id=&quot;20309&quot; value=&quot;-1&quot;/&gt;&lt;/object&gt;&lt;object type=&quot;3&quot; unique_id=&quot;10629&quot;&gt;&lt;property id=&quot;20148&quot; value=&quot;5&quot;/&gt;&lt;property id=&quot;20300&quot; value=&quot;Slide 4 - &amp;quot;Tìm nhóm con vật có số lượng là 8&amp;quot;&quot;/&gt;&lt;property id=&quot;20307&quot; value=&quot;285&quot;/&gt;&lt;property id=&quot;20309&quot; value=&quot;-1&quot;/&gt;&lt;/object&gt;&lt;object type=&quot;3&quot; unique_id=&quot;10692&quot;&gt;&lt;property id=&quot;20148&quot; value=&quot;5&quot;/&gt;&lt;property id=&quot;20300&quot; value=&quot;Slide 5 - &amp;quot;Tìm nhóm con vật có số lượng là 8&amp;quot;&quot;/&gt;&lt;property id=&quot;20307&quot; value=&quot;286&quot;/&gt;&lt;property id=&quot;20309&quot; value=&quot;-1&quot;/&gt;&lt;/object&gt;&lt;object type=&quot;3&quot; unique_id=&quot;10757&quot;&gt;&lt;property id=&quot;20148&quot; value=&quot;5&quot;/&gt;&lt;property id=&quot;20300&quot; value=&quot;Slide 7&quot;/&gt;&lt;property id=&quot;20307&quot; value=&quot;288&quot;/&gt;&lt;property id=&quot;20309&quot; value=&quot;-1&quot;/&gt;&lt;/object&gt;&lt;object type=&quot;3&quot; unique_id=&quot;11201&quot;&gt;&lt;property id=&quot;20148&quot; value=&quot;5&quot;/&gt;&lt;property id=&quot;20300&quot; value=&quot;Slide 6&quot;/&gt;&lt;property id=&quot;20307&quot; value=&quot;289&quot;/&gt;&lt;property id=&quot;20309&quot; value=&quot;-1&quot;/&gt;&lt;/object&gt;&lt;object type=&quot;3&quot; unique_id=&quot;11203&quot;&gt;&lt;property id=&quot;20148&quot; value=&quot;5&quot;/&gt;&lt;property id=&quot;20300&quot; value=&quot;Slide 10 - &amp;quot;Thêm vào cho đủ số lượng là 8&amp;quot;&quot;/&gt;&lt;property id=&quot;20307&quot; value=&quot;294&quot;/&gt;&lt;property id=&quot;20309&quot; value=&quot;-1&quot;/&gt;&lt;/object&gt;&lt;object type=&quot;3&quot; unique_id=&quot;11413&quot;&gt;&lt;property id=&quot;20148&quot; value=&quot;5&quot;/&gt;&lt;property id=&quot;20300&quot; value=&quot;Slide 11 - &amp;quot;Thêm vào cho đủ số lượng là 8&amp;quot;&quot;/&gt;&lt;property id=&quot;20307&quot; value=&quot;295&quot;/&gt;&lt;property id=&quot;20309&quot; value=&quot;-1&quot;/&gt;&lt;/object&gt;&lt;object type=&quot;3&quot; unique_id=&quot;11570&quot;&gt;&lt;property id=&quot;20148&quot; value=&quot;5&quot;/&gt;&lt;property id=&quot;20300&quot; value=&quot;Slide 9&quot;/&gt;&lt;property id=&quot;20307&quot; value=&quot;296&quot;/&gt;&lt;property id=&quot;20309&quot; value=&quot;-1&quot;/&gt;&lt;/object&gt;&lt;object type=&quot;3&quot; unique_id=&quot;11571&quot;&gt;&lt;property id=&quot;20148&quot; value=&quot;5&quot;/&gt;&lt;property id=&quot;20300&quot; value=&quot;Slide 12&quot;/&gt;&lt;property id=&quot;20307&quot; value=&quot;297&quot;/&gt;&lt;property id=&quot;20309&quot; value=&quot;-1&quot;/&gt;&lt;/object&gt;&lt;object type=&quot;3&quot; unique_id=&quot;11782&quot;&gt;&lt;property id=&quot;20148&quot; value=&quot;5&quot;/&gt;&lt;property id=&quot;20300&quot; value=&quot;Slide 13&quot;/&gt;&lt;property id=&quot;20307&quot; value=&quot;301&quot;/&gt;&lt;property id=&quot;20309&quot; value=&quot;-1&quot;/&gt;&lt;/object&gt;&lt;object type=&quot;3&quot; unique_id=&quot;11783&quot;&gt;&lt;property id=&quot;20148&quot; value=&quot;5&quot;/&gt;&lt;property id=&quot;20300&quot; value=&quot;Slide 14&quot;/&gt;&lt;property id=&quot;20307&quot; value=&quot;302&quot;/&gt;&lt;property id=&quot;20309&quot; value=&quot;-1&quot;/&gt;&lt;/object&gt;&lt;object type=&quot;3&quot; unique_id=&quot;11910&quot;&gt;&lt;property id=&quot;20148&quot; value=&quot;5&quot;/&gt;&lt;property id=&quot;20300&quot; value=&quot;Slide 15&quot;/&gt;&lt;property id=&quot;20307&quot; value=&quot;304&quot;/&gt;&lt;property id=&quot;20309&quot; value=&quot;-1&quot;/&gt;&lt;/object&gt;&lt;object type=&quot;3&quot; unique_id=&quot;12020&quot;&gt;&lt;property id=&quot;20148&quot; value=&quot;5&quot;/&gt;&lt;property id=&quot;20300&quot; value=&quot;Slide 16 - &amp;quot;Tìm số liền sau số 7&amp;quot;&quot;/&gt;&lt;property id=&quot;20307&quot; value=&quot;306&quot;/&gt;&lt;property id=&quot;20309&quot; value=&quot;-1&quot;/&gt;&lt;/object&gt;&lt;object type=&quot;3&quot; unique_id=&quot;12103&quot;&gt;&lt;property id=&quot;20148&quot; value=&quot;5&quot;/&gt;&lt;property id=&quot;20300&quot; value=&quot;Slide 17 - &amp;quot;Tìm số liền trước số 8&amp;quot;&quot;/&gt;&lt;property id=&quot;20307&quot; value=&quot;309&quot;/&gt;&lt;property id=&quot;20309&quot; value=&quot;-1&quot;/&gt;&lt;/object&gt;&lt;object type=&quot;3&quot; unique_id=&quot;13524&quot;&gt;&lt;property id=&quot;20148&quot; value=&quot;5&quot;/&gt;&lt;property id=&quot;20300&quot; value=&quot;Slide 18 - &amp;quot;Tìm số nhỏ hơn 8&amp;quot;&quot;/&gt;&lt;property id=&quot;20307&quot; value=&quot;310&quot;/&gt;&lt;property id=&quot;20309&quot; value=&quot;-1&quot;/&gt;&lt;/object&gt;&lt;object type=&quot;3&quot; unique_id=&quot;13526&quot;&gt;&lt;property id=&quot;20148&quot; value=&quot;5&quot;/&gt;&lt;property id=&quot;20300&quot; value=&quot;Slide 19&quot;/&gt;&lt;property id=&quot;20307&quot; value=&quot;312&quot;/&gt;&lt;property id=&quot;20309&quot; value=&quot;-1&quot;/&gt;&lt;/object&gt;&lt;/object&gt;&lt;object type=&quot;10&quot; unique_id=&quot;13884&quot;&gt;&lt;object type=&quot;11&quot; unique_id=&quot;13885&quot;&gt;&lt;/object&gt;&lt;/object&gt;&lt;object type=&quot;4&quot; unique_id=&quot;13886&quot;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DATA" val="&lt;object type=&quot;10002&quot; unique_id=&quot;901&quot;&gt;&lt;property id=&quot;10007&quot; value=&quot;Next&quot;/&gt;&lt;property id=&quot;10008&quot; value=&quot;Back&quot;/&gt;&lt;property id=&quot;10009&quot; value=&quot;chấp nhận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2&quot; value=&quot;C:\Documents and Settings\ADMIN-NTP\Desktop\so 8\So 8 tiet 1\audio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0&amp;quot; IsItalic=&amp;quot;0&amp;quot; IsUnderline=&amp;quot;0&amp;quot; FontSize=&amp;quot;44&amp;quot;/&amp;gt;&amp;lt;Answer FontName=&amp;quot;Arial&amp;quot; IsBold=&amp;quot;0&amp;quot; IsItalic=&amp;quot;0&amp;quot; IsUnderline=&amp;quot;0&amp;quot; FontSize=&amp;quot;28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90&quot;/&gt;&lt;object type=&quot;10062&quot; unique_id=&quot;10006&quot;&gt;&lt;object type=&quot;10050&quot; unique_id=&quot;10007&quot;&gt;&lt;property id=&quot;10020&quot; value=&quot;2&quot;/&gt;&lt;property id=&quot;10102&quot; value=&quot;0&quot;/&gt;&lt;property id=&quot;10191&quot; value=&quot;-1&quot;/&gt;&lt;/object&gt;&lt;object type=&quot;10051&quot; unique_id=&quot;10008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/object&gt;"/>
  <p:tag name="MMPROD_NEXTUNIQUEID" val="10280"/>
  <p:tag name="SECTOMILLISECCONVERTED" val="1"/>
  <p:tag name="ISPRING_UUID" val="{5C0E3EC5-3F6C-4EB7-8450-22A558DBC621}"/>
  <p:tag name="ISPRING_PROJECT_VERSION" val="9"/>
  <p:tag name="ISPRING_PROJECT_FOLDER_UPDATED" val="1"/>
  <p:tag name="ISPRING_LMS_API_VERSION" val="SCORM 2004 (2nd edition)"/>
  <p:tag name="ISPRING_ULTRA_SCORM_COURSE_ID" val="8EE6D04B-A1C2-40B8-903B-42BD69EC27DE"/>
  <p:tag name="ISPRING_CMI5_LAUNCH_METHOD" val="any window"/>
  <p:tag name="ISPRINGCLOUDFOLDERID" val="1"/>
  <p:tag name="ISPRINGONLINEFOLDERID" val="1"/>
  <p:tag name="ISPRING_OUTPUT_FOLDER" val="F:\"/>
  <p:tag name="ISPRING_SCORM_RATE_SLIDES" val="0"/>
  <p:tag name="ISPRING_SCORM_PASSING_SCORE" val="80.000000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DAe4ZRHO0NLgoFAABxEwAAHQAAAHVuaXZlcnNhbC9jb21tb25fbWVzc2FnZXMubG5nrVjbbts2GL4v0HcgBBTYgC5tB7QYhsSBLDGxEJlyRTpJNwwCIzE2EUn0dHCaXe09dr/r3e9+77E9yX5Ssmu3DSQlASxApPx///lAHh5/zFK0FkUpVX5kvTl4bSGRxyqR+eLImrOT736wUFnxPOGpysWRlSsLHY+ePztMeb6o+ULA+/NnCB1moixhWY706tMayeTImo0jJ5jObPIh8oPTIBp7p9bIUdmK53fIVwv1zffv3n188/bdt4evWro+MHRq+/4+EDJIb1/3ACIsDPwI0LAfEXzJrBErQCdU8noYcTBnvkewNWpfhlHPQny+YV0V//z1799/xJ0I8zDEhEXU91wceTQiATOm8THDrjX6oGq05GuBKoXWUtyiainArZUsBCpTmZgPsYKNvBZdzNxganskCjFloecwLyDWiKqiuHtpYHldLVUB7EqUyJJfpSIxPKXWB76vClECa15BgCH4VUsJ/1QZl/lBN+sL4ge2G9mzWTTFlNqnYGa2VQqQ9uBvZbWEb4lQL4HFbZ4qnqDrQgBgQBFfrVIZN/+UdFVoCWcpv+uUIrQvPHIasSDwaYSJu9mxRjhPkFtwrexAlNCmOASAgpeieABtZELfkCM7TYchTLzTiQ8P0yJM5GKZwlMNlWOGIRJmIu+igkjFIUQ7pRdB6GqjASvE0YqX5a0qkr0o3fVnF7BHnAASwWE74ExjbIAhPiQUs6IQcdUNBlLaJr7bvAJVIQAjZmqDTqmsLitIm2yVikoYaaVWhccmpK7EtYL8SgVfN7EP3E2ydYa5b8+JM4nGjMDrGINffV7n8bInHSTnV/NjNxtqCJPdmO+UqUWLxsElVBdrRIIhFMEZVMOzIRQfMAUjY9pFQ+xz79Q2XoK6tylKm6IXc11j0jvE4xjodDStpapL2NEmgdJkPFIeDGND8fs5RLFn+/fU1gYVwsGsFnItQI4iEUUnIyj/DnZ1Ur2fez9FJ7bnY/crocfvUK4qxJM1z2MBwRZz7dM7+JbIxHzTYW/4/1rL3xCv2lL/ou0SxMWXL4bKs9dY7skIXlUiW1VdrLXBWvEfIoVO8XtF6KP6w/hTBxM79IKn8UwpszptOtCj/bOVbKiPOoV4pKX6e+upJaFNq8EwsOjmCDNG2p9qotmOvUB3xET0p/PICdDMmr4Fjc3Lr1V/ahK0AEShh2LQCdjYSE5h1MmgC/WnPQet98Q/1w2jP/0FHlOPQde5EFelrDo5m3zu3V9NOj+8se7MrHvNhnnMB5EJAC7aebBEqcxA/qQH5nyKNxZoWsSeJheqThOT/qm8MW0CbFtn4stp+LpQmdlNebkJ/6ZNHT9Gika5sGE6GzBPbTO4t392EvjhXqLYDmGMcWzi6NnH0dme9iSC9NGm8BndjE6QRxmv4iW042tV50lPoOYw5uITG8BanangRfcU1gJ8Jkazi9rdHweB6IkOiijegv1MVCXKXwaDaDW2GLQ5+ImPVScQs8f7AphFH6r2CLyh63kiZh7E8pMcMHnT4jKVwdZBN19Ildb1NmO2M5lCNlGTPKouYIQcgjC1wzOoiOZwZI2mvLiBcsqUSgehGFPrMK6Gcf90C1FXqczFENrHNTOtMPNmke265l4GUhjO2TdN707goBe3FzSpWvQGcyY2gWr9GZ5IZDUUMMR4e+WiLxPMwd1XXF9x/ff7n130pkFuaiGUm2b9qdisv+yX21VpLscOX+3clf0PUEsDBBQAAgAIAMB7hlE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wHuGUakTdn0/BQAAlhoAACcAAAB1bml2ZXJzYWwvZmxhc2hfcHVibGlzaGluZ19zZXR0aW5ncy54bWzlWc1y2zYQvvspMOzkGMuK7cTxSPIoEjXWRJZUkW7i6XQ8ELkSUYMEC4BylFPfo/eee++979E+SRekTUmWf6AkyvTnkHEI7vdhgcV+2KVqJx9iTmYgFRNJ3anu7jkEkkCELJnWnXO/8/zIIUrTJKRcJFB3EuGQk8ZOLc3GnKnIA63RVBGkSdRxqutOpHV6XKlcX1/vMpVK81bwTCO/2g1EXEklKEg0yErK6Rz/6HkKyrlhsCDAf7FIbmCNnR1CagXTmQgzDoSF6HnCzKIo73CqIqdSmI1pcDWVIkvCluBCEjkd151vWm672t6/tSmo2iyGxOyJauCgGdbHNAyZ8YJyj30EEgGbRuhude/AIdcs1FHd2d97YXjQvrLOk7MXi6eGpyVwFxJ9M0EMmoZU0+KxmFHCBCSGA1RDywyQdGVsyVLDB10OFEPhPKExC3x8Q8xe1Z22fzlyO+7I7bfcy/NRr3DVGuF3/Z5rhfF63bZ72R/4rnd56p/1Ngb57nt/A9CmnlnTD0eu5/Z9d3T5pjvYEGHv1ALjnjW7vQ0x79w3XtffdKZ+82xTyPB00LfDnF4M3VGv23976Q8GPb87XKDyM7x0WmuV1YNfwwQRmVw+3jrK4nFCGUexuXPGFWiUK07lFHzRYZiNE8oVOOTHFKbfZpQzPTcZiqp2BZA2VQqBHpnsqzsmo5wFXUGIjmFKlrl9+LpM7VdHK0uvFLMvlnWvl7VS7IaR0OIre1/dOyzdf33wuPsPOFqbsRBEn0qZS9b6Ap504cVCHav7L18+7sUDs9Wo1jSIUEr1rRIuj9xaMeM/DTSboU7DHV8nGedelqZC6oWYLg+WTjxAU5uIZOX8mWcyFjws4wbxGMI+jWHpAvKuWNJBy6pDJpgpHCM6SCEhHk3w0mMaoxyUBCobK810ftl1bqybklFOkA9vZSBn3lrUg4hKtZIaZXzMRRM0vu8LDeqHYruLoQdNPY4hICZBrezdJCRtSa/xkrYxH0JiY3aKh4ebAwTSyglJ1QaWpMm5lXGM2Wxj+A7GimmwMfUASCwk2O1CaGU3ulVMG+MzKq9AEl8IbmX/TmQ8JHOREc6u8GAIgkKRxfi/CMhyNUMmUsT5KFZcmqj8HM0YXEN4YjPRBU4RZ4jE8i7loIsZfsrYRzKGCW4Z4UBneM5wnKmCf3cj4pQqtSCltz4+K2qCbr/tvn9mFkjDGcX6ajNy1COIU70VfjonidC3ONyOgGZ4jE1QQhbm72zWtvvpYSglEeP8haKxwq9YnHH6JenLDVmi3mLItzPLJoF/0gPraSM6yxPdJG9OjSnOMCQFJ74I8DpjSQa2hAFNiEj4nNAAVUoZ2ZgxkSkcKQSioFaf7mGBx2OaP03x6sUZZQjSinKv+mL/4PDlq6PXx7uVv37+9fmjoJuKd8ipma4oeVuP9knWyDs92RO4B3ofO9SdDugJ0IN9kDVuUzcf6Ymskfd0RtbYu/2RNXCtS3oC+UivtIbtCBkb1QnX4nl/22wB7xqnmy2/+13Xv7iHIE+F9QqzVjHV7/3FcN6a/FNrYc9tjlqnBMN13vO9Yxt56AtUYh1EKDAT8+3IEpP3Mja2g3Mf4+9a0Zow2xj6kprLU/7x25+//xLYIxTNrETYzov+wGr9by2rXFN2DpdKTisXsIyYFtciFhKcxVioh1/tUvgcibZK6S+s7ltTvX+Hcn12G19I35aUC6gMoq0d3f/H3bLNAP2ntr14Kj/SrnyVLb8Wrv6MYd7ELGExBsPU4+VvH43Dg71a5f5XOzvItvpbUmPnb1BLAwQUAAIACADAe4ZRpmc2uFMDAAA+DAAAIQAAAHVuaXZlcnNhbC9mbGFzaF9za2luX3NldHRpbmdzLnhtbJVX207jMBB95yuq7jtZSncLUojUGxLaLqCly7vTTFurjh3ZTtn+/Y7tpHHahBQiJDxzjj2X47EI1Y7y3h6kooI/9Af96KrXC1e5lMD1EtKMEQ29mCh4Sh76j38Xi37gIIIJ+QZaU75RxlLaehSBca614NcrwTXuc82FTAnrR98e7U8YWGQXS2BYl3LWZAXVMT8Gd5PZRZTijOFkNJvetxFWIs0IPyzERlzHZLXbSJHzxIR2a7422vaQgWSU7zojYlTpJw1pLab5zXwwH1xGySQoBSak+9l4MP7ZyWIkBnbMfjS8G44v5FRHfd6YE9qeKqotbTQY3Y6GbbSMbKBe5Ol8djO7bcdz3L3elU/jcgQN/3Rn5ij+A8gvbS6yPPuKRjIpNqagJ5yR+To5TJAErx8SZvfm6ySYhMxBnYJUjCbYBiETJ8Xv5msDt9Wy+NMfEqG521KwV9OEk+lhFBIziLTMIQzKlfOprfh4yTVeJojWhCkE+KYK9IoZvpJcldvUbRXuD3xQnnigwlAh3gXLU5i6eD1g3V7hp9OJnSt+fEebF6CEfWH0IqyMFfIZy3qG9IwV8s1064Wzwxn81OM4pR4mpGjm59VHL3CCy7Je5ar0mpMW5pYr7+jCUGJSkUBkZbWkKZiuhYG1uZCCs5hCTvZ0QzS+S78NLj7YZFQYnDgKpTXrKtRUM2iSm40RJ7rfL7vuVqN7QKrc3Lqncd4/9FMidyCXQjDV7xU8vCO4jXs5zxlmouJ7B/KJr4XHsYG1kbjQoC4FC3dPLoUTrclqm2JMbSmEgVeDMGguclgc21R9nqcxyDk2jUKpmrrN4bZ0s2X4q98pfEBSJ7Q4HVNvcTtO6FGUnqFQABC52paSdQvnSXOmKYM9lBffM9iE2zILFUq0TW1jvYC19vVWWC4SZDEnKqXU54dnb8C/Y1iNBOfolrwmsbJ51S59OX+rjWsTuRxkRqr+DLPrQke1jdHfVD/sVK2YJNfiTROpi02rdZE62cOY09TOCHR4xzd4HIcJkRVVsc6yC2f2KgTzrhw3UyWhwdNGMZMwGjRRrOd0DC7xckZrCeCPQGu88ob0LzjEgsjk+QipTe0Gt2Njjviu2YmKszjNdBh4JtecYxvwb/y/IfoPUEsDBBQAAgAIAMB7hlEVnOLeKwUAACcaAAAmAAAAdW5pdmVyc2FsL2h0bWxfcHVibGlzaGluZ19zZXR0aW5ncy54bWzdWc1y2zYQvvspMOzkGMuO8+N4JHsUiR5rIkuqSDfxdDoeiFyJqEGABUA5yqnv0XvPvffe92ifpAvSpiTLlqE0TiY9eGyC+31YYLEfdun60YeUkykozaRoeLvbOx4BEcmYiUnDOwuPn+57RBsqYsqlgIYnpEeODrfqWT7iTCcBGIOmmiCN0AeZaXiJMdlBrXZ1dbXNdKbsW8lzg/x6O5JpLVOgQRhQtYzTGf4yswy0d83gQIA/qRTXsMOtLULqJdOpjHMOhMXouWB2UZSfmJR7tdJqRKPLiZK5iFuSS0XUZNTwvmv57d323o1NydRmKQi7JfoQB+2wOaBxzKwTlAfsI5AE2CRBb3d3nnvkisUmaXh7O88sD9rXVnkK9nLt1PK0JG6CMNcTpGBoTA0tH8sZFYxBYTRAHxqVA5IujS1YGvhgqoFyKJ4JmrIoxDfEblXDa4cXQ//YH/q9ln9xNuyWrjojwk7Y9Z0wQbfT9i96/dAPLk7C0+7GoNB/H24A2tQzZ/rB0A/8XugPL950+hsi3J2aY/zTZqe7Iead/ybohJvO1GuebgoZnPR7bpiT84E/7HZ6by/Cfr8bdgZzVHGGF05rvbZ88OuYIDJXi8fbJHk6EpRx1JpbZ1yDQbXiVE0glMcMs3FMuQaP/JzB5PuccmZmNkNR1C4BsqbOIDJDm30Nz2aUN6crCdExTMkqt1+8rlL71f7S0mvl7PNl3ellvdK6QSKN/MLe7+68qNx//Xy9+/c4Wp+yGGSPKlVI1uoCHnTh2Vwdd/devlzvxT2z1akxNEpQSs2NEi6O3Fgx6z+NDJuiTsMtX8c550GeZVKZuZguDlZO3ENTH0uxdP7sMxlJHldxg3QEcY+mmAWDY+GRMaYGxxD2MxAkoAIvOWYwrFGF0PlIG2aKy+342rqpGOUELzC8hYGcBithjhKq9FIuVAGxN0t0+GNPGtA/lftbDt1rGnDcc2Iz0sneFzFpK3qFl7KL+QCEi9kJnhZuTwwoJycU1RtYkibnTsYppq+L4TsYaWbAxTQAIKlU4LYLsZPd8EYiXYxPqboERUIpuZP9O5nzmMxkTji7xIMhCSpDnuJfCZDF8oWMlUyLUU61Ibo4R1MGVxAfuUx0jlOkOSKxnMs4mHKGX3L2kYxgjFtGONApnjMcZ7rk396IOKNaz0npjY9PyiKg02v775/YBdJ4SrGg2owcBQjSzDwKP50RIc0NDrcjojkeYxuUmMXFO5e1bX96GCoNxDh/pmgs8WuW5px+TvpqQxaoHzHkjzPLJoF/0APnaRM6LRLdJm9BjSnOMCQlJ76I8KZjIgdXwogKIgWfERqhSmkrG1Mmc40jpUCU1PrTPSzxeEyLpwn2ejijikE5Ue7sPtt7/uLlq/3XB9u1f379/ela0HWJO+DUTlfWuK21jZEz8lYT9gDunmbHDXWr5XkAdG/j44zb1M01TZAz8o5WyBl7uyFyBq60RQ8g1zRHK9hjqVKrOvFKPO/ukx3gHet0sxV2fuiE53cQFKmwWmHWa7bcvbv6LXqRW8Xv6OtVv4HfHLZOCAborBsGBy6C0JOovSZKUFLG9vOQI6ZoV1xs+2chRtx3orWBdTEMFbXXpfrrj7///C1yR2iaO8mumxe9vtP63zrWtbbQHCwUmU4uYOEwKS9CLB04S7E0j7/YNfBfRNkpiT+znj+azn0bWnVnp87WilUpb4+kVUBVlDzaYf2G74+vF5P/1U6XT9XH1qWvq9VXv+V/R2zh+PI/dw63/gVQSwMEFAACAAgAwHuGUU0hd9enAQAAPQYAAB8AAAB1bml2ZXJzYWwvaHRtbF9za2luX3NldHRpbmdzLmpzjZRBb4IwFMfvfgrDrouZyIbupsKSJR6WzNuyQ4EnEktf01anM373UXRaoKjthf758X99r/TtO91iOLHTfe3uy+dy/VFdlxpoTYk1PFZ12qLnWnckzRKYZznQjIFTQzb/n57lw4WwGTusNI12n9pWGn4O6jcLQqWJc4uFsGjSom0s2o9F29oC/1YyO2V1zMgoc7RWClkvRqaAqR5DkZOScR7eymEmWINxA+IGuiAxVEyf3eEkaCUvjt7ED6Yjk4sx54TtZphiLyLxKhW4Zskp/kBPk17uOIjiwFdtYWkm1buCvB447Idu6LaTXICUcIo7Csbu+MUKUxIBNRPyvaE3voJWjJsFrdGbTGbqn/Zdf+B7Js1JCo0qTcOgHwyqGCu8GtVsBD9yCraqLRlOyQ7EPVbI1/yOA+QCU12RJurraUUpkiRj6ZELRnpaOb1Zbdv2b5QdoxehSM5/xZOeJtMoRuWaYe2aLS23Nm9rLnd0BmW93LIWdWbrC9Qm2uKiRePXulRlL6reaPT6q8iaiBWIOSItemfXIUqReJkX7aTY/PetbdZCdQ5/UEsDBBQAAgAIADqBhlGHG2gbFC8AAB5OAAAXAAAAdW5pdmVyc2FsL3VuaXZlcnNhbC5wbmftfHtYU2e6Lw6d2pmitNOZ2sglpbTS1lYEFAy3aGmDWATrjVYhqUUIyCUSIBhCknacQluBgIARCUSNCogQKUiIQKK1NUCQGFADCRCVhARCiORKbisnwQt2dufs8+xz9n72Pk//4Fmsb63vvX3v+3vfd6315fsdMZEr/rz6z05OTiuitn6808npBbST0x+GX3rRPpIveqfWfliWvTPyI6eWQfdp+8kLyC3btzg5tZJethz4o/38T4e3fpHt5PSXHMffsolk8BEnp+1tUR9v2X0Erhy30bWpCTKjVfXm28Cbkz8jNvsAl69FD6z+e8jsi8WnNm7efTzjtY8rktec/nRy5amMt34IuDXYfkN4tfClS265Kewz3PEbG2hDiNczNnXRExGMVWD6xasz+JbsGcpFjjd2Krx+ZlfuTEFjV2zP1UGmrWatXR4nzxciVtoP15wP9C6zH4+86QJxDLv+w2u5/XD/m/USx2noK+e9ZCIx0DF3uZnvF+zuGMqJXAGhLedc7SpYmenpGDhYSFleybt+y9nJ6eui9PxeUNi7Jzy/sl95tAOEzsmyk78WIY1s8twRvjzI1cHaP2LQuV92f2qZ07WEfOUVQQscr7vbFAfHSmfcxAuF5172Ja6SqP5hGd+R1Ivd/AsYeABewRuOd3I6HKe2yj717dlQsN5n+keueMVdToOd+e430JmvOzmN/Y33U3k73eLx2fyXRRSblsoq0AURNUE3NHO71qKQT26q4jsHRc00deq8ZEii/kYc1LgLGhbqWy+z8LFF+QJXG7dJbO7xdeE1VYrKFWN7e/DN8ZyLIlCVV30PyniEqE1kH9b1IYCqB1nkVxbpHQ18TM/H+acaWx+0h5C8jZgP501D2FB8R5VzX0dQ9/z2G8Nrx4u86scL6QRdk4A4NUnYD+4yez5HoMILqb1E0adTCL3GASRhcn4eO7WVmF9IDa14m8x9k+/6NkQVSdRywLaXhomWMVmLLxU9igljTrhXDGcXhOBFKb3T9ABpYLtGjSbCoce1jACOVC85GS9uhaL/FgRCCxVKTIcgD9+tzsqoN5DFhlY5lPoeWBP4sCSc9B5dlq+GpKLq8XUwlDdH0h7fkmBId5gc5ip8u5H+MKaQEvoSr22zaVg8z7P9onNWA98QPU8i394KgdJl2tAUngLSE3YbNfmx5yMDb6GPCgmkbRlEoeoTLiRkip0ue6CFot53y7lTei2jiz0xdtNdBDsFKKVafbgkOGaj5ODHqUdvtZDiwvVKqT6/FKptHSHMmhhhptCp9rE6PUbIeZsWg3PDipQZEi2mIDO7ZW09zx5+eUna09uPm96fO9ibSuyYf5M4tazAs9jgvRkxGKuUhjaoeDyp+k1WyStKrf5Nds8EIrYrOgQVJ/J7K+KjFgZU2Sw28FoiyyrJZg063S1cHZiN80+W5pM8UKazwRLJZCVUxFViZk1HpImnJoXTzXjwse6ClN5RgmfAn3X0+oJLaCbQjunBikSKTWucnDrX0pZnHL8Tl4WMiCn8Ro8GBo7qCL19r5Qh90t0lVmnV6zPiO/lNmOibbNkTD5037lArURKaB+5iyke0emzE6zm2zMklTgZdq6bZH2UFf2ZB9r/mgQjyTCAj1IYiskqrqR7bEpP224Ofx1rvF3W1jOrX6ic1GCVqF39WGM8srfP/BnIDjP3W4o926N2In6pXQF5z3VQ82bYjc1wHldpoQigbReIt6GrndBMF29ID9FNqQVGgO7A92fTQtZJMBmRR13cQYn+h9OpzOOJDF7vNA9FnhaLqx9egO6rYoyKJ/Bg+t51NbzYCbHDGPEgdAdvZ/+8iDTdUFAcIC8eFP3tObcetsfFZs9OxoM3XUdERmNbCRj7JXW5XLnFluIkX/73UDlKhkxJifis/9rtwr8D/mZh6asZR1J52/py9c4fDaapdnUplSNARsfwzsxJPT5496UFD4iVky/gNFUNC82Vik3a1pSjsV3xbiq1Sa45Ca5ajXdH11p17WQz6UCMiNCy8o9LTpKJ752m9pQvfyDin66lkjWnw70jSvuulaHhNvRasgIsl6GVWwiwH7onDnF05NG4dW1hH6LYCYhMJDEMy6wlm5CdWlQbdI0q0W1b8rH+sjY8O+CSllrE56SZw3XsVUgx5y0Vzhw6xYvPCyFqsQOc0x5UoZEZTcw3B0+LMUTL8yF1r8i9ee37EaWA15LfHLAj3rdesmQHNoLCUirOsf5sR8v3XSBBLzs5zfXLt9S8rdvzBtpzx4Fe5hdLtH4q03ythnRi/ytGHjZ4+cBcS3PNOphMcdg+Tn4yLnfkjq9vPJ1nzweHX/6Pn9jZyGJt2th3oo6/Pf1VyM3HqruHORJT/FsRpefu2u1g/3/NG+i3m1sWp66/Xuadmvu3Qnue+vpPhe5RTU2LaSx6vWTrvoRvHdJ9+XevyKGZ9xeT3WsuENkoLZLUEg7c8WmZMA7mJRjGUUBdkwOvDRfHLmDM6P3ZNZGqY57wpzQpmrVHe0UTQOmDI2gqNyNwihK5dEmBV9muHX4X+5K0gzThE3ZpiY0Ab/G7OIoWRaqGz9QRTLtuDOeeeu5qypvYrSUT9fiknxvjYxhxTyWVWYQrvV2b+eb2psCH7jjIeOYSrybwJya1b0SYYSz7BncsCWF5SG5BceWBF/hJMJ33oB95WBm3mNpPftkLYZuyaKic2ffcxm9uCMaIMD9X91DmLvzZUQFceyFi0HjFY9M+WmLsqGN6K572KnIKfbXrefkkW59dbk7wjlntQR/evUQd5h252gPXD2P4lZRuN8MoG64Wx+xaUmJ1iXvqU+b6299VwMjDqRefLgwFQSv3LikNS6KJTnZwbhVvSsVBaluWRNu4GjIkH9kVeLWkEZqM+TnKKs0R/qZkGMDPO2aGvr+++akrZBNKYKV2lpUlmYn9WE6pnbQ1OGHJhGkb0Of4rfXpOW67kn6OojHO/KZO82tKJgp/W52aDfluwdt/iyBqSJ4h3/DMPwfp/N5yGKfuR35G93+EkZZlIH55xHQGhoqob/xt9ar8kP9SuxDbiF89O7O247fNOnXSfpUSs/+3OLeHZWIGRuEx9U2/xXa1R0jAVPG6+n/pDEU3KfyknFP/ypXwiYPyI7UXfkus1Jx0cYsfMufSv/IkjChlAOTxK9YdzpGKyVj8V0cs7+WbpmNXoOwCQg+FTBWX8p93OGvn/CtuPbFdMxwK3/j8+tljyvMrmiEVkTEAqv0V5Qm9Ps9Cy5KcqRSF51NX2o2dc/V5wfLVfSSXyONFOzLNcvzQjYtLxgrL18pnPkRZgQc7HIAxmAHuic3/fMkz2lzeUmFVJJflFebPM5telRVc/Hcg6/jeZ3Fd3n71qen+n6Dhfw1pfoRquh6aq/v5NWhAaOxz/mxwgFkc6shkTQuOu59tm6lVFQju4ibM3nEOeCvkiMl7xSyX9VhbpKxHZQV3zvFpkQJwvYxKJByJdyxBPNElUja9FHdzrECJRFrsjQ2LGMxjG3H6la/Xr2OgcvKvBA4Vv3i2uxlZZ5zVcY0L6TxVgGSM/UzcPARU0i5sKEc2SnSW6s98iMkNKYmwUvPCLmpneDO0525pLOgj04F3OR0atAezBUDbi91tIReINUb++TEWBt41xhJVkPdD6D0oPPbeLT3nLLrLzG8g4hoTEF2DFqYH2pTYoUqbgcbQROdr9jw1DdPs759eRKkcRsPhg+vLy73qk2ZTePvstaU4yzq5FeLrvNVGi2KmD6KcPzlE5m4astfAsk7CtV7Rp8xBzKje5Uwlt6SQgmfU155Q9OUyDM2oEOE5Zecw8RLaA8IaL3Una8xestvmU9x2zU7z5wxNrmZJZ3FKb9/l266rQauEZUMx3DfKwdcP0eu7J2A/xEfW4Yeo4v5rQ7aXdsHnIsndPfGsnjrhu5XkSIbxtrIvKbvaZa3VT6QmdCSqB6rjL7CbraJbOoN3bL9ytoiCV6WF1zFZAChYmaEHp41fehbx4wJYOcvlVevC+vwTW2PS6hmmSf/TB//aR7Xu4E/AiczKYZNiMEupw+zrmuOXZcv17QIzt7j/6zuwc2N6wpfb7Fy4ItEouzZClUZMRxC7fq3QX0dPHDiw4VL79TN06Dpeet+7x/3OrXit62YJhmCnJ0rjFGdqzoiG4SrfgIu2+Yv8gEwTo4bMYASgvBnevuB8hAYZ0kEnIn6DasjnB0+Plrp39Qeg/ackwTBoTHuGVm/KSsypcR2vI2yG7DbPX1SSKs4DyimpknRINzlwxrDR3hiRvsqIFQOeHs9bIc4Drc4vLAUiL5s66pEHUyO2tdCtC0MNo1714C9WjtclFlLG7hW/Rys/b/tcCgqxqqSpR/e4oYdYho0cWYaWAfGVWUeCcqY7n/Ngt09gsiuwG9v62z5Dj1KoanTIOjrjM++kyymTHwOzPHAJWMQgD5u81pBTyWkRvSxR9kBZhYKbFMm+BKlnkLPjMyMmGN09lmr+Gl9G4soeekZnX6rSogdSliCzKA5WVPxOI/H1qLoPh2NQidsQpRmyPYXHMEYlKVx5NYyxx0ZIt5clJxNUijOKHT3/A+Hqd9L/ivQ/EsGuPer+tTeWZx6vVOd9/HjeT62kIjhOeeXB0aCobcaQs4/5nVEfke8Xm+7d5fqyQwte8Zn254r/ZOw60/9Ymkmv++GPJXh05KVO18dcQz3/MOf8WAlS0dfma/+Jt54xHZFfEcC78nV34+hwrLRKwZovQTUozpPh+ZbWPs60CphTwW29d3u0M4yWcPN5VHzY/DQ9ocfQSIf3SL+HduVrYoG+L6oMTbpGsVXRtAqYmQIHeb742FD9k2dcXqPNf2Tmdu7yyPG/T5k8nN3QzYsN1zxUgP84WP3McP4fF8P+fIuMDPDw5kWDStzJd3ZRzXQ6ccOmuMdrxQn3zDdKyUWT/yhVOOypAPOt6mgK/3LW90m3HxaAFtfZ3XwkZcM2+YK6K3tln+pn5s/geiFZXJ3Nerqa9YrbpM+lnO9hiTffISO0A1j/p8VRi2VIjp/QZyNApSByfPgais9TjEoVST8lAjOHe29T44npm6BPIWC4Q0H15pFeKYG5GOcvZic9rZkyaIh8CgIdunq91lWa+DPWb5FFp9JLVo0Mx+lOMAi2u24TCxc4eEMNWzZjr9sehpTiZCHiXPxENi8sKNTa5wNFW/OJYaIOTjq96UoYlJxWf0WRckUjbDW2eYgYPWN+eLNITLDSzIaLNskCjmqaUQgekYgbmmoZ1j/2O8wLXf2JvUuSLmAGWOCkQyikwE8ZrMbgsG5B2HufhcMoqx4vkMgdzVr4xTfMM9hR6cWT/I1ttSc0ota2iBi4iu5D2xGidNQs+OguoN8OkjitnD+ZaFgBUSr1qK4hMaAUswC+FaeyVa0qnPzljMnLx+SXvEFy8OdU/5/P6Xk4g01rrCcY6GCquF2QDS9NlUnVyu47bGWvDph/WdxNMK6xvS/Q46UPAh6b6ZZXfcmHjsKwgDOd4d5nVLYXe1m//DEMby4mBzZILIC2cjhScEVhweD8H0p4hh6bM4k0HiRpT8wU2kPMYoo0qIrK+If9drkFCQPSTQrhSggo9ZRLsLLzDqw6cEi7UTQsSoJNRuMCY9wwOwFdY+Bf96TRXpNdX4yHBx2FFHtZBczf50M1a6QgX2W3O3l47kaZxl61aRa6MTWqr3qjlJwm2GRfesalPpLHFb96e8LC9Kay12/i6ATl6uLTb5Rsu6XX4iNicPuxa2IyOXrLIWvAD0cWHnthZlovZMORdo1wMxpcSLFUIyclUkyPuZDCSkCldegn96gsAiLE/cPkQ4nbYVWEhr4AREfEoPwLf5HieyXWTjhQohXmypQMcP0PLtuxsEF9cOmHguvGp0BWICurQL58Bdzab7QT7Vbe038RydEPfeo7Ludc3AmVSHSBLQfbmU1ePqoIeIwIuUqqW+O8S5e3THeFwb2BXHTjw/sjYmy0PUpOvb5W8GKNcmEohm2fQJch7vQrjIIOvd0DTHt1fWKT6fClkxkhEslo2HZcYYwbWqigzaeIF8VsaFeI99R9Mgz80ogJQe3sag4teBw7jI0Su2+UooijWeaEDRB27YlE9D7oiJZX2gdNnIiJZUDs14+dEpkPr4oYpANUHbE0JKOIcqfujxWfrRHeHrJ9vtPGLdUk7sioBFkD5Iu2HtSvclPhbsae15u/PjLyxNLZvX0LQzCSy1ugBBOR0A1Gqnl5jOHs+EPe225SgPxhe95n3G1ZewVMPCRTuaFN1y9AO6A97Lkai2ayGQpw2atX/q3NXle6vGu9zXf90EoKlvo3rghnDsgNIxvsflQ2bEvZ04/F1jBZlmqhKEUmbte7gD0Dn8XWzkKS/tKpvXDUja0IGx12xX+qmGCLdtvtfzadJ4JHNvXcUipoXj5XEAVjYNHEXIcyqcmaB260/eU+v6zCBIYKwxOTtb5Q6arXSDDKnfRYnsi9D0tjlE+akdNj5wBQeGj8E5OGSc5Zvtv9YtleONiDrA7JNiVGcijZtqlsG3bT3rFkUIZ/YTuMM9YOZIxJEFPCPbgTrq7kx/Cb4AI5pboAhec2ltTpbtz46mlNTrS6sh+tutH6URc3gPDUpi4QAz1W/AhBv3pH3YU/0vlstI1h4RGD3de2h0Dhusugp40IElxgwhCmH0FknKYnhrFjqnU2D3iksJM2i3S809m2Z7ejbMoiW/qmvSl5sQWmNDrxvPr2G0vXHmuTkofCPuTBbdukZ/ye+PyYGFjwtR2yXyPyrHwunXhFXfYs9Y+3L75huRuH6HG8dIHbah4eWSoA8qfPk1tYViWKDTB+yVpK+yeQst3/vQqTn2a8ZN+ugneaflrFOqwz8uxJaRRJrcpZIw2vNWPmJmlmAmLpTqasros1SMcr0+LElqmgd2qjmLEyVq15Qc4SPxHqcn5vn40JDnupMsdTGh5+VWVYEsujwkHp/j/sOpT2LT6d/MguFeegY+ImL7sKiYupk1Jm19dvcfliesu8E2IQNpOAHm7si4X3mMdVhDGSbYGEsJroNtOjhc8WtXvNX2KZVJ/Wn1zeMRQhX4sw9t81EFQGOF6QhxdcBluug93hmTWPuc8Nl2laSfjZEM/PAW2sTasLeAnGmUjGnvgJBUyhVvIqPL9igpMa+qzvG9oAQtU3Prz+VAMTQNMWF8AnB1FIsZtJI3B9O+C0nbDl+iR4GcgDJ5J+8TJt+HzRPreovBUbrbcrzA/lJ088Ycktq1h+CrtmQN5diVwhOXlPb3HZDAlz/Sg73d7I6tGeDVMWIPKCMDd5ff+RymE10vP21EJ8XBcLA5r20jtDHzkLnJNs0ZSMjOgw7SX3xSX/0zjZy8f5U8/0ufzT1eX2/wrJyrYX0XDPc1Pd8ZGl5kdF0AI8HHYqdP0tUuk5DBOTDgwYM+73UZkFg9xcSXf3xMQJ7StcfLJ4h/AUZPDxchiSelOhwvJl58GpO2+eAK4nwTOhmCrkQzu+OyV913eUrw/J9P9ZogO+2MgEXKA0pPBg93TR2dAIHzqKVOG5M8B5+/O0okCJ9u7XRqDoB6qL14KS1fluB/wBLfvkJo5EnTEyTa0d7s9Nj02TbrF34XSZKdnT6VMDc8zVZP6lYYyEHmgxw7hPiKX2pl5BDki2IPu5oF07X6wFrsv111PNrzYnyOpDGzLYryH3l6qojRWMPPk3zTliriCL1WEu/9HXUB6on72Kan+yeOAiSuXySlCOPsx7jUx6HUncZys+xTe+J+gJ+1C6LB36h/MWeO0uq+KLoX7hjgrzVmhmB91MIaPHMJbZxWqCchv/Blq9+Ufi69GFJ0Nf9vGVafWzFAwhpCPMKUOWdLivVblqlUzHb0tFVxeHioazLXrQy0wWv3UoYq2hwqUi4/KogOXHeaLVgd6+gBdMy8tB+0xgVW/ncXseGUyL2N7vPEg5Ac3OL02NiF0nAIv6U5UmNNMy0idfiI8tFRlmX5g+c5ew5UgTfhzZnm643p424PdMuJ2FNaGaJEEbQoi1BuTt9EyZ0hIWqt8TtKmUUeS9cxHWkxXkSMPaZ04UOTSdljjY8qrPs4ibPvnYWgd7y3Oin8bX1uA1j6eA/p1APnM3YlAGtRkVCvcwp0rtZS4+xDDPx7Mfv5BYf0BXpvnpZd94/Fw2tQtg648PNo0xssHgcYP5CcTtdYUc3/3foK17EFhIoROtiji22SjuMumIhtEmBHCHDrc+9MXvHHL+0PBgjJxNHcTjcqjivc/gD6uVf9tEIljILXUWue2t6YH+f2uAATYRs+C0Ywhb+U/YOZ/uPt3NxRfkiFVPNPk8TFLsuRAVTIcZrKwleRPdlgw2d6jXqLJxDDMDbviJ3LqSOTP+iUXyIJLuhYfHgofrCKbpB7IE2egSty97+T+4QMh3fx/5feR/wsi6pF7jCMcmaEIY79QXyTLMd3mWrgfTTf3KXiWoNk/0nNsXujc3BEsKHlbYRHepwGjcBU65TWEDjjbZZE0kFo1SB117I2oCkGsTpBntjFF26PuwelUaDmdSjNTF4alxG54vW9rP2rvUVx+yuxd0TWyjjZ2ZvPz7hMlPdKPvgcrt0y6CUSvDQnyeEDDk4uoWsfEPoMWJGpTNYDtslfkd/bklURNdG3hRIi3+gGrr8Q33hKLh8FilmqiVyuiAGEXQmIKzqzEJzfwkNdINjSYQmbZHYKJifh4LEWKV+nYY74XV43X6DqFOqsPsA2ahr7N1IWzzgikSTKv6tfbyNWxvZMjW2TRBq3Uay+ypa33HObLOWCHYBedlYSH2nnL4FDPahi48VbweVI82YXr7TldmXUgQyJV6gWCGTiNCpCPxa3xlwZpAdX5/RmNoRGrHEoRdL6P9bVxaVvHNO8QLQPVaZbAajeuI7W84zm0X7IeEczJjYwPI04jBsuPIO1oODBhoQ3Wg6msFQVfDrFlW7nucDgPkxq0WTSbtn2gykJJ0Uirvcl/bXiFpo/SkuwgsyJP7W7nKyFPCpF3tk0JStE7H6ZjsqGcoRlgUdPq64UEFPeQKeGNXya8Acm+OuIiyN4bXcLzc21c2ws/Cd60bZlNeRZpxmLMeQfkYXgdfmSpoxUN0KuTYFGlnxnOA6gLZx+/38uER+kiBOk57B6c0RuxZ8Q2txN3YZl37RarZO6oZT+7TybSAdGzKfXgdVXO2p04jDDiIxtOQ3OLMWKIHvw5UaTIEQO9VIV+5ohFOM/7JnTP9JZLqD6yX/VZv2CdKjKxHkfq4oLB9VtWPfVxIhjn9VAK5b1o5AkgrxdzhUnF4hA+ng1HVgaJf6Vn8euLMhYRwuuxkPAo+uOkOgkhkilKWksZ6SconQSC09tHqXylV7iX78feR30f+vxiZQ/fyjfoJsJlaSM2rRf66U6WBbecfOEOjZJ/9cw9bTbTNPrpOPad595+LMjn/5boq79pUJkr2fON6yRM9RCVKfVvqAC2y0PWFd8IG0L8u+g672Qsy7v9tQXo4LmKQbhXSpxeruOon3MekZZqHx3xnonGm6foial5C8hLK95bRngO8g72fIZ4xWOsvaXgOWEHoO7/KrTPP4UShu24p170VUWp63uKR+N/Z/e/ZrcM6Kn7+3VXshfMPsLRSCMCU1bnVEcTPCcFZCQEF1B15iHzyYVSdAei9q+FBoaEdvjdgXdH9ucWlXVxhxuraoItQ4HaS+NHNoBWxbNWvahANy0C8P9+2S42+SeG3NruEia1TKmb+VDUP7vpmLNTaqIBGciaS7LBvr0c4ZW1HHeJ37nZUAxeg+zYGFEpOMrp15iLZeZfQ2HBjucJf3T4c4IS3NMbGU+taG0qgkB4PqnD6PZ62r3eIShWIjErTvq5MHOwUJroLAPC3jNa2H9BdonksE4zuYCCnQNH1F59L3jm9fSlZchAE5K8uphS/K9L4f9etVKo6WXUu72CZK3xAYepianed8M0Kv3ek7cWbmXNAN+CPhUi7uyda2LVBq9HoEPOkUDnIVS4AUj2g422aKaIUFPib2hWre26Zdy4tyNW+sgrkiYOVvZv9gtm+iZGFFS6eoBThoyEYGROPu7cNPtiq1O4tpCrbcGiPjPQ+Zd/poUHFcrLL+6AvYDKd1N7giobNk2aypkP0+Z1DETHmN0oGu0jP2XvGXt28FfEp9KeBSm6SNiUiClbaTYHuz0gHrfCkzZ8HE9FwYo1p0lDLaA5b6zMZa/6sAbBLDSgZwgxelnGTdIQFjJh3L4l80QWCDdwOKwVGP+RUchlnvGkwm8splvtwHXO4v+FHfEc0Ib2RCBtsaU02d5g0mLuFJ0Nfa4CyiBDvQT3igd0SSmUP7zkJE4sogQ8Pburbyu+ftms1GRPDe2UIzvNTcmhqtC0Eg453Q6kHapUBCTsnCG4H0ektTWFpaya3ZcaGBPoyrieZO9DjNC8fwWhmRBegJ5Q6nusDnB403JZ+liKYsMUjbK2dqF8zLPYCre+4grxUTKDf0vuDdpn8vGk7iARo/sGB1HpZPjp/UEVSUZMqkDe1glqyGcmVSAG0CDl0TqljiInDCIE+PztBuaAMyEGn2wjFE1P4xuccSEL2UFgu/qfGbvMb6MU4dLygWsHDOT5zCQqONdCXZu8GoScMgGsBR+GIqabFFzdcXphhbFLjAnFteq7AnLX74ESB44VbyIunAiXn8liaBEFE7CBXIfLyqU+SR2VY+Nbn9NtTSHF8DEninKScmL+wIgCFM4c8/lwSQbQjSJ7dQayOj5s4EbHwwKkx+pK2n0kjm/wlWjrDC2lG2z3Bsq7W8bHNpEadHxJroD0nEzkiZpAbgFEj+wPQLhDD8+IKImKIdXOIX7VIEsN4u4AREUMwZoXQwWg1kkC5WFtvjvuV2zrenIUCrzZ2T7hCjJ9wjOWNlBOI4jFXCIiIHqWQ1XQEtnDQevF5Rd1rUb/njf+f2f2UsBISLK7D60cfyBLIXzwdXAE5vq7+9y88fif9O+nfSf9O+nfSv5P+nfTvpP9d0lnaMu+o429HkUeO+bIWTN40yJONj3ccFK9RHm//W6Qz9vf/+Mmm/F7s9F1UQpiOacvXTdSz8nUdVHP/3RqiOnYOz6xl9jDHmVana0YuUUMtmPpFoVo2JMe9kJCsTHsLAQ6yTtwWjBo7HioOPt4AWLoaDV9oYnflc18jBlqOzZ2pFFENzk6bEETLT0Fgi+GDqzXq3ON08p8RSPIu3XOz6ha0gkJia1i7muDkJFNY2eqfHuGcUnez4O8X1CbsraJXPJH3UC+EbJssWyRKswGfmi++kUAa7Eosebwb87OIQblvW9Fqp8MsmE1J1u/xu+pZm8dZ/WSr38rDMvXLznHAkHbGd0NeyP2Ckjm3Idb7MAFNM/f50x2Cy+buZNiGtPGGgcV7ukvmXH/rngTLkLYakTKHuYZ1G191Dr+nuCVSNt76dKtd223H3jeClkOwzHARBEC3a6W5kWqaVnB14QambdKUT1gosklz2RYuW22CXNJ/61vwYJ4TTNRTj4kXSojmhexHbWCAWZv3I55zC865J1e8RbaOcAgP5nU6xCpIIDlVJrWuhuTET8AykZmGDOYtJLVdHbgya1Hkl5+JbJzYdly/50DvF2+7fre4t/iuAS+Gioxv5q89GruurWq5HJStjrqV2/OgBBV8yP0reDjC+LlskkLCwUp77/PDye9581LGRvLGZnPTlaarvUnZHkoTOnoCJsEgJX3TWKIaE6n3ICv6dbL87IEM0DgYRYuAkZklK0EJU4F//zTgKnjr01XKAF+OGur4c8TgW9gd7ua6Fa1VyPCBUNHUScVBeDgStC4fBfjYtKbBduuYdnLbi6TAnNmQTDHWPOvga97iy5GMjE2MzcEn6PqN1cveRUCLSrlUyBpVjRcyocg9u7rG8sbr8af41s3CuF/k+TkTHmvF+6PslnCBHPMIuNrOv18WmnaW6MRbTbt+Fg/AqJzQgPfVzBTn26xJfS2D10I/pkwyi6qhOKv5RKuP960zk6f4qWtL5kiiCdta3/gwQ6QvAj/NQ3xIWlVUvC7bzcMfV10DrPPo3EAzX9/eL47cDvf0oNXoJAG+cFsaLm++6wbM4Rf1inVz9ZwZ8KWooYYfKlZC9rfJmuUdxZ7dJMkXf1Fyjuj72tZ18FYfKOF/yXf1FvEmU/4x6jC4Vo9P2F1ESdZ3PhajOQ9QsLtNk6tYRlM50Vd8h1QadseLxnU/JMgYzcMXDcRfMPnJjzpsvpt77baEquVB56HBmSLH17F0cPTczO6jv+Av4Ys14q+7FsYP0Ow+suuWgHuLiw8w8Ncg4miTmUNLLjwiv27eavP+sEtS/VfR8olLAas/MB04aMZ2H/NCigW/MO3d/80eG/JHjVruJijYdUKDNrFQeldQQnIcNoT5Ydc6hkKb0zuQpN6eCmvht7ZdPw8ad31fyhJwA16M5JQcIqJmf/zqXM8t9ekjOuVA7pTJpChQ7UL0EEKo1qGgQs743cu7/K7WHXK1KqSsSnOK6oLNOoa59BTHPgjMf8S6S/jTXDg2GUbw2aZ7jXsAFN3Bw5wyekB6HFETmS1XnDWFoE+NTsZslGjF1+bMyRuh6LvcIICGGlo56sluCr0mt6ngRDiuxwqZKcOT+8z3JIFjkusuDj86vdP2wXWLNSA4Oc7Y9R6x6BwmjIlgDAsDcCbyLnhdD1vWqZS63hW34MkZxOVXRGNAy615bA+0o1bQ0sW2KhcoAs+DyDKUjDQDLkb0lw0T4Z4PBdztXF0mnT0+cQeMawBw3xZ8EMnZHbKXZTtuR5E30K/XgNBC50cJwu8qFKk61/tf+NyAmUeSb6fwPu9LBe0RejRZ02LLr79DpdmDkqWBrcQnSCyEI4cQ3uXDopRKkcBWVzt2j/K6uTQtxk8iGd24nZXq4TEsTAoB3IfAXRlUZZaVSls5mlutjz4HJGZXgCFfOzzGfT8AT80MvtDRmr9hd6TnEf3kJ24wk1djX+4V7tSyTIladKbL1nrcXQBVtAZd3S5S/KDHiDjvMFrHWe5UjdA8Cn2UyZGNYApwNdbvwMwS46b2YZH4W2MrDV7qNj5Xs9u+lH+7YiBqw2/izfl9C0O2WNKFBGQ4iaaJRPhYdQyRm7K9Go1Qiif66VWJUvMHUcK4b72QraGvQDdclSzD474MO+53QMRavnBHqinL8gZPWkbF5f7Hi8MBSA8xmdsy+ZUYu7+Ite4t7+guVuCaTzLzWti1AuKKKV3gxGxIS59OL+gRyoERVvVAUInZ812duB3GiuIGIWm2kCO9+gUWXmikQSM9/K9G4+4P9QfJsYhd5mTryP2h4rnlnDvQr4uBZcjzEa4DtLBHA+Jvld3u1G9CiBcw0WbcWXYt1q3R4zWl6g5mH+B5K0ko7sKeDjOFbEA1hZXxcqd0+kANWut45z3BAybvlpLikbBqSh1jPEY0oQc6AfzAjvLhbGA71EdkD8q2s/qsAU4mDj5MvCTEQoDdCN9yXiw8k0rD4I1ttWSTbQ5F9yZ2DJtEopiaZnb6JVM+ZC/u9JqoLsfj0rxDYmsrfpjVVJAt5AZ9S5scsoNEuz5VRgLcc3vl/jT/+7sjKS+Qk3Ogmy4A1SuwtyHBUyeTPU+SBkX3PJ0YieblTcpvDnluCFK2X0jgybdoOhIYzIRAV73IWbe3K9p2mulB1ZgSNW+GmxQoIo8Us38eOyJoNb36Va6rUnG+BF0+j8yJRgC4e+3DMBSN3aNsTzykIs6a6x6cLN2Yf3tNlOOR0v0YZRd0zvRia5VGs+Irc7IvjHPenjpSlcODYEc08pOS3awIfsIibpQ2Er88df3hSbOooXr5lHWB33+tlqu/sbNdMQ2W62nbhlvaStYot2BwX9cY2hKSRS32aFw5sTKgMeECEYHxEGtdLZGcuaseTSH35FbEXZaByYxF+DKJWt5sn0gFpTMn4iMz9xPj2xOFMhaRanYYNgNXo8c3g4efQaLzWCPewIng9aZKO5NzCMEHc6rvhSstfHs82VHvggU8U3D0Kv7EYAtSeW1R6Ayp7RY9dL2K+u1JrvSbLNzX4flfTiA6UgXV3EzwZtnVDl7DtCi3RpPv2HRwZ90w27erFLXSo0uBudTyVU7YWqEhPMigVLxzIwowjyHWCSqGa7oRoN2mM+0JLPyc2YAVKGsbe1TlZrX85LZndc7gOfbCMXZn/kxjfUu49owrPhLyoWxZNszA0a9QzA7fEQUhjdlPxRdNmhZ9fuCMCZVu9vMhTumU839ad0tOOJyOvS2EvusR1lDXrL7WnXABzBQpG0PXk0K/HkztgolZCQwIPXJQFRur9LeqTIeISBQJVW8QiG9+B+Az60smJvoXfTkBbL4zxqCT984FKbNrlp0n1mS8JAySSDTjMTVGcBBNmPtJ+IvmFxsS7Uvz5BcYVvZurbg+dRRsuX9XZRlUxeONXARQ6ni82ERd+J7aGX7ztHORPSMaC9kg/LBQwGIWF3hvCl7j0KMBqLku56XRGY/VirZyPhCfswfgCrP8iCNTbzkPqCibppZlIKTfYHGwHZ5/laGtAf8Q6gbC16PIt5RbsWGCVnwNXulv7HqHnOq8xYzzq8/wHYaRMdX6r8M7OAw2R9jaOI2KsxkSWugeIabPJ879wNddasB/AFMlZlNZcKGIS23ET2h0ZeboCvoZihjA/U0ZbOJl47p6AKWyiYgrNz+Sdx5aWjFPere6X7e1ojWZ6i54sbbbZTbwKvSCXrNQjlLDOJKaVv0tBDBmII44HC3OePNKzzjf2BUTa69DAvbbtqNQOR8sZqx9bj5vue5Ya8tjq68VhLwlVfVh9i9qJobHVbBFmJJdIq4E3zuNFVkV5nUVorEYNw8xMd2b4cMBB69T593Xdz5G6rB2Olm/ka9Qrc0YSfWXp9u6rlprA7EQ6qQyy9wvUoj3Ttj4WUHTz2ri0UmEtYmYa6XtaiPMryLOz8iIgIwOx+v2TH9gngpia9xaf+Bb/aRuNwC3zgLvEyiX/VbbF8X8IBPerkQbvSB7U/4rx/UJYkdBMyyvkfGzDqfCDEcPMW2GxGwbbS0jwXNs6nruRZetjSUsI24DUTCVj8Yr8f1ibxr3PKCUSfl+otKeW0q9e74bUxnA2dP0RgLvvRB9IvSiSTfEVvJH2lTdLEy8NHvM9u7eTJQu8TL9aecQVUTZhdlKSH+fdxlyj2QdISVYAZUNeLTlcs7K8Tv2pNEflCGypTGqWn3E90vWifPsMMrg20UdOIEqNM83gTxedsBp5x1hW4gJHHnLeSywjE5I5kY028PYNQzha15ybkxvQJY6JKtD6Iv/1Op7KI1gZhDNMzSwVf5o2VN2ZNTr2eIZmypPorNQO0ZtEUsM29N+/p4/v2ibT5vDsn2JSMmW/ENEzlz+hQfv7LWvXVEdnWz1SHvcXblAQrplYSpm/vwvKvdDMCiyy1qtjJ8aVxEMT7jpw3P2OwIlI8fB4lWHG90/ziXRppbZWwTjGXAWs90extkrjfmjz/U3N7omdC0ChGk5TRG1H6qNgG4ocPqgNiIo1w1KZ32ImnyF4TwokrPeVDbZDRCseob6FA8XyFBnzdVj1GYUuyEL/C9vg0H3VdVXZdKRZhzaklI12FNztZn4ydkqxQRAqH11cRrwG9PUsSQSYTTLRuRF2sgh7NkR6JaW7MxvLdzdATb1nVZpsKu1KS7MPl0gD/f6t9NZ2vO+CfhHR8EF1itYZvS6l50og3K29Z86QHsbnl0Ta2Nz1YSB3nc1s208FiA8AOnwB5yc0nqUMpa/xXPz6qrHne4eqUJSFQcHhR+uOFfJ9nb0u3MPyeiJT9rYCwFs1Rr2WlkA1TigqC+WHqUmwthxy506cTJ12LG5C6OqFYwnDbAAjstYuL/9+E6gtMHeBjOViH7sKg/zMWjAgMQgPedLNHLpVJOrkPSltMB7pdOYq+yRg0IiO2jWGNxFyVTnqptReMWMlIzwDP+uIqdauvgbYLl3yl5j6D6FqM7WWB7yLA8nXfHyCIHtAywixs2686DT/XZPtaNv32vZeQSBlIl/oL/2dVWpp+MRh9OmFf9nv3LmePLh9PXyxYchTo82Lz4fcfJ86deTX2lpAaD0Xz4ZB8v/4u+4IeqTmI9bPvry7/8LUEsDBBQAAgAIADqBhlHjblZ5TQAAAGoAAAAbAAAAdW5pdmVyc2FsL3VuaXZlcnNhbC5wbmcueG1ss7GvyM1RKEstKs7Mz7NVMtQzULK34+WyKShKLctMLVeoAIoBBSFASaHSVsnECMEtz0wpybBVsjA2Q4hlpGamZ5TYKpkZmcMF9YFGAgBQSwECAAAUAAIACADzVslM1qN+2kcDAADhCQAAFAAAAAAAAAABAAAAAAAAAAAAdW5pdmVyc2FsL3BsYXllci54bWxQSwECAAAUAAIACADAe4ZRHO0NLgoFAABxEwAAHQAAAAAAAAABAAAAAAB5AwAAdW5pdmVyc2FsL2NvbW1vbl9tZXNzYWdlcy5sbmdQSwECAAAUAAIACADAe4ZRFR5gG6MAAAB/AQAALgAAAAAAAAABAAAAAAC+CAAAdW5pdmVyc2FsL3BsYXliYWNrX2FuZF9uYXZpZ2F0aW9uX3NldHRpbmdzLnhtbFBLAQIAABQAAgAIAMB7hlGpE3Z9PwUAAJYaAAAnAAAAAAAAAAEAAAAAAK0JAAB1bml2ZXJzYWwvZmxhc2hfcHVibGlzaGluZ19zZXR0aW5ncy54bWxQSwECAAAUAAIACADAe4ZRpmc2uFMDAAA+DAAAIQAAAAAAAAABAAAAAAAxDwAAdW5pdmVyc2FsL2ZsYXNoX3NraW5fc2V0dGluZ3MueG1sUEsBAgAAFAACAAgAwHuGURWc4t4rBQAAJxoAACYAAAAAAAAAAQAAAAAAwxIAAHVuaXZlcnNhbC9odG1sX3B1Ymxpc2hpbmdfc2V0dGluZ3MueG1sUEsBAgAAFAACAAgAwHuGUU0hd9enAQAAPQYAAB8AAAAAAAAAAQAAAAAAMhgAAHVuaXZlcnNhbC9odG1sX3NraW5fc2V0dGluZ3MuanNQSwECAAAUAAIACAA6gYZRhxtoGxQvAAAeTgAAFwAAAAAAAAAAAAAAAAAWGgAAdW5pdmVyc2FsL3VuaXZlcnNhbC5wbmdQSwECAAAUAAIACAA6gYZR425WeU0AAABqAAAAGwAAAAAAAAABAAAAAABfSQAAdW5pdmVyc2FsL3VuaXZlcnNhbC5wbmcueG1sUEsFBgAAAAAJAAkAvAIAAOVJAAAAAA=="/>
  <p:tag name="ISPRING_CURRENT_PLAYER_ID" val="universal"/>
  <p:tag name="ISPRING_FIRST_PUBLISH" val="1"/>
  <p:tag name="FLASHSPRING_ZOOM_TAG" val="67"/>
  <p:tag name="ISPRING_PRESENTATION_INFO_2" val="&lt;?xml version=&quot;1.0&quot; encoding=&quot;UTF-8&quot; standalone=&quot;no&quot; ?&gt;&#10;&lt;presentation2&gt;&#10;&#10;  &lt;slides&gt;&#10;    &lt;slide id=&quot;{74B03EDC-D7C4-4250-A1BF-DA362B80E053}&quot; pptId=&quot;278&quot;/&gt;&#10;    &lt;slide id=&quot;{A9C9E71E-569E-4045-940F-94A767B4F82F}&quot; pptId=&quot;279&quot;/&gt;&#10;    &lt;slide id=&quot;{2CA8EFEC-21EF-4ECB-8C1A-01F88CDC713F}&quot; pptId=&quot;325&quot;/&gt;&#10;    &lt;slide id=&quot;{F8FE7782-22F2-4EB3-8779-55BFFA958DD5}&quot; pptId=&quot;313&quot;/&gt;&#10;    &lt;slide id=&quot;{03DB3AA8-9F61-48E2-A0AD-D89A3651CD3D}&quot; pptId=&quot;314&quot;/&gt;&#10;    &lt;slide id=&quot;{695C254B-24AC-4668-9E44-4EABDA08B76E}&quot; pptId=&quot;289&quot;/&gt;&#10;    &lt;slide id=&quot;{3D4D805B-B898-420D-B223-20F3A61EC118}&quot; pptId=&quot;288&quot;/&gt;&#10;    &lt;slide id=&quot;{6DA2A01F-56EE-4412-AD7F-9E9662711A01}&quot; pptId=&quot;327&quot;/&gt;&#10;    &lt;slide id=&quot;{67CB1E7F-0D6B-4B3F-A84E-CBD32CDFAEF0}&quot; pptId=&quot;328&quot;/&gt;&#10;    &lt;slide id=&quot;{23A796CC-E86C-4CDA-869D-1753E7E7503F}&quot; pptId=&quot;331&quot;/&gt;&#10;    &lt;slide id=&quot;{42BA3EC5-3005-40FD-BC49-B04BF5B1C8F7}&quot; pptId=&quot;332&quot;/&gt;&#10;    &lt;slide id=&quot;{4EAA2BB0-556C-4354-9BE2-BFF68475FA71}&quot; pptId=&quot;333&quot;/&gt;&#10;    &lt;slide id=&quot;{54C3094D-1ACA-49EB-B8D2-D7DFDB10303D}&quot; pptId=&quot;334&quot;/&gt;&#10;    &lt;slide id=&quot;{AAABBCAF-23E6-4DE4-AB82-16C7D1FFDD0D}&quot; pptId=&quot;335&quot;/&gt;&#10;    &lt;slide id=&quot;{601FC77B-57A9-4C7D-BAF1-4CF79773A88C}&quot; pptId=&quot;336&quot;/&gt;&#10;    &lt;slide id=&quot;{E8297B55-78A3-4C2B-A93F-A8DDA8ABFA01}&quot; pptId=&quot;337&quot;/&gt;&#10;    &lt;slide id=&quot;{0E2D6DFA-F3FF-48EE-9216-650631A5BADE}&quot; pptId=&quot;338&quot;/&gt;&#10;    &lt;slide id=&quot;{AC3C22F0-860E-4046-8741-F848FB81AD69}&quot; pptId=&quot;339&quot;/&gt;&#10;    &lt;slide id=&quot;{FBAF76C8-E2FB-476F-AA5B-0579538863DE}&quot; pptId=&quot;329&quot;/&gt;&#10;    &lt;slide id=&quot;{198FFDB8-5C60-4019-BECD-7B202B3C0C97}&quot; pptId=&quot;340&quot;/&gt;&#10;    &lt;slide id=&quot;{B593104F-8BA2-429E-92E9-BE1B40A48863}&quot; pptId=&quot;326&quot;/&gt;&#10;    &lt;slide id=&quot;{DB36F1C8-E72F-43B0-B684-DAD7B226FC5C}&quot; pptId=&quot;342&quot;/&gt;&#10;    &lt;slide id=&quot;{813F3820-5AE0-43DD-82B9-F7CECFD2895A}&quot; pptId=&quot;344&quot;/&gt;&#10;    &lt;slide id=&quot;{E57720A6-888D-45D2-865E-68410EDA579B}&quot; pptId=&quot;345&quot;/&gt;&#10;    &lt;slide id=&quot;{3276480A-635E-4F24-BAE2-9FC4557C5BC0}&quot; pptId=&quot;346&quot;/&gt;&#10;    &lt;slide id=&quot;{9AD6ED19-B3EB-47E3-9409-7475CE221F04}&quot; pptId=&quot;347&quot;/&gt;&#10;    &lt;slide id=&quot;{AB1FC7A5-2A76-4E0B-A65D-A5D6AF7765F2}&quot; pptId=&quot;348&quot;/&gt;&#10;    &lt;slide id=&quot;{D943A131-A92B-4995-AB3B-A5E6CD2F0A10}&quot; pptId=&quot;350&quot;/&gt;&#10;    &lt;slide id=&quot;{7D76DB85-AFD7-43FA-A751-F8C1214BEC67}&quot; pptId=&quot;352&quot;/&gt;&#10;    &lt;slide id=&quot;{E343F3DB-443B-4778-87BA-F15813CC7410}&quot; pptId=&quot;343&quot;/&gt;&#10;    &lt;slide id=&quot;{76E7DF89-7969-4B90-9CD0-922A5E5AE57D}&quot; pptId=&quot;353&quot;/&gt;&#10;    &lt;slide id=&quot;{398F012F-CFB7-4EDC-B159-DBEB44B97B2B}&quot; pptId=&quot;260&quot;/&gt;&#10;    &lt;slide id=&quot;{B9F3949F-1949-423C-9A2D-4BAC9CC27B07}&quot; pptId=&quot;296&quot;/&gt;&#10;    &lt;slide id=&quot;{0C53B3D1-A65A-460E-A407-0E1558CA8B5E}&quot; pptId=&quot;315&quot;/&gt;&#10;    &lt;slide id=&quot;{8AAC6DAA-B9CC-4761-9C3C-5FD28F4E156D}&quot; pptId=&quot;316&quot;/&gt;&#10;    &lt;slide id=&quot;{05DE311A-308A-476D-8BF1-A8C19B045EC3}&quot; pptId=&quot;297&quot;/&gt;&#10;    &lt;slide id=&quot;{91C65A42-3702-4E34-A25E-16D6BA8BAE9B}&quot; pptId=&quot;317&quot;/&gt;&#10;    &lt;slide id=&quot;{2677968C-9C56-43F2-9704-A89699E540FB}&quot; pptId=&quot;323&quot;/&gt;&#10;    &lt;slide id=&quot;{42713F80-65CF-4E99-857B-4E1E539F5808}&quot; pptId=&quot;318&quot;/&gt;&#10;    &lt;slide id=&quot;{6C9512FA-B8C0-4BDB-B60E-B0BDDDF6BDE1}&quot; pptId=&quot;304&quot;/&gt;&#10;    &lt;slide id=&quot;{B73348A1-F124-432B-A7CC-F9996A39518B}&quot; pptId=&quot;319&quot;/&gt;&#10;    &lt;slide id=&quot;{E9104969-850A-4C0F-8781-5CC30278072E}&quot; pptId=&quot;320&quot;/&gt;&#10;    &lt;slide id=&quot;{BC33D1DB-08C9-4381-BD7C-4BD8EEB3C40C}&quot; pptId=&quot;321&quot;/&gt;&#10;    &lt;slide id=&quot;{2FC5C986-353E-4DE1-B4FC-0A2AC4FC06E5}&quot; pptId=&quot;322&quot;/&gt;&#10;    &lt;slide id=&quot;{05521960-76F9-4854-8EBC-C560A5D47F68}&quot; pptId=&quot;312&quot;/&gt;&#10;  &lt;/slides&gt;&#10;&#10;  &lt;narration&gt;&#10;    &lt;audioTracks&gt;&#10;      &lt;audioTrack muted=&quot;false&quot; name=&quot;Audio 3&quot; resource=&quot;2ec6d3d1&quot; slideId=&quot;{74B03EDC-D7C4-4250-A1BF-DA362B80E05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cd1f43fe&quot; slideId=&quot;{2CA8EFEC-21EF-4ECB-8C1A-01F88CDC713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2df4b72e&quot; slideId=&quot;{695C254B-24AC-4668-9E44-4EABDA08B76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097c12c8&quot; slideId=&quot;{398F012F-CFB7-4EDC-B159-DBEB44B97B2B}&quot; startTime=&quot;0&quot; volume=&quot;1&quot;&gt;&#10;        &lt;audio channels=&quot;1&quot; format=&quot;s16&quot; sampleRate=&quot;44100&quot;/&gt;&#10;      &lt;/audioTrack&gt;&#10;      &lt;audioTrack muted=&quot;false&quot; name=&quot;Audio 7&quot; resource=&quot;590985d5&quot; slideId=&quot;{B9F3949F-1949-423C-9A2D-4BAC9CC27B0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2918618c&quot; slideId=&quot;{05DE311A-308A-476D-8BF1-A8C19B045EC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cbd7e27d&quot; slideId=&quot;{6C9512FA-B8C0-4BDB-B60E-B0BDDDF6BDE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2e73f197&quot; slideId=&quot;{05521960-76F9-4854-8EBC-C560A5D47F68}&quot; startTime=&quot;0&quot; stepIndex=&quot;0&quot; volume=&quot;1&quot;&gt;&#10;        &lt;audio channels=&quot;1&quot; format=&quot;s16&quot; sampleRate=&quot;44100&quot;/&gt;&#10;      &lt;/audioTrack&gt;&#10;      &lt;audioTrack muted=&quot;false&quot; name=&quot;Gà Trống, Mèo Con và Cún Con - Bài Hát Thiếu Nhi Vui Nhộn (mp3cut.net)&quot; resource=&quot;c1ce4b9f&quot; slideId=&quot;{A9C9E71E-569E-4045-940F-94A767B4F82F}&quot; startTime=&quot;0&quot; stepIndex=&quot;0&quot; volume=&quot;1&quot;&gt;&#10;        &lt;audio channels=&quot;2&quot; format=&quot;s16p&quot; sampleRate=&quot;44100&quot;/&gt;&#10;      &lt;/audioTrack&gt;&#10;      &lt;audioTrack muted=&quot;false&quot; name=&quot;Audio 13&quot; resource=&quot;7dca2fbb&quot; slideId=&quot;{3D4D805B-B898-420D-B223-20F3A61EC11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9aa4ad57&quot; slideId=&quot;{198FFDB8-5C60-4019-BECD-7B202B3C0C9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1fc21306&quot; slideId=&quot;{B593104F-8BA2-429E-92E9-BE1B40A48863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d56ac1a8&quot; slideId=&quot;{DB36F1C8-E72F-43B0-B684-DAD7B226FC5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b1f4cfd4&quot; slideId=&quot;{E343F3DB-443B-4778-87BA-F15813CC741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8&quot; resource=&quot;eabb266e&quot; slideId=&quot;{76E7DF89-7969-4B90-9CD0-922A5E5AE57D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RESOURCE_FOLDER" val="F:\So 8 tiet 2 Sóng [Autosaved]\"/>
  <p:tag name="ISPRING_PRESENTATION_PATH" val="F:\So 8 tiet 2 Sóng [Autosaved].pptx"/>
  <p:tag name="ISPRING_SCREEN_RECS_UPDATED" val="F:\So 8 tiet 2 Sóng [Autosaved]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FLASHSPRING_PRESENTATION_REFERENCES" val=""/>
  <p:tag name="ISPRING_PRESENTER_PHOTO_0" val="png|iVBORw0KGgoAAAANSUhEUgAAAS0AAAFACAYAAADpiSpqAAAAAXNSR0IArs4c6QAAAARnQU1BAACx&#10;jwv8YQUAAAAJcEhZcwAAEnQAABJ0Ad5mH3gAAP+lSURBVHhelL0FeBZJ+r3N7M7OMIbF3UggIS4Q&#10;3N3dHUKCW4xACBLc3Rnc3T1AQtzdlRCcsR3ZmTnfeerNOwR29ve/vovrobqrq6vl7br7nOrqTq1e&#10;KQXonpiLTkk56Jqah95pRejD6J1WgB6pBeiSnId28Zlon5SNTgnZ6JVWiO7M68zynZNzmXLdlHx0&#10;Yl77xGx0TclDD0YXlu2amKPKdohNR8doRlwm2sVloFNMBrpGZ6IT620bm4a20Rlon1zAevLQhuvU&#10;v/oYX95MgENCPlpklqDenRh8cj0Ktc49Qq3Tsah9IxXu2VVokVaiwoP75JpZCr3ILNS6HAObhDI0&#10;S2V+ciGaZDyFReZzfBGZz2XJ+ORmEqzSimGTVILPH6VBJ7MCn0Wk49P7STDNfoa6MQWodS0ZtW4k&#10;wCAhF/YZ5XBOKUGTtDLYp5TCJa0UzqmFcOC+2nCfG3L7Vty+Oc9H48QCOHJZI54P+9Rili9Cw4RC&#10;2CaXoiHXteC0UXQWpwthx/PiwPNrl8z1UvNV/Y2SS2CbVAjH9Hw0luB+OmSWwU7qyq6AVUYxDBKz&#10;YMDfwozbNOD6pulFMEoognk6y8ZlY2pCCjYf8cfefV1w4EA7HDnXC8ejx+BElB9OPPHFhVsTcPXb&#10;Ybh4wBcLH99AM9YzPK8cEzIKMCIxEz7cr7nphViSVYCdhWU4UlKGk+VlOFfEKHmBXaUvMJTH14T7&#10;3Yjnxiw+n/tRxP0ohUFGKerw2OryuL9OLMZXSXmwz6tCu7Lv0O3p92hd9hqNc5/Bgseix/J1Ukvx&#10;BY/tCx6/Edd1LnyFZqVvec5L0ST3KTo+fYeu5e/gWvAcDXic/+D5/jydvxvXrc20Ns/9v/gbf8Hf&#10;5GtGPUaDrEr883oCPtl+B7UOxOHrFWew4VEi4ivLkPXqDVIzEvDt8im4unwEbi0biVv+I3DdZzhu&#10;jhuLiMmTEDHTFzfnzURexE2U/vwWMa9e4HFJEaJKC3D5+Xdosv8Wap18iM8ynqNWWjlqZZQxLcU/&#10;uT//5Pn4lNfTv9LL8U/+np+nMrhM5j9LKUMd/rbT457gyf1wFMbPREnKDBSnByM/OwAFmbNRkjwX&#10;Bfdm4fK9XeicmIdP056hFq+bWukV3IbEU802Wa8KXsO1kopQi+e6VgKjZprI8xVXiFrJ5fgkIh5b&#10;yivwB4A///wVv3Oq9N9vkf7DS5T98TPj3yqKf/sBpb//pNKS//zE+JHxPUr/+E5Fye/vPkiLf/te&#10;RVl1Xskfb1le8jkv6/3+A5dJ/Bvlf/7EeZZlXim4HCzPKP0r5TYY5X9K+R8ZP3P6VxUVf/6GCvyq&#10;yfvjJ9TqSWgJuARQEt15ofWQ4MXbgxdnF0KkE2HUkRdpFwKqG+dleXdeaAKobgIowqsry3dJ4XJO&#10;C6i6shELuDoRVJ0Z3digOhNW7QgwgZVMt49JR1uCwSsmB6bXotEsIYfbyYXLkyx8dvEhmvPHbp9R&#10;Av17MTCJykTjlHLoP+Cyy0/gmV2JlmwgLXnRNmcj88wpQ/2oDHx6JxmNMyoIsiK480Iyj8tFnUjm&#10;30sjtOJQ52EGHHhxWRIQ/7iXgk8fZuOTq/GodSsJ/3qUQ2DF45MrcdCPyWOjJEh4ThoT6va84Oy5&#10;LQeeK/u0PNixsVtzuQnrMeeF1DC3kpAi3JIJLJ4HB567RpxulFzM/SaMmFonEmBsqHa8kBuzoQu0&#10;HBn2jEY8lsYEbSPutwPrb8ybRkOWseN8Q05bcbumPK9mTC1k2wSaMZcbpxfAjA3fnNtrSaAtSYnF&#10;gdMLsHNXV+zY0RaHLgzA0SeTcOTJNByNmYrzt3xwafcAnN8xEkvvnUN3nouR2U8xPasE83KKEZpX&#10;hkXZJVhCaG4vKMXRkqc4zQv+XGk5TpVWYlfJM0xnmVaZRbwhlMCS+2HIG4spz7Vxehl0eWw6PI4G&#10;BEoD5hly/815bOY8d8Y8Tj3uvy7B3oD7LJD5huVqp+WjbvUyA5Yz4DKdZMI4KR+mbLy6SQX4mqD6&#10;jNuSEFgJqL4QeHH6q8xyfMPjqMf5BgTiN/ztau17gFp7omC25gx23LyPxGdlSHnzCllVJbh6egNu&#10;75qKB9t98WjDdNwJ9cG1aWNxZ9IYPJw0EXdm+eHMovl49OAmUt+9QfKL54gsysGZypew2n9VXUf/&#10;yqjEPwiTT3it/YPH/SmP9TNOfyrgYvovLqvN9It0liNIPyGI9QjdsKxMPIw6iJjIZUiLX4KshCXI&#10;SQ5GZmIQUp4sRNz1QNyIOotObF+1Ugkqrl+LN95a3F6tdEJMAMZ6FbR4TWmgVQ2uJAIuUUCmgdkn&#10;vKHUSirDV5EpOFT1nMgSaP2G/xBaxT++QeaPr1H2588KVFpwCRgEVmWEQ+nvhBZBo4WWRNmfmnlJ&#10;pZwGTNrlhNbvTAVMH4TUV12XzMu6Ug8BJaHAJil+QLkEpyu4XwKqCvyGp9zjCvyi9k32S0GrNy+i&#10;XrxoVMoLrCdPWHfCoycbgkCsO8HUlfMCJAFWTzYegVU3LldwY/menBfIdVdgI7hkPQlOd4nPRpe4&#10;LHSOz0JrQsqb82043S4mE+4EjemDFNQ6dBV6d2PRng2yHRv555cewJXrdGfDcHycTDgVo2f+C3jw&#10;AjaPSEJLXqgd2Dg68iLuwLtwE8Lwn1ci8PmtWDb+QqW+bGKyYMofTo/xyQ2C6eITWFENubKBGsYT&#10;UDfjlKr65EoK/nkng9NJnI6FSWwuXHlhOCuwUBGxUTmzPjVPSDSm4mlEVaZPhfPp7VR8eisV30Rm&#10;UjWVsEwhnAgZJ4ERG5Qd75SNBVwEmB3PjX1GEfePy3gum/DcOTJf4OXA9RpzG/Y8lsapuWhEaAiw&#10;GnHemufWkufShmXseAe3Zb22PHYLLjPPyic8CS2e05E5ebjzPBYxWbtxK2YBzlyZhKMXRuH4Iz8c&#10;fzIVhyKn4Ox9X5ze3xfHt/TBuuv7MJ7r+hQ8w6KCCqwreoodpVXYQTBtyi/DLsbRkkqcKa+kynqK&#10;k8zfXfIcwcVVGFhQCS+qWzs2RhPCwoypGVNj7p8RG5YBoaLP30aP9dfn8Yn6qs/9rstz04DnQKCm&#10;y9ARcPE46lIp1iOs6jLq8GbwDfPrcN06vCF9QyB8yfiC8RW38xXX+5rwr5tVga+y2ChZvg7B8Q23&#10;V48A1WHeP87HoNauh3Bafw5b9p9AalkhEl5XIe0tARR3HVePBOPeobm4t3cu7u+Yg4jwGbgj4Bo/&#10;Fjdnjsf1+VNxdFkYvr10EfdychBFtbWr9Bm+3nMRn/DGWTvzKT4TRcXf4VMe87+4D5/y5vUvKq1/&#10;8tr8l4CLAFPlMp/hn1nlPAflGJhVhPDcVKxJuo+DybdxOf4ybscfx9Wk4ziZdBoXE87hWgnbSi4h&#10;JKoqs4rAq9LAqya0uO1a3LYKBSlCLJF5iaLACC9ec58kElqEmOGTDFykyiSyCK3f2fz/RP53r5H9&#10;0zsCQmAgsPqJ06KIBGJaaDH+ELi8h5YWWGWSr8oJbARkEtVKTKkzWS7lCCYp8xHINGqqxjSVmCbv&#10;R+7DTwpSAq2nNaAl+yb7WKt3Rj6tYD76sgH1F4CxEfUmhHqxsQq0evLu0IN5AiNJlQojeGReo9Ly&#10;aCcL0Jdl+8i6LN+dd8cejF6c78m7ZXcqAInO3EbDu3Goe+khbB+loC3vpva0ZbXP34Hxw1ToXItE&#10;K17g3lHpML0VDc/YTAK0kFAksAiy3rwLd+cF3p4XfUfCoxsbeWc27G68uNtwX1z5IzkTus24vKWo&#10;FKknMp0QyoExoWIVnwdPXlCemWxMtAyfXnoMvehC/ONSLGqdeYzPrsdRDRUTWGVw5b67cH+dqXqc&#10;eYzObHTOvDgbs6FasYHUf5JHy5rEu26iis/vJhJSZbSPRQQWFRm3b8OGZ8o7niVBacvz1pDq005g&#10;JNYvgzaQDawJG5pAzJHnXMKZ51Lsob3AkXXZ8rxac18a8RjtOS9Abixg40VrQ6Db0sbZ8vxY8Dx3&#10;Ts3CtpIkXC25i4flV5FceALRGTtwL20LbieH4WJcEC48mYNT50Zg//be2HRyKYITUzAjtwhLCajt&#10;xU/xLSF1orwKp56+wAk20uOlFThWWobjxc9woOQVVhe/gi8h1yunAu6yf7Jt7os5bayEBRuUiYJW&#10;GQwJGWOeL0kNmKeb/hQ63OcGBJQuAadP8OiLOmNDr8/y9Qh4UV8SdRn1uV59/lb1eez1GHVZth6j&#10;DtetS3jV5fa+kWnJ53w91itg1M+rQD1RGYefwGTjZUxbvRd3Y6OptJ4h4eULZD2l3Xt8Ag8ursGD&#10;U2G4dzAAj3f440HYDFydPh5XZ4zH5XlTsT8sFAdPn6I9LEbU67eYwd+w1rfX8Tmvka+4z18Sml8w&#10;rU24fJlZqQD1OVXRpzwf/2KqbCF/468ynmnglfGKYOY1weu0cXwBWjDtxZvX4JRsDGDanc6kb1Im&#10;hvBYbbjuP6ka/yH1EFoS/8h8gU+4nVqEYS0es9hSFYRhrRSCTKXVkSzgEmgVwort4N533yulBaqs&#10;nwmtnNcvkffv7xUYBAYCKa3S0tg5TVqqgFINn5rgUfMCOgahpcr8+ba6nAY+mjoJPoGeKCnJV8uk&#10;ftmWtpwGVJJXwb2TKCesJMQaaqBVbQ///BG1+mbmoS8b5iA2nAE8yH5s9P0IgD5sqL14x1fgYfQQ&#10;lUWL2JtpT1rEnkylTB+mCniE2ACmkteD07KeQE4pOQKrX0ImuhJkRlcfQ/9+KurcioHlvQR4RmfB&#10;7k4suvLktydcxI72ZPne3I9ebKA9uU0FLgJKANmbaXdCqZcE78JduN/d+SP3ZHTjRdSBjaQjG39H&#10;XvDts8vRJptWhtGG023ZANqyoTXnOh6EgQeB4pn1FAb3kqBzKx5NCCZPXvwe3GcX7rsTL1IBlwtB&#10;7MzGIf1XDaIzqcpoIe+konYUJfh1KrSL8dCLI+QIRGeu60SoNOKdtc7jdPyDys+Sd8OGBKHYOQMC&#10;rAHtsA6P1YiW2ZrH25g3CCfuswvDg8flRuvlwuOx5zmQvi+BlAPDiY3SifvvwOO257StbCc9jzAr&#10;VvXbUdU2i03FwKQETElPwOrsOBwpisadwvuILTyP2ILjiMvZg8S09Xj0aBHOXw/HrrgHWJyVgRUE&#10;1+bCMhwqqsAZgupCWSWjgpawHAeLS7G5gLaRsBqpbhiF8OK5cOA+WPN8WbDhmhJG5jz35mxsxgIj&#10;zutwuSFDrKMJ8/VoaRSo+FuLEjNkw9PnfjfgudVhKsDRTjdgeV3CQJdldJinz99Pj9vRZSPW4bL6&#10;hGNdtQ4tIfdBl+pKlxDT5bQB843zKvFlRAE+OXAPjkt2IGTbDsSU5yPlFS3iy9fILc9CXPwFRN7Z&#10;iftnluDegQA82OKPa4ETccF3LPZO88Ohg/sQW16EpFfPcPXld3A+eRe1rsSgQd5zpfK+EXBxf75g&#10;CLS+IJhlWsBVm4AWoH3Oc/IVlVZt7n/tjOcMQo379zmPoTaB/yVvxl8nV+BrgqYO1VJtXmt1+bt/&#10;zeWfcp3PeR19mfWM9RCK2c+V1RRoiS39RIFL1BYhJVbygxCYFeAfrL9RVAqe/PgjgUWlxX8//vkn&#10;0l9WoeCX75WSEbWlgZRAQQMwDURkWoDyXhnVhIymHKerLZ0GXh+WleWa/ioN2Mq5Da1qEmsq266Q&#10;UMqK+dogrBS0VIhNlDwJKq2hVFpDqLSGsOEM5l1+AAExgA1aog8bTG+Cpg8bU9+kbPRLzmJeJiGV&#10;RVWWjf4ESj9CS2IQVcTglFz0zyC8uK7Arx3h4BaZig5xmegTn6Hg5vUkHV+dvYu61x7D9kE8uhAM&#10;vXmH6SGqimkflu0vkIsnHKnoBJQ9q1VfL9knNtQ+bBC92RhkWmAmwBKA9WR0Y3TidkWJdWCZjlze&#10;gcfYIaUY7anUOnJZK9bXOqOAyqQUbXiRtOL6bbJL0Zz1ebGMJ1WLB/MFbG48LicqQkuqtK8jEvDl&#10;/UR8cScOn91OwucPc1Hrair+cTOZqoewI5Q8WIcDIVmHyq7WjUTU553Ogo2p3pMcfPogjZaU6uwS&#10;rcuFSHx9NwENk7MJI0KS23Lnvnly/90JBkf+Fg4EpyunnanKmohF5bRYzyZUYs4EmxPPgyPLC9Aa&#10;81gFZAKSRvwdHBOz0SwuDV3jErA4LRUni7KwK/MxTuZHEGK3EF18FSl5ZxGdcwMnCtOwPCcfywmm&#10;XbSBx0rKCa5ynGZ6lADbXkxg5ZZgHM9RW9btzH215w3Ajtu3JagtJXj8VgSHGfNMuA8mbKwGnDbi&#10;uTUiaI0E2BJsZAIrA6W+BG5UVFyux3UMmK8nwOK6DbieKDI9KccyJlR2hjyPUl468fUEUGzQotRk&#10;WofrCNykTmNuQ8rrpbCBH70N9/3nEHD0BI5fu4zMilJkvHmNnBeVyC7PQUrmI0Q/OIQHZ1bhxp5A&#10;nFo6BUcWz8WdSxeQ8uw5Et68QDxtZSCviVq7zitVZ5b3UqMOCQ4B0me88X1DGNXh9FdUVF8QOF8S&#10;YEqNsYxMS95XMk1FWZvH8AX3+UueL1FrXxNKXzD9SkDI/a7DtA7zvpT1Oa3UHKH1mag1QutTptLh&#10;Lx3/tXi8GtXFaQnp6+K2BGby4OIfvJ5b8uaY9euvxJX0Zv2B17SIKW9foPDXH1GpVIwGDn91fEMU&#10;j1g0TQe6AhOjTKVaoEloFJMCWI1pzXx1WdajDcmrYBnpryoT5STbrBFK9RFOsqz8z/9o8qqBqgnN&#10;dK1hVFlDq2MwG/NQNpAhhJRAbCAv0EFUNwOYDmTjGkRQ9SO0+lPCDkwiuARiKZkEnQZYw5T6ylFw&#10;6UTYGVx/iM/O3oR3fBb6EkSyTm8qixaPU9GJEOgtUCSsekenoFd8Onoz+salE1iZDKq6BFFuGtUn&#10;/W19eNELqOQJZ082cFFdfXhx92ZjlnwFLjamrrzYOzOvE/M68Djac//aE6LtuU5X5nfPKUWn/BL0&#10;5AXSjfK9ezZBl5mBlmnJaJWZjTZZRWjBbbRi/a14XrwJCidRRAwBhStluyMvmgaPstQTTdO4PLgz&#10;z5l12fIi+kb66M5H4pObCah9PxH/vElIXY1jXhRqnX6If114AtPoHLjwTurO/fXkPgkgPXmsTXk8&#10;bgIink9X7oNAUOYFUo6qb403ApVXpJa7MnWRYB3uWSUqdWRZ6YPzZFmPxAyMZ4MOK6pCn6gE9IlN&#10;wZjEeMxNjSbEYnAuPwXrC3IwIj0DI9NyMD+vCNsrXuJIxWscKn2B3WWvsJLWcAYtV/+cp2jKep24&#10;H/bclj2P1ZENsRHDitMCLtW3xfMgIerLlMdjyu2bC9CyaI04bcZpSU05b8wyhgwDgRsbnz4bnQ6V&#10;ow6PSZchy4xEqQm4tMEGb8wwZD1GbLgGDKWwCE8j7ocFw4r7+g1VfOvHKbjx62+I+/57nHtwC6eu&#10;nEV6ZQly3jxHNq1i/osK5D/NRXp2LGLjbiEu4R5hloecn79H7Lu3iHvxCqdfvIP1kavQuRannpja&#10;JxXDkteTDvfrGwKkbkYl1eFTNJCnz4TK17wWvub1UYcwk/QbgkdSFVxfHhx8KSnjS0Ja+uTUPPPr&#10;EsT1Wa6e1CWR8wzfZEudVfiS89LZL/1mAkrp9FfQotr8hNOfSCoAY321eG18Rmh9yZt1X57H8j8E&#10;V7/x3+94QSCkfPcSJb///AG0NDZM038kYBEIKStXbRm18R4iNYL5HwLmfWhVlCaqVRO399/QYllZ&#10;R5XR7IsGVFL+fVprJO3FyMx8DGc6nBfjCN7Fh1HdjGRjHcH5oYTQEAJLpQpOAq8sgiyLkGM+YzDz&#10;e7P8oNxStH6SjCa3HqIb78puMZnQvXAfLZ6kUYllYRhjYEIGBhBgg6i8+sekUFlJpKI/YdU/Ng39&#10;E9IxgFDsn8BtJOQQnPkq+hFcfXmhCLgEWn0JJgUwgkh+FAk1z/xeTLsxurCBdSK0urDRd+OP25MX&#10;dvukJDS+eQE2N87D4+FtDMrPQvMHl1FvzzJ8vnUB6uxfhUa3zqFteho6smEK6NrSJrdhHW3YsFpy&#10;2ptA8eI+WLNRWBC6LXLK1dAL6QyvTev4z4tR+PpqLHTuJ8MwLhf1ovOormIJrAeodzuBNrQEHoSV&#10;O28OzXhMzVlXM0JZgNCU0HHhsbpze17cnifz3BnS3+XKPE82Yi82Ftm+LFNlGFJewpW/mWtWsQKZ&#10;m9THfZ2UW44QAkistDfXbU6YtWS5Lvzd+nF5V/7ebag8O/CG1YPzE7hvgQWVjKeYmfcUY6gc+3C9&#10;trS57ty+C+t3ZLixkbkzBF4N2VgUuBjmDFFcpoSPOc+52EaZV+DiMlGe2nwJ6fcy5rwhG52Ay5Bl&#10;pB/MSOpgvhnzzNkQLRii6qQOmZdhFqZMBWDGrFtSU4ao3obZtGiPkzGRv2H8998hsaoSaa/KcfnB&#10;FZy6dAqxRZnIfPsSGW9fIf31G6S/fYf0794h+907JL57SVg9Q8LzN7jx5ie0vfQIxrfj0Df3OaYR&#10;SPPzn2MIz7U8JdYnQHTSn6E+t9eAcJEhF3UEZAIeAqY+5+spsBFijLqc/oZ1fMnjEICJxZRlAjSx&#10;nPV4PLoEkpSTfB3CSkBYl6kosi85XZtlP+c5+YzxCc9dLR7vP6muZJiFPMkUaP2D5752cgnqUemP&#10;4W/9ipbwD8JAoPXyj9+Q/O4FSv745QNoaUOraLSh6efSTmugpel7EmWkUWea5dVgqV5PCypVRkVN&#10;QP13yLoCLYHnU+6n7JvEs+pUG7VGEjpjMgswlupiDG3KaEJrLC/qMWwkYwRcvKBHsKEOI7SGMwQ8&#10;wwixIbwrD80g8PjjDWBj8KBasrz9GD3zn6ITl7d+nIiBPHF9Egg+1jeCCm1kYiaGEEiDEtMxOIGA&#10;ik/9C1hD4jIwlDEwPg39aGsGEGpDCa3BtKWDuN3BbMj9eefox8ban2Dqzwt6AH+sftyGRF/ZFvMF&#10;Zn3ZiHszBFK9csrQj412AO+8/bMKoXdgI77YOAcNtgXjm83zYHEgDHU3ToXpgflod2Mrmp1fD/1d&#10;Aah3YCm8YyPRmRdFR+5/R9bbmRdEFzbuToz2rL8NG0prNvDW3L823C/3VOlzIkB40TXnXbF5bhVs&#10;KNn/cTUGn1+KgvmTTHgSAC2oMLx4wXsTqC1ZdwseW3PCy1vARbXlyfPZgvV6E2CivJyTRHUVwIs3&#10;Aplvxn1pyvAkmDSwoq3lMm1/mPSpObIeR9brSnU4jnfvkJJXtMMFaEYF1Er2mSqvdW4F2nNZGzag&#10;Fkxbcb9asQ55gitj9roTap15DbTiddGcx9WM4cbz7sY63Aitpjz+plzPhdGYFsiOjUwFG1xDNkwb&#10;KlkbbseKv4M1y1gRKBaEu5XAR4LQsRII8Ryb8niUrRMQKRhVQ43lBHISlgSQNc+f1GNZIwSGpgwL&#10;hsxb8ZzYcft1H6eh55N0PPr+J8TQFqa+eorMZzm4G3MDVx7fxOW4R4gpKUDWm3fIePcjUt9+hyRa&#10;x8RXz5D+5i2uvvkFLc4/QK0t51H/bARCWOf9F9/h8YvvcfbFD5iUz2PlPusRJg0ILVFbOrRxopTE&#10;OuoSMA14LhrweqjPVPJUXxz3sQ6jHsvJcl2uo0O1ZsDrxYD1GPDa0SOkpF5dTgv4RNHV4fQ3nBYL&#10;+hW3JersU56nf/B8fUrgC8Q+5fQ/+Rv9i/lfpBCA8bmYnl0A6dHSQusVlVbqd69Q+sevCgICDI3K&#10;qgkRUTs1o0aeGjf1P6J6TFXN0ECoWjmpcv8NSk1IWQ1IK6uh9Yz7WqXi9+ogtMZl5WEcldY4Xuzj&#10;eLGOZ+OYwHQcU5kWeI0iyCTGsBGMYWMTcg9Nk4GlWbSBuejJO4TF7SfQvXgPbaPTMSiddpKKahzX&#10;mZhFIKZnYzzhOJbrjqSFHEUQjUjIxFCBGK3g4FgBFOcJr8G0iIM5PZj5w1luuPSXEYKDCc6B3P5A&#10;7tNAAmIQYzAbkYCxP6f7MkRpSfTjj9afDas7j8s96jGaPXmEPjkZ8Lp3BQ4n1mNC4nlMST6PNlfX&#10;wmC3Lxpsn4h2t9ZgdtoFTIk+hnaXl6HO1rHQ3b8EfXl++rJxd6bC68QLVADWiYpE7GcXASO304Xz&#10;rZjfngqqExtam0yNFW3JMrr3EqF/L5VqiA2c8y15PtvymFpTPQqsWhH+rQmG1gSWN7ch0GrJelsQ&#10;FNLX5sXjk/4u6esSVeUlgGIIoFwJHzdJucyF23dkuSasx4G/nxPrcmLqypvOaK63oPg52lPhurN+&#10;AVArrtOS+92eqTyNbcV9bsHp5izbRkDNkOPryOuiJQHVTG2boOQ2BZIeBEgznudmBJ0byzqmP4UD&#10;wWUvwQalhmawUTZkw5KwY8OV/i8rTitoCbCYyrwATMAl1tJc5uV6otJS/WQCoeqwIZiteROSvjNr&#10;Nm5rQkTqsOC6EgIsGTtnxXUbC5xzKtHixn2cqHyOmBeVSHhWjrjydCSWJCAxPxHXIm/j4IXTOH3j&#10;Bu5HxyM1v4h2sRJVVc9xs7QCHsdvoNb2m6h16Aka7L+Bo6WvkfLiOVKrqhBP27ib8GrObRkSOqaZ&#10;VTBiCHCkv0uXcDIgeHR4PPrcDx0eux6VmKTahw16PE/6BJOBiioYs7x5DuvhvGHOc67PoLrTEXBx&#10;XqBVh9Cqx+X1uE0BWW2C6l/cB4naBJcosH/yvP2Tv5cMbtUntEIKitj8ZYyWZmDpyz/+g/QfXlMd&#10;/V/Q+u94D5+/L/+/6tAMW9BEBfdBpSo09WmjktB6Rmi9h5QWWB9GrYm8YCfw4h3Li1YANYEX/Xg2&#10;OA20mM9UlNYoUV5sFOPY4MZyeiiBZHP9MczvxbHx0Wok51MBEXbZRZiUmQffnAJMYYP0ScvGRAJr&#10;ItebINBLzMZoNp7RTIcTTAKrYUxH0g4Op7oaFkdYcXoEl49KYoPjOmJVh/GuP5SwHMYYwm1L39sw&#10;bm+oBBvSQP5IfTK4D8wfQqk8qrACnvevota6ufhkwzTU3RWIRseWYmLCaQSlnseQa6vgcdAPhluH&#10;o8HGQXDcPwk9zwZgwLkg9L0UiNZnpqPh7iloffMgLWkielOJ9qIN7JVXga75ZeicV4yuAkaCrBcb&#10;bjfuQxeqpc48N924D90Inc5s8G3Z0NqxgbVnoxKb2Z4KpiOPqQPPWXseS3vJ4/G1JxBa8Lw3Z34b&#10;gQjVXAumYhkFGH8Fy3kz9eL2VP8Vt+fEdVwII+n/EtvpRaB4CmBYrilVoG9eCZZWvEQPbqcFL+gW&#10;3L/WBFF77psoyU7c/zbZBBnXa8MQYHVj4+pGCMiy9oSEgNSbkPLmMQuoBFjNWU6UW1POu4vioqpy&#10;JHAc2Rgd2Gilr6uRAIy/hyiwRmxkjQgvsZIyHEQUmR3L24oqEzAJcLhdgZgdo5GCntg9ApCNX6DX&#10;UJQbt9VQQZB1EpKNCQMJG5ZpyDK23B8XHv+C1z9hSgqV+4U7iPjxR6Wg4soyEV+ahuTidKSUZiHn&#10;ZSWicrNx5UEEVhw5jsDtu7Bs20F02nQItXZeQa2jyaj1bQzMzjzA5VffI6XqGZJfvkDSi5c49+4n&#10;9OBva5xRBUvCxpxAMSV4TDKfwURBqBKGXG5IaOnzOA14nPrcdz2GAffdiHmGknK5lDXm+mYEkinD&#10;JJfgEuVFWOlyXjf3herfEqupw/n6PK91eQ6kX6w2ISid+6K8pNP/c57r2vxtvuCNwyg+H5uKSyHm&#10;8A/ar9/578XvvxJab6i0flGw0IDlPTxqAuf/b0g/lYR2vpJW9P1y7bgr5nM7oqJqxt8BqorrV/3O&#10;YPqcsK1i1JrARi+KahyhNY4X8wRe+BOZTmS+TAu8RidTjYmNTCNM2JhGcLmos46Ei/GVu3C9+5hK&#10;rBC+BNbkDDYS2ka/9BxMI7SmctpHgqCZwAY6jnf+sYwxBNLIBIKL0BpBUI2mjRlBeMn0cIZATJaP&#10;pJobxYY3giptGNfXPjSQBwiyHyMJh5HcdwWuLEKN06P4gw7OyoXuvqWos2US6m4ejm9W9YPDzvEY&#10;cSUIvtfmYcrVGfC9OhVDT41FryPDMPrSFMy8HYhZt4Ix804A/O7Mw6gb89D2+FRY7ZqBFvePoV9m&#10;HLzv3EDDsyfQ8Mo5NIuNRo+cEvTgeepFCPRmg5fpboRPd+5bN+ZJf5o8sRTV0pnnoAOPoRPTjtz/&#10;zjyXXQRuPMcCwDaET1vOd+KxdCDwWhNYrVifwKwNL8rWAj42WrGlXsyTvi/ppBflI0BrylTCm43W&#10;m41WVEAb3ixmE7LLyl6oYSpiQZvxd/FOp8oj8NqllqjtSD+XKL3WrKc9IdGV1q47LXVXNrAu3GY7&#10;brM1wdJc1BX3VYDVSmDG8GZ4cpkbIejKsq5sqK5skE3YIB2qowkbmISoMInGklIt2Ktl5SxbznwC&#10;iPl2hFojbqcx65R5BSY2VglRbbaEoD2nm3B9BwLCQaVSVyUacdu2XK9pUjHWVn6Hyz//idYnL6P7&#10;2du498MvSH1ZRkuYhpjCdMRWFiHtzUtk/PAdsv/8AwuTElF31V4YbD6HL3fcQ63DKfjkkEArFrX3&#10;X8X6kiokvPuONvM5wfUSx777GW25/4aZz2GVVwUrQkXgZUGFZM4Q+FiIemJqxv01Z1lThgGP15Dn&#10;x5SQMpflVFAWDCuua8nUknlmhJiRqC6BIMFlnP0CejxW6TMT6yg2tC7Pw9esRzrzv+D1oekfI8gk&#10;FXvM82gal4t95ZVquMMf1UrruUDr+9cordHvpLVx/9u6/d+h7aeq2bku888IG229kve0etxVFffk&#10;OUOl1YB6/rG6YjkBlRZWapr5tcbx4p/AO7ZSXNUAG0/FMoFqaQIb0Hhe5Ep1JWdiDK1em+g0tI5M&#10;IiwIHsJokFg+AsyH60ylDZySnkVg5WIal02TlOHH6UmEniZyqLhEbQmYMjGKimpkvACqRlTPjyK0&#10;RiURaClZVIFUe0ppyQMDUV9iWaUProj7UUzVVcz9KMYYzk/Kf44+KfFofCwUrU9NR88L0zDi2myM&#10;v+KLoDtTsClmJvYkzsH++DnYw9gaMwObn8zHjthwTm/C+pjVWPooFIEEl9/d6ehyegJMt4yE6d7Z&#10;aHNnG3pHH4XX1W0wObwKbncuol9OKW1iEXpnFqAv96EPG1ZX7p+EAKwrowf3sTvPr7yvKUqsE49B&#10;ojuX9eS8DNvoKIqV+9+Nv0VnHlt7znciENpxvj3z2xByLVmHFwHfnHW3yhZ4UAHRGrcmqFoSms0J&#10;lBZSluejIy/mLvz95nD/QnM5HZdFVSx15LJMHtoR8O0IB3lVqj3rUuPYuB+tub22BJ5EJwKgs/R9&#10;EWICrZaislhOYNWGDaa1gCu7jHllyjKKVXTntDsbjgvznVneSZSPqDA2LFFgTdiAHdn4HAVkLOdY&#10;Da0mPG8CMEc2uMas14HbbMJyGsgRftXgc2SDdWUqIXmOhIITG7ITyzqxsTtxXe+UIiwqrMKTN7/g&#10;1A//RstTVzDg7BVcI2wSXjH/eTESXj5FwvMqRFVWIOH1a5z78WfUP3oftfbfVZaw1v7HBJbAi+nu&#10;q+h4JwHXf/gPnrx+hbuv3iCk5DlteCmMaeEseRyW3Bdz7psASEAlALLifkkq+RJm3EdTgtWU6kqg&#10;ZUW4WXO5DYFny7QxASVpw2oAWkm/aN5L1vGC1pHgYr36rFOPZaSjvw7P29f8naVTX+Z10srVQ4D6&#10;PI+6/F0tY7Pxbfn7V3h+Z1r1+y8ENaElQxv+1AxtUOBS1u2/oSV5mqEQH+b/XQiYtEpLFNWzakj9&#10;1Z/FeVFZAistuFQoaNUA1kegkpCnni8ItlqTeAFOZoObwobjw5gk8BLIEFqTqQgm8S48jnmjuawf&#10;G5jDjUh43IlBv4R0TCZ8RElNobqaRhs4NT2TgMomsDgvSosxldMCMQkfsYsCLpYdSwU1ljZRYgwB&#10;NioxAyMT0wkrpowRrF+ANSZJ+sKyMI5qSxTfyGp4icIaQasl09IfN4YNbCwb6gQ2lIHcpuvlfeh0&#10;MRSzHoVhWcwSbIoLw/b4YByIm4NDsTNxlOA6FDUVeyKnYPcTH+yKmolvE9fhVPYJnMg5jb2ph7Dq&#10;8UoE3p0Fn9vT0ebYOBht6g/rwz5ofGIubA/Pg/mREBgeCEf3pAT0p3Xsw/3ox/PZjxeQTPfheZPh&#10;H90J/R6ETQ/Od6E6kmnJ6yKd3dx/KdeH68kyGWfWi+t25s2gM5d15nw7gq4D7Wlznj/n6CR4EfYy&#10;1qw585sR7i15XlpyvgXLi70T29eVkJDBtgLMObSHS4or0YvKqiMv8q6EWAfawY6ss5PAkpDrzPn2&#10;OYQj1XIHgq8jQdOW+S24Tiv+9gJFGaArnfUCLoGVCu2DBTYQD6aqk55wcmdZBSxCzJnlJJyY78SG&#10;5USF4ExwSTixgWkUGCFF2DlwvSYMB5Z3ZON2YeN0ZcMWIAnkXAg0d4LJnfW4Mc9FlWFwmSvr8mDa&#10;lPsk1nhCbimuvvge0d/9hFs//4I1PEfr04pxtvw1Il6/QfJPPyPhh58Q9d1bJH//I27+8icszt6D&#10;3t10mEWXwICp0eMcGMcWwziedjw+D/Pyq7Cp4jVCSqv4exUp9WeVW0m7SntKKFkpEFXCmtCx4r5Y&#10;8DcQhWUmoOK8CVMLyedxmPM4bQivRgSTvBZmz3AiAB3zXsAh7zkB9gyNCC47ARnzRIkZ87gNuL4+&#10;19fh+ZKBtQ0UsARSVH1pFWqQrbxNIK9QWcVk40jlSw20/hBzCDz77VcFrRIZNwUZFf8DQ8ZXaeyi&#10;NjTgqZkyVEf7eyi9n9aUq2kPFZwIGk19Ncu/h1NNUGlV1cchoJLQztfy4R3Xl3fwGWw4Uxm+bDA+&#10;0ieVRRgRWlN40Y2iimoREYs2sWnoRhU0nCCbkEYQpWYRRJmMLEwnWGZwfiqnBVrTMwVaWuWlAZcv&#10;VZYvoSX9XBOSszCBQJqQlIHxhJYoLwGVAGs0gTYyPl3ljSW4xidnYzwb9NhkzZNNeSggQzVGMGR6&#10;rChCNqzJbHRj8vJgdGQbdLb4YeiNhQiKWITtMctwKDEcB2KCcDh2Lo4lBuJ0YhCOxc3FvuhphNYk&#10;7GRsjQrAsYx9uFBwDafyLmNP2n6siFiAOTemYOKt6eh+ajya7R8Jx70jYbFjGEx2TUSDzb5oevMM&#10;hhW9RF9eQAOyCzVPNtl4B7HRyrSoKVFYPQim7txXeTezP8v2FJjx3PYmmOQBgryELqP9pVxXTnch&#10;hKTPqxPXaUeIecWloQ3VmfStiSprzvMly1XfGfOb8ly1Ztk2/D3b0IK3TshBG55Hv9xCBBeWc3uE&#10;FmEgQxskulBd9cgjxPgbd+a+tue+d8whPMXmslw3RmeG9Le1lWBjELXVlttvw/KteQwCLm+mnjxe&#10;D8LQjfsuX9wQaEn/lgMtioxpk2lnNlAnNrgmbFyitJTiYkjqRDWlgZgArYzgIuAU+DRW00XW5zJ3&#10;Nnp5Wd6NjdaV9bnSwroxz53lPKlCPFmvO/fJjUqje0oxQotf4Myzd7jz/Duc/u7fWJ1fgeWpxZj7&#10;OAnjrt9DSFwqNuXkYXsmr8+YZDg9TIB3wSu4FzyHez7rL3jJeKFA0iT/Gc9viRq07E34OWVUUhFK&#10;fxqPk0qoERWQXbViapj7TD0ssBJI8bgsmVoqUEkfHpUV5625/1qFJZBSlldUI8HVhCBz4jYlHARq&#10;TG1YxpphwXnpD1NBWBlwPXnfUk/soIBLVBZ/H31Cy5bQOlqlgdYff/yhoPX015+R8va5emm5/M93&#10;VECSyih2sYsaAGkh9D4+nv8wakJLaw0lT2D0vrP/ffm/7cOqASktoJ7//jfQ8iWg/NhwpvMi9mPj&#10;8aNlmCp5WVRGvPuOoBWRkfDtCRPv+9EYTjiJ3ZtOIM0gfKYLsJjOJIxmE2QzM3Ixg8CazYtgFkGl&#10;VVwCMj+W8SXYfLnOFNYzmTCaRLU2Xjrd4zVqS2K0RFI6IZWOcWyIY6ksxrCs9HuJnR3DO+Zo1j2W&#10;+6F5QlmE8WwsfgUV6BMTAb3dC9H9zgYqpBAE3p6FzZGzsf/JPHwb44+TycE4lxmOCxnLcSLRHwdj&#10;pmFP1ETsfTIe2x9PxK7oYJzM3I8zOWdxPOcItsWHYxGV1sL787A8ZjGWxIRibsR8jL81B93PzYDd&#10;zvHwvLwHIwqeYSAvmsHcl368WARWg3ghDWQDlGl5mVzUkxr8yuOQp529adXUAFkCS8aeyUvrvbhc&#10;yqiX0EWRsb5WvFm0iUtXyqsnQSOfC5IX1ntm0W6yzk4EYi828j4FlYRLITxiUjWj4bkfffi7+uYV&#10;I6Coiuo4S43J6kPA9SPchhAyA7OoDAmpngRRe6bt+JuLCpN1e3K+T04Z+uY+RTcBG/erM1WMvCrV&#10;LodlCarWVEgtGE2Z14zHK6l6wsh1RV25cN6VqfR1OfI8OPJ8OLGxSShbyHUd2cCkrJRz43LVqV+9&#10;jgDMlfMSnrSLHtxPSd24H2I/XRkeBIFaxjIeXMeN58id5eShQ5dUOgfWFZhXoW5qE/g7rCt+jZNv&#10;fsQSXmOTrt6Bz5WbWP4kAYuLn6J7HpUaQehMMDoTLM4KljJfRehWcb8kn3nMtydg7FmuCaEj4cBQ&#10;ECOI7JjfiGHLeWsC1ZrT1tXTdlxPawHtmIrCchR7S0WlSbmt3BcqXGgNnQWYtIaNOG9LoDUkuETN&#10;mXP/THjMJtwfGWhrTKib8XwacdqI14Mxf0O32BxcfvNOvb7zB5XWz4RWzo/vEPemUo1Qr5QvKlS/&#10;hiNjsDT9W+8hpBlzpRl/JVCraRM16qna9jEETtr1NNOa5ZqOduYxtJ3uslw7/ez33wgnTUd7zVCw&#10;+p3B/VYp4yXBW8snm4qJqkps3nRe8FPlImdMok0Ym1uC/vEZaP+IdpD2bDgv+MmpmYQRlVRyJmak&#10;ZBJWDEJrlgRBNotwmkNgzSW8ZhMsczILCLB8Rh5mUhkJ4KZWKzJfrj+F60+ispogQyRoD8ckpDJN&#10;o21Mw3heVOMY4wmuCdz+GG5/NGOsqC4BF5WKKC95+inDNGbxztjz/kXYHlmEIQ/X84KcjkW3JmPL&#10;w8nY83gKbeFsnEoJwoXMpbiQFobj8bMILR/seUJYRU7Azqhx2BE5mak/reJaHExYT5W2EGvvz8KG&#10;yEDsSlqJ3clrsZ7gWvhgPmbcnYMR12Zh0MPdGJOVieG8Cw9jgx0sKosXzCA20sECLzYeAZh8OUO+&#10;liHKSr5+ocaXsVH1FytJ+ArAFPAIsV5JeejL+jrK1zF47J2TM9CFYJd+qTYx6eggr02xcU2seIvJ&#10;xVWYzIt0UFQCXA+dgNfRM+h4+jK6HD6HZuu2wWnhIrjMD4HFtNnQ9/FD/RFjoTt6AuzmBsJl6Qp0&#10;2H8ELY6dQdNr99CZcBQb25uNoQ+B04OWtCujB/dRBu7243GIEuxGsHVn2pHRktGMZeUponTSy9NF&#10;T8JQAKIgwnnp63JlqiDGMhIukipgMb+6jKgkUWoeTD25D2I1PQguCVkm9QmgBHCynig6L54HLzZc&#10;gZ0HIebFer1oDZsSVN6El+xfO57TLmzQPVn3vPxSXHn5Gknf/YC0n/+DBFrHqJ//wKqnr9WDD3fW&#10;70JIuFA9uRIiYk+dCRpRdmJNPRhuAl6mTQgegY0TlZUj98OBeXZMbQkUsXwKZCzTiMASyDVhfQ5M&#10;5SmqQM1RAFUDVlp4uea/UrASaEk4EViixuxYxpbrCfQsCCkTngcznhtz7o/0q1nTesu0Cc+NvHXg&#10;/DAJ11+/kmeH+PWP3yD4in/zDDGvKgibnwiNHwkWzWs6GnuogdKH0KICq07VAFDmS8igTy20JLSD&#10;QGuur4HWb3+pKW0flpT7S2H9DbDkaeELlhNIaYH1F7SmEy4zCZTpBJcvVdZEwmoI78IdohLRNSYR&#10;kwrKMJ4NakRcMpeLYqKyImimEzxiB2dSMc0kgARcswmzuQx/Qms+ATaf6wWwzvlUcvMJxXnVMYdg&#10;myUKLSUD01jXVALQl43SR+58iamYzHRiQhomU3FNYv7EFM4TcBOotsSWTqQlGkdojSUQx9EKqf43&#10;qZvQGpd0H3obJ6LR9qGYRmDtiJ2Bg7E+OPBkCpXWNFrDOTiVHIiTCfNwOGYKFdgE7HsymTGJ9tEH&#10;38ZOw6G4eTgQG0zrGEQF5o89kfOxM3Ie9sYuxqHk9difsgbbEpZhGa3j7BszMPHGYkyMu0nll4tR&#10;vJBG8mIZxn0bwcYynBASkA1jgxrIBtgtIRv92KjkNaQ+hFY/Qmswz/cgnqsBbDCDua56F5M2vFNs&#10;FlrSxrSNSSO8MtCLcO5GmIm1HJhSiN73o9Dh+Fk4LAiDXt+h+KerOz5xdkRtD3fUdnLEv2zt8ImN&#10;FWrZNsQ/G9nhC0dHfO3qjG+cnVDHyRlfuTjhSy8P1O3QEd9064E6fQdBZ/R4WAcshteW/ehz8TZG&#10;xKaogcS9uH8dCdpO8nUPAqkH1Uw/AqJPLq0qb26tCU15MCAd9C0YzTnfjMDwolKTDnoZitFU5nl8&#10;2vCQYOPyYFl5ncmD50UzL2l1HxnPnztD5rXQ0oa7UlnlaEYl6E1QeFbne7KsbLcp9615biXTSnjm&#10;VqANy7UizAZQoW4uq8L1569xp/IlLj1/jk1lz9T5l/105rouBIO7wIrAcSYgnAkdsaKehFMzAsST&#10;8PCkTXOTcoSMO4HiIvZXQMTyTQREDBfpoxIQsS6XrCqWpVoTILIOgZMsd8+lBRVVJUFAuRFY7gWv&#10;4cpp13xCSwHsJS3jcwU6e25XQGhNOMnAWoGXhdhPQsuG9tCM8/LOpwlvgp5Rabj3/XdEFlUWlYt0&#10;tj+oKkYClZaoq2e0hk+ptER1lf4uSuv9oFAVAimlrgRWGsWlhZYop7/gJvOclvmPQ6D18ZNBKfvX&#10;08OPgKWCZURpCaRqgktBawZ/pKmEil92PsZk027Ep6D5k2RGErpERmMq1ZI/wTObUBNgzUgnbAik&#10;6UyVwhJoEShzeGFLzGP5ADbe+UznUVkFECgBVFr+hIqAS1JRYXO4XMA1g9CawTqmsw4/AZdAKzmN&#10;AMsgvDQxJZX5BJwPbeoU2klfWidfQsuPMJsqyo0/kC8vxFm0UoFFWXA6EAzbNb2wkvA5GD8dh6In&#10;ElqTCajJhNIUHI5lXsxU7I+awLxJBJYPQTUVx1Pm43hqCI6lLsYJWsgTGeE4mriEZUOwN2o+djye&#10;jR0E2Y64MOxOXIPNceuw7MFCzLo6FxNubuU+JGJCfjnG8a4/mjAdzRvASDbwkWxEI9gghwmQpGNe&#10;+rdo0eS7ZIOpuobz/AzjueoZnYKesenoRVj3ofrs8iQF7Qgt+eprT8JqCKHV68ETeGzdi4ZzgqHT&#10;ZwD+0cwb/xQA2dujbmM7GLq5wtDDDXqEk4GnO4yaesKshRes2raEVevWMG/dAqatWsKiTRtGK+hz&#10;eYOmzaDn3RyGLbxRz7spvmnZCp+34LK+A9Fklj+ar9uKbmevYQDh2ScxSw2d6M7j6k7odid0ZVoG&#10;ocqTx7aEczs2oPaMNpxuSYjIEAzNEAnpxJevbmjzxU6WoCnVqDyRlLFnkteMEPNi2aYCHoZ6E4Dh&#10;yTx5o8BLguW8eZ6bsR4Jb6oNWe4l9pHLRfW15PLWmZWEaCWhpvnSRwuqKBmmMDy9FIG09CuLXiEg&#10;/ylGcL55xlNlK10Z0nfmLn1sTOVhgEDMleFG0Hjkv4Y7YeJB2HgIdAght7xXcCkQVUSVREC5UqWJ&#10;gnLmtOqnIrhcGO4CJtbjQfB4EjzurNtD6iKUvAreEH4vOP1KzUvdnlzmJvDitgReqqOe4BMFJwN2&#10;rXiM5jzPZjw26TNTrzlx3oTn1IztxDs6FQ9/+oGm8Hf89idQSAt4vSwbye+qCKMfCB6BluZlaIGW&#10;5h0/UVSadwnldRoBjwCsXD4ZUw0tyRNoaYGlzdOUfa+yJMQCamGlBdV7aNUAFUOruhSwiFqNNXwP&#10;LgWtUbRXQ6UDnPAYwMbS8mEc2kSloHciFVAOFRLhIrCZQ9CIippNdTU7NZvQIbC004SVJs1W0PKn&#10;IptHtSWqSiClBZbAaz7rmSd2keksriN1iFoTq+lHME0RYDFEbYk9nMSQvCkCLZaTjvwZqamY8ugK&#10;Jt88gGl3T2B6zEPMpD2byztlWF4xgrMiMelKGHYlE0CJs3E8diqV0xTaQAIqehL2MlRKlbU7yge7&#10;oqdiL8ttfTINy26NQ+j1MVj9cBaOZm/EuZztOJ64GvujA2kdp2LjIz+sfTAL6x8vwNa4FVgfuwyL&#10;7vvD59oCdL+6Fc2vn8NI3gB8CirU61GjCBo1CJYNehgVRG/CtgcVY2+qxa6xqehPOA3l+ZNXo/rF&#10;pKLTA82T2YE8/30JsWFUODKQtvejeDiErcHXHbvjc3cP6LVsDn1vL+gQUPruAioXGDd1g6mnB0wk&#10;qLZMm3rBTKDl7Q7rdi1h164d7Nq2h33HLnDo2g1OPXuhcZfOsO/WFS79+sO+d29Yd+oMi44dYNq2&#10;LQzatETd5k1Rt1Vr1O/UA0YjJ8ErfCP6XLtPpUfLmpTNyFPfNetJUHQhWDoSHl3YoDqzwXemMmlL&#10;dSOvDMn4sg6cF6AJ2DRPIgkwhkyr14rUNEFDsLRm2jaP68o0Q8o1J4ias5xES25H4CcQ8mZ9zRka&#10;0BFgzBO1J3VJGVWe0y0ITu8MTrOxNydoW/PcdkktVg8a2rOxN6OK8qIq86Iqa0aoNCVgnPMqqYye&#10;ElZUW2LfCCh7gkPGZNlwHUdCSjrppa/JjPXasA57KZv/Ao4SXOZE1aQ62lnGpfA1lVQVvPKo2PII&#10;Lua7y8ct85+jGaHXnMubsbw3YdVSUuZ5F71l+dcso7GMqqOe51j6wmyottSbAQwZbCtj2GRavdJE&#10;Nd+C4iPq5x9pCuULD3+i6Pefcb0iF+nfvSCUvkfFH5qnh/LF0bLfZfiD1gb+DbRq2EPJ01pBTWjm&#10;tWpLm/4dtP7LHtaAljYEWmJqa8JKG7UGxadhYGwSRienYwKBMzQ+FdNyilQ/VEB2AYKy8gkfUVC0&#10;fcryZWMuQSOpQEqBSpYLtJg/l/MCJq0dDGDD1Sotfyo6ibmcFgAK4OZyvdlUTwKuqQpaKVRZqbSJ&#10;KSrENk5LSaOiItRYt3T8z425i+DH+7EmaQdCI1dj/NU1mPLkGgKyChDKOtcX52JrzgUcTFiAE0lz&#10;cSphDtUSrSDt3z7GdsJq46PR2PRoLHZETcFO2sbVDyci9OZohN6agAU3x2HOpZFYcM0Hx7O24Hz2&#10;HpxMWYWDcf7Y9WQG1j2aikW3p2BlZBDWxy3D4ofB8Ls+D91OBcFqZyCsDm3CoLQ0jKXSGs/GMZqN&#10;WQa/9knKUZ/nGc68iQXlGEpQ940hmOJlaEcuhsi39O9GoevDWAyOk1ecsjCWyqzbqUswHD0B/3B2&#10;g44r4URbZ+hoD33nJjDitL59Y+jR/jWws0EDe1vUpSWsb22JekzrWlvhKwtzFV+aW+Arcyt8Y2WN&#10;2hZmDFN83dAauo5NqMzcYEDFZdK8BUxaNIdN+/aw6dgeVh3awrJ9O5i1I8g6doJBp64wHjwKbuGr&#10;0Of6HQzhMfWnkuxC296Nv7V8QaMbG29nQqUz1U0nwqwjG1G7alAJuDpwXsZ9dSDQtPPtuKwtodKW&#10;5dtxviMboJRpx2jP+c6EXQdZR0DIhipl2jKUamMDlVRNE1qtGQJLWb8tywsA23BaqTuG9Lm1VMqr&#10;FC3yytCaoGpJNeMtoCKk3AupiAgHGZkv71CKBVTDKrjcmvtVOzYHn8bkqOEMDoSNfB76C/nkcVQm&#10;Po9Mg11+pWaoA+uQr7HK97/0c17iy5gCfB2dCzvW4c66mnHdpgWEFaHVolCgxbToOzQt+x6tS74j&#10;wN6iBeHVgvlNxTISokrREZxiQSXsaUlFccnbBjLYVsa02bB+a7GMvFl2iElE7C/y2T8ZXPoHiv/z&#10;M66VE1o/viRQqKqqv3mleXooQyC0nfFai1itpggrLbQ0ENMorJoqSwBUE1ba+Dto1cwTdaV9Oqg6&#10;3yVEYX3UAf8XtGZSFcyghZvLBh9IWAXmFiKQVjBY5hnvYUMFpSJHAWse4TGvGmKaEEvIZVQNf9lB&#10;5sl0AOsLIPz8JZ82SICmwMYLXak3wmgmgTedgPIlPKcQWgIuP05PpQX0i4+Gz6MbmBp5E/4J9xH8&#10;5BgWR67DvNvz4HtxCsacm4ZJt7diYVYKFmfTpibHYNjZhbRxc2nvZuBU4kwcifNTamt3zGSseTAK&#10;6x5OwebIOVRPs7HlsR9WR/hga0wwdiQuo4IKxfIH0+F/aRS2xIbiTP5ufJu6Anvj/bE3ZgY2Rvkh&#10;iHALvjsTK6IWYtmjYMy65Y8Jd8LR/+5W6G+cC5dzh+BHMAmMej6MR9s7j9Hi1kO0vPUYLa8/RB/e&#10;AX2LnmJcSh7GE06jIlMxNCIB/aIS4H32Knpfj1Tj5nodO4V6Hbqhtl1jgsoRpq6O0CGYdG0bQs/K&#10;Cg0sLdDAzAw6EpaWqGNFWBFYDZjWZ9QhrL5hmfo21tCxI9gINx37RtAj6PQJPj3aSp1GDqjf2B71&#10;mjRBfWcn1HdxgZ6HB8xbtYJNh/a0k61h2roN4UVwtWsLnZYtUIdw0+ncE03DVqLX9VsYwmulT468&#10;mylPOGmD5Qkk4dCNsJLxYp3YqDpKSph0ElAxvyNB0ImNrqOETMtyRhdCohtDygp4OnFZNzbQbrR5&#10;kt+dikeiExungKwjy3WgOtJATUBXrrbRlTDqQtXTgfW3lT4tAlEUnbwc3pJ1tiEs2hRUwYP1mKeX&#10;qdH5Yr3kSxN1Y/NR634i6sTlwIPQ8OQ2mtHuuRa8Re2YXNSOL4B98VvYUykZcL/ke1m1HqejTnQ2&#10;HEveQI+K7tO4AtR6mIVakTn4JJbTEWmom1hI5fWS9RFE3DfVR0YItaKqcmR9hoSODAp14Laa0y62&#10;Zn7LaqA1FQtJm+hFcLlRbTlz3SaEqgOPxVHAKjaU4LIjsBryBmCZXoBuCamI+U3zXXgBl4JWWQ6y&#10;fn6jOs7lszMCI01/laSaYQ8aUDHVWsBqaGnU139DS6OcNAqqJrBEgf0dtP4CluT9jcoSOGmB9V/Q&#10;CiZMFjAW8qJbSDgtpLULIcRCqLKCCZlgAmYB5wMVaKqtngKUBmABYgUVxARmhFQagUfZHcy6Ajkd&#10;VD0tfVuBWQRitfISaM3l+vKkUT15pOKaTis4XSBFWPklpWFGciZ8Iu9h/PUd8LkahlGn52DU+bmY&#10;cm02pt+YhrEXx2LEmZEYeXYEpt4IRHj2LSwtTEanC7ths7YPVsdNpzryxdFYX9UZv5dqa+PDcVRV&#10;k3AwbTVOZO3CkeR12BUThH1Ji3EycyfO5R7GhbyD2J2wHEvu+mDpvWlY8WA+gq9PwPL747GdFnF9&#10;5DTMuzEOUy6Nx4yrkzHzqg8mX56KgWfmoc/l1fA8vhQOR9ahxdmLcPv2AlpdvgOP89fgde4aPM9e&#10;g/eFO3A5fgleJy9jXHwGJsen027TBt5+jC6Xb8F532H0uxmhxhHV9qZFs7OFYRM7mDW2gZGdqCcz&#10;wsoUOubGqGdiiLrGRpw2ha4VAUZg6RNoho0awYhgMmpiDyMqKWMnAZ4LTFxdYUogmTVtCnOGZYsW&#10;sGrZEjZt2xBSLWBGIFnSGpq1aQuLdu1h3qYdjJq3hKF3Cxg29YZhs2YwbuUN6zatWUdz6HBZg779&#10;0GTZGvUi/GA2sB60dd2oYLrnVXCaoKES6EogdGfDkteDJLpJSnh0YaMTNdaF0ZWKqTvnuzNf0m6E&#10;T1eVz2nm9eA6KrisJ6HUnQDqxrSbgpq8csQ6uawr15NyPavh14VWrAutWMd8qjSu04r2zJkhn9Bp&#10;WUTrllaOf0alUDW9pOWqwmdRhE9SIT6NTEddqidvlm3B+ltlv4BDxjP843EqdFKK4cR15UmeLoH8&#10;D/m88/0kmMno/YJXVGO5hFgmaj3IZpqjgKWTVATXojfwILC8CUdvQsdT7F/xd3CgBawjH/B7zPIP&#10;06CfUkJ7+I77+gbNCTMvbksg5k3F5cX9dOc2ZAyZ2FdHniMXHq98bcOJYU+Va5tZgoap8jmnTET9&#10;53ci6T9ExR8o/M+/cau8AHm/fkfAvIeRFlya0IBIGwIfTTmtZfwbpVUNoL9TWh8A6iOlJR30/wWt&#10;GgrrY2BpoEWlE0KALCJIFlERLcrKUeBaRMgslGDeQoJlASNIgmWDCJtgTgdkZP9lGf0JLcmT+oI5&#10;LXUuIMQkDWHdCwjFBQJBQisos1BBTKk2pvOpvuYom5iFWTzJorimJaZjZnIaJlw7hrConVgavQzj&#10;zo7BkDPDCKphGHd+JKE1CuMujsb4iyPhR4AEPFyFGRHb4bpvKprsHoQ5t8ZhX8IMHHyi6b/aFeWD&#10;NXfHYu1DPxzL3IIz2fupoNZjX+JSHEpZjWNpW3AydRfOZe0l0DZjY/R8hN3zQdCNCZh/fSyCb4zC&#10;+sfTseHJHMy+Og4TL4zB5CsT4EMbOfryNPQiVDudCYPLwWDUWz4N3sdPovPl+2h68hLsdh9Gm7PX&#10;0er0RTQ7cg7tzt9Co20H4bXvCIbeeoCZCekYcu0uWuw5jNb7j8Fr3SaY9RmIL8wtqbAaQbeRKZWV&#10;ERoQVPXNTFDP1AjfmOkzDKmoLAgqG4KK6svWGga0iXo2jIYNod/IVllHHYJPVyBGaFl4e8OyNUHV&#10;vjWsmJq1bArTFk1pDRnezWBNWNl07gqL9h1hSnhJ/5YhlZWRd3Poe3oxCLwO7dCoaxc06twFJixj&#10;0KkbdIaMQtM9RyGf6+5FBdM5qwjdc8sIDsKIdqwn1Yr0fUn0pvLpJdMETHdZTnUmIfPyOSEp0yu3&#10;XFNWAMS8HqyrJ/OkXA8pxzrkQ44S3RXwWIblZFt9CMx+VFg9RZFRcQl0mnHdtvnPIINV66cSMnei&#10;4Sj9XCWv8UVMGht8JdVPJay5rFnZW1quUjRJLkAnHks7wqE9VZVDWglVWBoaE8ReBId1Yj5MeLyG&#10;KUUwTi6EW9Erteyrx2nQSy3FZw/T8cm9ZBiklBEyr2lHq9Cc+9SadTUvfAkX1iF27l/xVGNJxfhH&#10;VDFqPcqBFZVWK8KsVfkPaERFWCc6k1aQtrX0Heefw4KKSj5tLd8Ok49Sap6myhg1AZi8UVCiPtY4&#10;hO3q8X/+g58JCMFW4a8/4W5FIQp/03wfXgMmrRX80BIqGFWDpya0KliXLNNASzPkQd4p1EJL1JWs&#10;I9MSNV/XqQmwv4L2sGYHvIpqWH0MLvkuWK0QgkWAtZjKKiw7D6E5uQpSiwgZbSzOLlIAC1EqLAcL&#10;CKsF6VlUVZmEFlPCJ4h5IQReMAG2gBGiymSzbtZHJReayzqotEIyixiSFiqIBSjrqVVwVF6E1kwq&#10;LHkqOTslgxA6icWP12IalczIU8Mx6uwwjD07FBPPDceUCyPhS3hNuTCaMYKQmo0Zt/3R6uAgdDg9&#10;HhPOjcSWmOnq6aA8Pdz3xA9bqLLWRUzEgeRQ7KL1C78/HSsfCYj8sebRbKx8MBMbYwJpE0OxLnIe&#10;Ft2fjAX3JyHo7iQE3BqPZQ9oJR/PwZzrkzGZKmvKNV9MuuqHkVdmocdpf9htmIjP5/aH/dZlGB31&#10;BEMfPMGQB7GYnCRPO3PgJw897lJRnbnE/TwFry170W7XQUy8fh8jLhBqW/dg0KET+Lp9O3zZ0BqG&#10;DnbQo7pqYG6E+sZUVSZGqCvQMqPKsmRKxaVvbQ09SyvoWFBpWZgoxaVPO2hEtWXSxAHmLs4wY5i6&#10;aVWWF4w5rUsV1sCeQGvSCHUaN8SXVGm1ue7XjZugbhNaRDdPGDUj4Nq2I9haw5iwkzBp0RpGrVvD&#10;gmrLtkNHmBFqlrSRBlRt9Tt2RsP5QYT1TQzOJ3RyBEYlCkQyPKIv076SShAs/Rl92ch6V8NKBsmq&#10;gbJsfJLftzrtUx2yjtTRT6arYdabdal1mfbOYxBuAwufoT8h2YuqrxXn68ako35CBty5vvw9ys8j&#10;k9EgNhsutOCtWMY4LgOutGUdqaraElCdxFYSVl1py7rmVqFDPhUbYSHRrohR8BydCJMORS/QjvBp&#10;R1i153Rbrt+Sys6bcGpVSDVEWDpJ/1XJOyqll4QVrWoe16HNk1H9Rgm50KUqq8d9+SyOII0soPUs&#10;hlfxO7Qs/UGpts/icvE5lZ8J15Nv6n8Rl0fllo5at+J4DFnwlAGxPE8ydESenErqSHvumqL57FQM&#10;lYsMd/iVSiv31x9wv7KINlHGZ30IqL8LLbQ0MBM1JqkGTO+VFssQWuo9Q4nqdf4WWjL/EbS0Ckvb&#10;t/Xyzw+tYU1waaBF4CwkbERlhQq8cgRSjJxChDGWZBdiMfNDleLShMBIhcAqLUuFzAczDakGlVJt&#10;TGW9RYTWIoJPBe++Egt5sYhtXMBULKQATNMnlgV/AmteSjbz07Ag5jTm3g7G+NMjaA+HYsyZQfA9&#10;OwRzL4+mAhpH2zYeQbRusy9TbVH5+N+bhVHnxmLg2fGYeHUCgm+Pw9YoP+yJ8cXeaB/sjp6CrZGT&#10;senxFKyM8CGIRsL/1igE3RrL6VHwvzFSpSF3JiLk9kQE3BmDeXfGYebN0Zh1fRSWP5qJ5YTW1GuT&#10;MInA8r02DROuTsfASzPhtX0svp7TC/oLfTHs9lUMv38fox/GYExUAtofPw+n1ZvhunIjmq/dio67&#10;vkUbAsp50XI0nr8AHguWYNyJs+i9ZRu8/HxRm8DSpx3Ub6QBkY4Z7aCpKRqYctrcjJAyp/JiWJrB&#10;wNJShZ6FubKJyipasIyVJXS5XIdldQgkXYKsvjXh1tCGys0ORg4OtI8OsGzqCeuWzdGQqsuqZTOY&#10;t2gOM9pSExkGQUto4NUMRir1YjSFcYtWMGnZikBrCjOCSjrqzdswz7spDLlcpxWnBw5Am30H0ZOg&#10;6EnLIi+Fd82QdzCL0YsqQL6OIXDqz4bblypJPtTYjxASWEn0Z8g4MBnMqlJCakCNGMiy/bm+QG0A&#10;y8i7nwKz/gqGAhxaUcKqH21qO0aduCzUepIE/ehUtKEtkyeKnWhluxBy3QVIhFBnsbKEVU/CoVfO&#10;C8K2SkVnqq/OzO/B6d6ETW8u70r4dSMserCuHlRF3Qimjly/A/O7Fr5G94K33D4VYAkVU5EMGC1B&#10;i+Jn6ETgiV3tnveSyo1ApWXtXPYdulb+ADOem08epMAu/zVaMc8m+xmtKi3mw2R8nliILxIKaUF5&#10;HLcT8WlECkyTiwjhStrMcrRgyEBaNf6N58WV4ZacAx+27QyA0PpTfQgw499v8fBFKVWT5lta2ldr&#10;NGB6n34cmtHtmtDM/3c5BSqBl3xOpjpkWr3wXANcEtKf9he4qqFVM2qCqqbKUtAKFkUkKklUFFVX&#10;qKgiBZpcwovTtHNhBJfkhRBCAjmxfEp5ETJBqZlYQNAoYAkAWU8ol4VStYWxrjDWoSDIOsJyilQq&#10;sYgRQhUXwjICLLGQYjcD0zM0AExNgX/URcy+uRq+l/xoDYdi7OlBmHpuKJbdmozNVEVbGJsiZmFj&#10;xEwsvT0J8y6NQNDNyVj0aB6m3JiISYSaH2EWcH0kltwbjU2RE7GX8NoT7YvNDyewnpEIvjkcQbdH&#10;YsHdcVhMiC2LmIal92ci9K4fFhBc826OwbQrwzH96nDMvTGGwJqBgJuTMOHiOIy/OgVjrvih95lJ&#10;aLZnFCwX9YHuzIEYeu0sJkREYPDFq+i67zA8V62D1Zz5MPfxg+nYiTAZNgYNJ/nAY34g7H1nwnjo&#10;CBj1GwjXyVNg1K0bvm7SmGAhiGwsCB8TKiyqKyMJQwUtXTMzpsaoY6Kv7KIs+8bAAF/p6eJLXR18&#10;odMAXzRgMK2tWx+f69bDl3o6+FpfD1+z3JeM2gb6+MLQEF8aG+MrQrAO7aW+syNMm3nCslVz2Hbs&#10;gCY9eqBRl26wowVs0rMXGnbqQqXVEjoentCnAhMVpuvmjgauLrSX3rCSvjDCrI6LK3RoM/V69oRl&#10;6HL0iE7EYDaqwVQhvQgYeVVJPuMj8OrNRtYrs3qaoZQVgTKADX4QldJApgpQ1UASOA3g/AApw2mZ&#10;H8wyg9n4BzD6EArubPwNohLhSWU/oOAp+hIadvEZME9IJayKmVeF/lRi/aR8Pm0q1+9NkIh97ZEj&#10;6oz7qeYJJEYXRndCqVcuYcYQaPWh4uotebRskvZg+W48vo6FBXCJi0GLeB5zaSFapzxB/VPfovaR&#10;3TC5dREts7PQs5T1UEH1o0LrK/vH/ekuTw65T6IEO5S9o1KrhHFCHgxpPxtmV6JR8VvUSyqipU1E&#10;3egsuBa9RJtiKjzucysCSp6MylNUSUV1yYvrHklZmJmbh1zCSv4Cz3dMU394RWiVoOwvRfQhhOSL&#10;oTVBpA1NWU1o52ummnivrmqGGovFepWqqgaYrPdXB30Ne/h30BJQfQAtBSsFrWwCR6BVgIXZhJJY&#10;RQJHVJJAZiGnRZFJmRCCLCSdqovwUtCrVllaBRZCq6dRbgSXAlY+llDBLc2jcsstYBCCVHGLGAu5&#10;XB4CSOd9IK2mqLaQVCq/+IdYFLEds6/NproajpFn+9MW9qGyGo1tVDvfxgXiaMIiHIgMxJ7H/syb&#10;gbX3fbH6/gyE3PTDtGtjMJ12bt6tCZhF4My6PJD2byIOxk3HobhpOBgzFTsip2BDpA/WPZmCJffH&#10;Y83j6diVuBj7UlZia8JCLH3oR6iNZ4zDgtuE3ONpWPxgCqZdGolJF8dj7KUp6LB/IBpv7A6L8H74&#10;0qcDGi6YjEGXzqDXiVNwDglFY4JKr1cvmAzoD4exo+EwfDjMu3WHGeFkwrDo0weN+g+AQavWsO7U&#10;CbruzqhjYw5DAqu+qSEho0cg6akOd1FVdY0N8I0h4WOogzqmuqhnqo86hI9Aq56CGy0k5+sTajpU&#10;WzoWpqhjZoQ6RgaqXF0j2koqNh1LC1pMU9pNE9pNUzU8QlesqLMDTDzclIW0pGKyaNMOdgIuAsuW&#10;0aRXb1jTEupSUckTRlFWktaVp44MG6quxjwuHS831Pd0h0HX7nAMW4LBMckYlf8SI6g8BlHdDCSs&#10;+jMEHIPznykIybyoJnljQBSWwGoQYwgbpqSDBHyE1xCWHUKFNlhFGQYVEGwlz9AiMVt9V6wJo/bd&#10;KNq9fGVDB3P9flRe/al0hnJbwwimQbJd5g1kOpBKqz9Vj/Sz9SQs5OGBPEyQ6Mny8j5iz9xK9OK0&#10;pD2pvPoQZH0Iqt75r9Cn+DV6lb5BB+6b3fVz0Du4EmZH1sH24g4YHV6B5jf2YXT6dXhc3Q3907vR&#10;MbcI/Uq+53bfcn9eYRABNIDqrD/rGVD8Av0437PoDXoVv0FvAqzH0+/RMDkfnz9OhB3B3pqw6lIo&#10;CvAplZ0M6ZAvcFSPceO5kYG8HrS6TRMz4F+Qj8JqaL3Fn0j4rgoRVcUorX6HUPVHESD/E0Y17J42&#10;tMvfh3ZeA673oYGZApcWUKxPUin/l9oSNVYDWDWh9bHakqglcFEKivAS9RRKiCwisARaC6m2JE/6&#10;vNQTRYJNqTJeDJIfnFYNLMJGo46ouhS4pO9L1mN91cpN9ZlVW04VtIqhyjISXNLXResgHfjSxyVP&#10;K8Nir2FV1HrMuDwB404PxvhT/eBzpjuW065ti5iCXY+m4khcEI7GL8TeyLnY8XA69sXMxdGUpVRg&#10;wfC/Oh4L7/thxcPZWHTLB0HXRmNz1FQcTfTHySSJeTgcNxsH4udgb/ws1c+18s4EbIuZj33Ji7El&#10;JgBhdydRwY3Dpqjp2Bw7B+sj57CecZhHOzr/9nRMuTINI6kCW+0bCfPFfVHXtys8Vgeg57e70G71&#10;SpgMGogvvTzxjZcHDNq1gVnnjrDs1BFmrVtDV9RKU7FaTQkqF3xFO/iZiREMqLJMnBtD38oCdU2N&#10;FFjE9hnTJhraWjC1hJmDDUwZBg1NqcYIOGtrGND26RFEsp4x7Z+xbUMuYx7nda01VlIspkCrjiHr&#10;JeCUarOgbZThEbJ+Y0LLvpHqsDdo4kSAOXHfXGHJfXfq2RuNCSABWMOOnQiuTjAnaI2aNmMZHh+P&#10;UZ/HUdeB++7GdVq3gEkr2kUe51eeXtCd6IPuNx5iUnEVRhAewwmS4WxkA9jghmQ/xUhCYAwVzti8&#10;5xjFxjhcFBThJe9vDiMkRnD5SEJhDC3fWC4fTXiMIlxGESQdeA15pxWqMV1utKNduEzGdvUseIYh&#10;hJJAaqjUyXzZzjCmQwmc4Vx/KPdjKKE1mCHw6sv6+qr0fUinfh/W05eQ6yN5BIXk9SIsexOWXXJL&#10;CJEyNI1+iHY3DmNe1i0MjzkK4yMBMDkSiOEJhzEr/QT6RWyB+aEQNL13AcMqX2BE6XcYU/gWo8re&#10;YHT5OwwvfY3hRcynChtS9BaDCa8hBNRAgkzUXidCrD8h1p/AEtiLMpThHh25L50IXDVEJIvgIvDV&#10;GwiJaVhWQlVFaH1PYMkI85i3lYh4Lkrr76GlDe18zWV/l6cNTd7vynaqoRLM0/5VnQ/GZFWHgEzl&#10;M/0YWFpoCaD+FlqiqjTA0qgoUVaa/ivN/ELVn0VVJNBSTwRzqqGk6XQXhSXw0iotlccQtbWQdnMx&#10;wad5Msk6sgRUxSpdTIsQminQkg566dvKV+sFEJZzUuMx49ZWWrHFmHN5HEExEYuvT8SiKwOwhpZu&#10;C23b9nuTsfP+VByOnov9hNG2iPHYw/REUiiOpSxH2E0fhEfMxtaYJdgcvQgr783Ftih/nEgOw/m0&#10;5biYvgQn4vzxbfRM7Iudjp0xflhzdxRW3hyF8Nujsez2GCy9NQabHvlgP+G2N2Y215+HUAIwhNYx&#10;7O4c+N+YhfEXfdHn+CSYz+0Mk4nd0WX1IjSdOx1fNqNF8nCGGRuzWXNvmNJymbSSBu7MhsxlDvYw&#10;oB37xsoMX9ECKrVjIsMWCA8b6Vi3gGnjRrC0t4eFXUMFK8OG5mhgQbVEdVXPzICqiynVmAY+5gSX&#10;paa/y9pCAcugoRWMGtnAxI6QI5CMWI8+gaYj47eMDfGVsotUaYRYXVpOPTW0wgFGTk1g6OgEfccm&#10;0HVxgIGMtm/WFOat28KhW0/Y0i42lA53Ki4Frma0gjIq38sdMhpfx8FBdfCbNKXVpGWUIRVfu7vD&#10;ZtpM9L71GMMKyjCh7DXGEVZj2OCGsIENyyolkJ4SWpUKSuOpxsbllxNOFYRVOUawIY7JLVX5Ywgv&#10;9VUNWquBpZVoGJcCg1sxanhDb94cB+eUYAwb/xgCaBSV1gjWO4r1jKYVHMUYyRhH8EiM5vY18Kok&#10;4Agu5gnAFMS4nqSDuK1BBMVg2jeZHszpQVxnQHE5PJ/cR93DG6F7fB1aU1EF5lxGQOw+9DgdCOs9&#10;o2G3fyIG3VgOv3urMS1iFUbfX4ke19fA/eoe2ttUTC6lJU6KR8e4KKrBQoypeIexBW8wSuBFYI1Q&#10;qcQbjCx6h6G0kUNl+zy2Ptw/sbPdpV+OxylfmpVBuO2ousQytotPxubyCoIB+InQkg7xyFfljDIF&#10;E00n+oeQ+jhqAqpm+nF5jdpiEFhaW6id/vjpoaQKWrJMwPV/QEsb2vlqe0g7xliULX1ROVgqqoig&#10;CSPMljCV+TCGKDKBi0BM9WcxggmlIBnqUJ1KBNDaBXJeDaUghNTTQ5aVjncFK15QodkSMi+qTpRW&#10;dZ8Wty/QGvfgLAafmoa512jbbs/AhgfzsPXBbKx/MAHr74zG7ohZOE0wHY1dSHs4D7se+GDr/XHY&#10;cm8cl82gdQyhIqOduzcNO+NX40DSFhxI2Ij98eE4nrIal7M24VrWBpxNCsPh2NnYT2AdTpiOPffG&#10;YOOF/th0eyQ2PxhHyzlFfTTwCFXWt4zdsf5Y93AOwu9TdT1egOUPQzD29CQMPDwZxmNawHpEV5j1&#10;7ID6TV0JJ0eYElA2VBrmbm6qv8jQnerFkbBydFCDO41cCAeqKrMm9jCRwaKW0oFO60aAybwh1U8D&#10;E2OmFmhgTkiZ0A7SJgqYBFINzAVgeurJogrp/2J5ZQ1Zh0QDM+m4Z72sw8ihkXqSaMJ9MRBFxG3U&#10;NzdX6utrYwbhV5fKTKdhQ+g2ksGstIqeLN/UjVAibAkksxYtYdmmjRp0at1eogOs2rWnsmoNE8LZ&#10;yNOT63hCz8kRdWwJQcKssTxdpPKq35rgnugLrxNn2TCrMCX/uQZOBMdoARHhNZoKSWAiH/CbQFU1&#10;gXCYSHBMlGk2xrFUN+MIvR7pBbCMToYXVU4rXlfyV8ZHcT0fQmUiYSfvgE5UcCoj+CTKCS7Wz20J&#10;GMez7Hg2/PHcD4HbGKYjBF4SnB+WX6VAJtNDZbpatQ2pLjOm6Dl6Z6ZC7/BqNNg9CxZ7p6Hr2QUI&#10;iFzFm+0irI4Lw/LEJfDnNbI8dgPWJezEuritCI9ZB/+oVQTXYjQ+HgrvazswLPkqOj46iYZXDqJX&#10;Th4mFL/DmJKXGFXyCqMLGUWvCKyXhP0LxnO1T2KpBbADuC/yRLUXj7EnwdyDId/0l79N0D0pHYef&#10;VeEVofVvGQ9FQDwisGIVtDSK6GP4aACkgdLfLau5XFOHDIXQju+S4RCar5/WhJYWWFpoSWjLSGjz&#10;PobWx+D6q09rIWG1MCubENFCKpfThFdOPpYRVMsZSwiSRdK/pUAjVk6UmMYyyvitBdK3JZ3yVFyB&#10;BFdgGiHGeTVei+CSsV5qXRUFrJ8KK0cTYg0l5EmijNkK4naH3zyIgSfGYNbFEVh7n0oqZikOxS/F&#10;ZsJqC+G1L2oRjieE41TyCkInRNnDvZG0h4wTCSE4krAIGx5OQ+jN8VgXFYz9KZtxLH0vjqZuw+Gk&#10;tbiQvRlXcrbhQsZ6HEtaRMjNJJh8cZgWcfvpvjjyYCKOxkzFt0+m4VhCIE4lBuNY4gJayWBsiwzA&#10;2ocB2ByzGIE358Lvxnz03j4a9To1hmnHZqjv6qDUiZ5bExg5N4EJ1Yp+o0bQodLRwKoRzNiQLZp5&#10;wqwZYeZgCx0CxZQqx9LRFlaEmJGtjRq2YEjLaERlVM+MQLI2gUlja8LMFsbWNjCSEe5WxgSVAcsS&#10;bLYEmcwTWLqEWn0ZGmFkoFSYjOuqb2nGsjKei6pN1JQAiWFox/2ivawvI+dlPaqwulR535gTXrLM&#10;iUBt5k4YucHQzYVA8oIZlZNpCwKouQxEJbjadaAKawXj5s1pEz2puDyh6+qiFFcdUXb2DjBvSaC1&#10;8EJ9rqs7diJaHTmPaaWvCKFy9ae4NIChCsoqwVg2wImE2UTOS0xi+BA+E/KoxoqqMJkNdwgbrGVk&#10;AhyfJLNBV2FSIcsQaFMJmikElExPVvUKFKnSWN+onFICS6BFlUUAjScMxxNG42n7JlC9jOP0aOaN&#10;LqRFLXyBUdzOCFpWgcRwLhsuYCNoR+W/wEQqxa6Pb8Dj+EJ0uzAPo24FYu6DEGxN5M00ZRGvtwU4&#10;nhmKQxnLcSxnN84UXcTJ/Ms4kHEYK3kjnRWzHG0vzIHDkdlod2sjWt5cA9MLq+D8+A7GV3yPsVRZ&#10;I7lPowmr0dyXkdyX4dyvEUyHcT8EnkO436IE1fAPAlksq/oDxDz+TsyTF+/PPH+Bd4TWL2zsMpAz&#10;4mUpEt88VeOtxCIKWP4XlDRg+t/L/35g6oefbBbL+L+UlpQTtSXzMtThY2hpYfUxvGqFEFgCrrAs&#10;UVkaaAmkljGWSxA4ArCw6qEQKhULKSCrVlHy1FDbvyXDIILlCaOyiDkKdqoTXwWBVd0BL+O2JNWA&#10;rAgLCK4ggVduIcbdP4YhJyZh/uUR2Pp4Pi3dOhyMXo4dDxfgdIa8wLweex8FYn+khD8ORAfiYEwA&#10;DsUE4WQ87WFCKO1cABZdG4OgG+Oxmqpoe+xKHEheiwOJ4TiWHI7zWesJrdU4lbKEQJqvRs0fi/TB&#10;7rMDcPTGGJx87Iuj0TNwIX0FLqevxknaykMJrOfxXKyOmIeltId+FyZh5oNFaL90ML50MaWaoiWi&#10;IjFxd6HKclE2S19emWlExeHkADPaQj1HKhgqLvPmHixvDz1bsXC2sKDysnRshIa0YhaEnWHjhjAl&#10;MBp6uqIRAWfNfHNnNn4qJFPCRCyfgS1tIEPP2ph20BTGdqzLxgb6lmITNcMeRJHVpRUUO1ifykvf&#10;yhr6MvCUkDRoxHpoU40aN+Y04ck8eeWnLi2qDuEo0JJXhmQ/jQhaIxdX6BNG+lRchk29VOh7eEDP&#10;Q74m4Q5jb081SFVSEwlaY2M3d9S1lbFgPH4ZwNqKoOveGzYzAjD8SSqmFD+ngiohnARK5QRWKcFV&#10;hPFseBMlCJpJzJ8sr0QVlqFjYhZ6yRdsi0T5aOzeVE5PZyoxk0CaxoY8jVbOj2CawrzJBNd4CW5D&#10;UoHYBEJtQqFAi6kAjgCYRLsp6mscp1VQYY0VdcO8UQTGGAJrXP5LTCh5i2GFBehyaw9mRa7BuuQ1&#10;2J6xDvvTV+J0Gq+ttMU4SWgdSfbHoeQg3izX4UrRFdx8+hgXS25hV8ZuhEUvwbzoxRhxKwjdLgag&#10;xfk5MDsRAJurxzDh2Q+YWPIG44pfYRxV1oTCl2o/BKQjCCxRgcPyqAAJrkGitnieBhJY8vRU/txd&#10;D6osGe4xgErr2ps3+J7Q+o3QEjDcrypG8nfPFUw0UHkPoveg+RBaNZfVXP5hnjY+Xve3v4WW5D1T&#10;88yvVoEfQ+tjWP0FrdDMbAJLYwOXiD0kiARYSxkrCJpw5i9jupQwEWCpUPCSp4rS30UFpuwfASYK&#10;TPq9qkONpmfZBZJKuWqlJbBaTFmvxmsRVKFZxSxXRGgVIZj2cXpCBIaeWoBZF6RPaS5VVjh2RgRh&#10;W4Q/TmVsxaHYVdj9OBB7nwRgT1QA9kZxOioE30Yvw/G4ZTiZtAT7o/3V00T/q2Mw98okwmsmwu7N&#10;xaqH87ElOhiHk5fgdOpSQiuEkJuLw3HTcSTKFwcvD8exK2NxNmIaTsUE4nruDlzJ3qouxv3xgVhx&#10;1w8ht6ch4OZ0TDo7EZN4wVkP98aXdiYwkFdtCBcj2i89wkXBqrFmgKeJi5OCmQ7BI9AyJcBMXZ0I&#10;LLGF5jCjGrOmpWzo5cpw57QrIdUEFlxPwpS20tzFEeZNCC0CTTrgdSxpAyWosHQsjRgmSmVpraEB&#10;VZM+ISR5orj0ZCwXgVTPzEwpLFNaOFFdJoSrqeyffM6G6qsObWl9UXvc9wbclthEY7GULK/vTItL&#10;u2vY1BPGhJJF82YwoAKrT+gaytAH6cNr5qWGThhwXqAlrwzpNiHAXV1hQDVm3KoVDLr3gceqrZjN&#10;hjiF1tCHcPJhQ5vE6YmMCZklKt+PjVDU1hiCZjCvmWZPktApOZMAKsVMNuAZVECz2WglZipolak/&#10;4T9dwMUGPZUN248A8iH4fLh8CsE0mZCaxJgoaaHMP4UfATaVoPOhupnMdJKCWBUmEhhjqG4mFLyk&#10;InyBydLHRIfQ5PwedL5A65ewEoczt+BY1kacyFiJq9nrcS17LW+uS3E0LRBHUufjW97wjqfvxKXi&#10;C7hUchnfZu3DlviV2E2lvy9vJzamb0FA/Fr0vxOOHo9OYWr5C/jSIk4ufo1Jpa8xkWpLwDWGMZqh&#10;1FYuoaX64WgTeY4G81ilT06GiciQERl0OzwpDfffvcFP0HxmWV6PuVtZiLTvXxEYfxAqApf3IPoQ&#10;Qh9Cq2b8v5Z/HH/XEa++r8V9UDCrAau/g9Z/KS2xgAIoBS0qI5nXQmslAbOSsJG8JYSUDFuQcVcS&#10;Mi12UoCngsCTCCWsxD4uYMjQCNUPJmDKLtZETjEWM9Q0YRXGi3UxUxkpr17QZr4/tz035iKmXZyB&#10;ZfemYndMCHZFzcXa25Ow/eE87I9ajIOxy3CYUnxf1ELsiVyEw/HrCKCtBBAtI9XWdtrDjRFTEHrb&#10;R/1xitk3AzDtSiD8rszGrOtTEfZwDrbFB+HbtCDWM49KbSYORvrhyM2JOHJpLE4STmfiQnEj7wDV&#10;1jacSluO1Q+nw+fSePjdnIVJl2Zi4FEfdFo9El+6mkC/iS3B0gTmYqHYwE1cHdW8jEo3ZYM1oKIx&#10;FhXm7a4Gc5qy8ZuznJEtrRmtnEUTe9g0dYGlh4DKEWaizBjmkhJYplRD0jFvwXoEWmIVpXO+Pu2h&#10;dM6LNdSx0DwVFFsofVsCK32CSz1VtLZkeVpT7ouRvCRNeInSEliZElZGBKiZlxsVoqsCVAMC9xux&#10;qASWAW2eoQT3RY8g1XVxgSEVlgDMiMdrTlVlKPncN0MnJ4KKsCKwzFjGgGUlTNzdCT0CnXlmrajG&#10;WhFeQ0Zi2L1HmFX+nIAqgW82IcUGN5UN0Jf2xk/mxcYRIt2TctE+ORtDmD+VkJml4CSgKsc8Nto5&#10;LDeTjXYW5+VPpkn+DAEW7ZLUN5VlBIAy7cdyUxmiwgRkvgSUbGeqpKLQiqvgy9SXKnAyFc4kqisf&#10;AsuXEJtc8hRtHt5F0/MbMDkqHMsiF2BvwlIcoWI/k7kKN3K34VrORg20UvwJLX8qrWBOL8Gp9E0s&#10;sxOH0zdgX/Iqgm4rzhUcxPHsA9iavBFhsWsxM+4w5hVmYjaBNaWE0KLSmlzElPOitsYxRotV5LEN&#10;zyG0CCkBl7KLOU8xSJ7I8phlsO6IpBQ8IrR+Jhj+VND6A/eeFSPr3+/+C1o1QwubmvM1l2vztPna&#10;6f+V98FA0r9C86XTv+uE/39CS6kmLYgyJQRQhUpZLWMs5fKlYgmZKlvIeJ/KOCxJ5SmhTFNRSQe8&#10;AEvAla59aihqinaQakpApaDFeQGXtmN+AaEVkFWCQOYFcnlwdgZm3VqDwKuTseLBNGyOmIoNt8Yx&#10;JqiviB5O4h0ufjkVmD8VFy+YtH20jZtoIWdjy/0p2Hx/MsJvjIb/tdFY/GQxNuedx/rsCCxLvoIp&#10;t1ajy8HJ6H5kDHxvTcWqGH/sjp2PQ7SDR+8RXBcJrosTcPJRAG5QZZ1LXY1d8Ysw4fxEeO4djGa7&#10;RsFr4zC03TERThM74is7QzZ0womN1sLJWYHGiFDRtbFUSsvAoZFSXxZs3Ga0UfICs7wXWI9QMbC2&#10;gFljO9gQGtaeTrDydISNlwtsm7rBiuCzoEU04/qW9g7KQkoHvbF6umhOEJkqeKmnivIOoqkB6jF0&#10;RXExZOCpQUPpG5Mnidacp5UkrMxoUS0cHQk6a9SlfdSnKjRxo8pycYCltwfMpb+NkNHn8WgUF+0d&#10;ISb9cQI3QyozPR5jA6o+A+6joYczjD0JMjeqMJaRsjoEojHL2ng3JbzcaC3dFLhkO6bN3GHRogUa&#10;MGyn+RI0BZhFSEwXcFBtTWNDnErwTKNVHMvro09agRrX1ZMKaxJhFFj0FAFcPq+wAvMZ/lRMcwmy&#10;eVRL87lsbkEpwUUlJuBSQQXGOmcQWDMILrGQAjgBmLKSbPTTqNimcvtTiggzTvsSDFOKnivF5UNr&#10;KCpsGlXhuMJSuNw8h64PdmDm48XY+CQY+xMDCaWFOJu5EpdzVuNCJtV+agiO0h4e503xTFYYLuWu&#10;wcXsjTiftYnwWovjVGXH0lfhTPY2nM47iMM5e7E5YQOCH65FQOo1BDx9iekV32NW0TtMF2iVUu0p&#10;xSX7IH1vtKy0q8PyxCo+xUgex3CqLwGXDMyVV5lGJicj+vvvlNL6D6klVkyGO+T9+zvC5Hf1Ryi0&#10;kKk5rur/FVoYfTwvoTrXCSWxfgIlCW3/lfZP3cu0ep1HVJZYw4+BxTwttGrGX9CS4Q0yiFQgJCPY&#10;l1LtCLCW5BWp+MsSSsc57Z089VNDIFhO1pNlqg6G9HGpF6TFHqZLSqUlwxpYdqGalvU0sApVsJLh&#10;D9IRX0wLWYwgzgexHvkKhKiu+Y+PI+h2MBbc8MOyG2Ox/vYYbLgzHuvuTMTGO77Ydncmtt6ZQZDN&#10;wb7oddglF9GdCdh0fwJ2PJqOdYTd3EujqY58ERy1DztKs7G1uADri1Mx6eFpuO72h9GyIXDfPBST&#10;r0xH+IN52H13Pk5fm4XTp8fg1M1puJC6DLviAjH3pi/6nfSB7eZh0F82ADZLBqPtmkmo28wadRoa&#10;oX5DUzU+ytSODZmAMLC1VEpJVIwoFwtaPjNPN02jtiZALCzVJ2VM7RrChipF+rPMqNZ0bUypzqyg&#10;TxAZEnrmtI8WDnYwt6f1tCewbK1g0siGoKP1pHoSCyjbVU8f5cmjGgLBMDdS4NKxEHixTm7HnGpJ&#10;ygvEzKi2rJwJEObpcV191m/sQrXE/TCmdbXwpMWTr6DSPqqXrQkuefVH5kV96RFYAiUDN1pGhllz&#10;zccGDQhEPSo6XdrP+twv6dOz8CSkmnqxLLfHaXNvL0LOC5Zt2uKrFp5os34tlle9pd17RoARKgIU&#10;2jTpgxrB62RAqnzZtQhTaPvmEizBBFEQoeUvUVCGgKJyBBRqo4wgkyjHHC6bS/s3m2BTCoxwk2lJ&#10;5zB/Frch9nI6wTRdpQImbpupH5XLFMJgCtWVT1FVNbSew7f0KZyuHoXVt7MwK9KfqmkxgTVfKaqT&#10;qQtwJmMhTqUG4VjyfByjPTydvZRQovrPWEZltRbXy/bjesEBnMvejFMZq3EiZQ2XbcSx3L04kLUX&#10;K6m2pj7egd5PbmBsaRlmVxJaxS/gV/IcflRdkwjSiVSC8tBgTN5zwquKyquS1lFAVqXU1yCCqy+h&#10;5ZOejrRffsJPhMAvhFbxf/6NO5X5KPxV3jsktAiX931RAiAZV6WND0GljZqAkvg4T0Ak33bX9l9J&#10;1ISWbFdbTtvP9R5YnKYCU+D6z4fqqia4agmYpG9K+qhEZS0TaAmkRGXlE1raviym0h8l7yRKCLw0&#10;r+cI8DTQErUlHfMaYFFtpWtAtVBG0ItVZCwixERtLSKgFjJCCC3VAc/8INa5gPXJJ2yCsksxNy4C&#10;c+5uRdijxQi7NRnrCKNN98cTXuOwnopr673p2B0RhI03/LHnMdVQpEBrMrbcnYID8m2s2GDMuz4R&#10;46iahp4NRljqI6zjMa3NLcK2p8+w6lk5pmfEYuCt4+h7bj3Gng3HiutrcO72Mlyl/TtxdS623AvF&#10;9HPTMeb0HPhxX7qeWAnDpZPgsmIamozrji9s9GHQWMZWySBPS5hQQRna2MCYds9aRpa70HpJvxHB&#10;JE8S9Qg0XdVRbs5UAyb15QZTIxhz3sDSmHlmrIdAMiNsRI1ZMKzMCCd5yihPEK0IL0lpExmq/8ra&#10;CqYCLyonQ7GFZibQMzfheqzThhCkojO2I+wIERMqIRMqQDMqLBvunwWhqi9PN6WTX5QU4aVDdWfC&#10;ZQpSAi6u00Be9aHaU/1bMkxD+tgIYl0CTMBl1aqZehChx7oFXFJeR4DIeSOWtZB3E91oQZvJ11U1&#10;X1Y15Tpft/TE5Ht3EFj+ikCpYuOsRL/0YnhHJ2EIrwvpu5pK6MwlbAILyrGAKkrAFUAo+VNVCaiC&#10;CK5ASYuZX0z1xfn5XD5PradRZZrgPEPSOVRnAq85xc8YVZhd9IwQq8JMgmEGpwVqswmH2UUCujJa&#10;0AoEV77EwJh78DjijzWpVPjpoTieMg+HUufgcMpsWkHCKlWUl/w5uiAcSgvFlrh5WBU5HcsfzKQt&#10;XIl7FedwvegQzmVtxkmqrt1Jy7A3ZQO+zdmNTcnrMOPRSrQ6vxr2Fw5gQhltcPlL7s9LTKNF9CuR&#10;/i7aVoJ0IvdVrLPmoQFtNPdVnoyOZAyR9pOZhZLffyNW5NM0QOa/3+J6eTaK/vi3goca8iBRDRXt&#10;6PePQaUNbbma8fEyUVnPqexESWn7skRt1VxHQrvs4w54gZaMkH9Z/YllFZz+QGlp+qkKsISwWJ6R&#10;jxWEzHLCYxnBtDy3mGkRLaK8OC0w09hFUWRLCLclyiZqYKWCdahBqISWVmlpQ4FLFJdATKyi9GOJ&#10;ymLdCl7KIhJeAjDayODMEkYeZkVdh9+1rZh/bRFW3Z+PLRHTsZUKav3dqdh4ew6htQrb767Cwaht&#10;2Hk/DJvvEmSPA3A0IRxbo0Mxmypt/PXZGHBuCfweX8OqwhKs5jGsowVdk1eO9aVV2FT+glGJnRUl&#10;OJgdgzMP9uLG9eU4dW8LL7jzmH3zWwTfOY2wiBtYFPMYPg/vYNqlk9B3bUJ7Zaz6iwQaSsUwNWMj&#10;tqSqMKONkj4tPWv5TAyBImqGikdGuKtOcisL1DfSV6HLMLM2h1Uja1g1prqyYz0EoakVLSCBZUKg&#10;mRE8FoSeFQFiKoAkjESJSdqA0NMjvKy4HRsCyJypEevXJ/DETko5Y6o/E27fgirLlKpJj3XIE0ZD&#10;AlCf9RpSUcmoeOm70uW+im2UYRsyRMPMzUXlNeD6ugSfQEtfgctJPRVtQIVmSKto07ypsr8CNwOG&#10;Drdd10KGTzRUT1Tt2rSEvoxXkwcKrNNKPW10Q5PpkxHAa03sWC/5+43x6ehOxT4+rwTzqLgCCCpR&#10;VYG0Z8EFJQgioERZBRFawcxXwTILBFySL+qLy8Q6+hN0su58zqtQ62rUWEDxU/hXx3zCcrYAi1CY&#10;RZDNy83G7IQIzEu6QycQjbACXvcE2LKSMoQknMe3tHeX0pfgZEoIoTWfMRt7k2ZjV+xc7IsPwsEk&#10;eWodjN0pS7A3fSXtH6/hR/NwtvAArpQdxrmcLTiVtQ7bk8OwOjYUW9M2YGPSWrqC1fDPOoMW1/eg&#10;W2wE5lZ+hzklrzGVakv2bSaB5UdA+Uq/HFMZm+bD8yZDR+QJrLw1MJLtJyQzE/KnueQvS/N/5P/y&#10;A26W5yrFpYHW+yEPApL/BaaPQwsqbdRcJjDSKqiPlZY2/muU/N+8eyigevXHnyo+AJgWWtKHJQpr&#10;BYGxksBYwbvbqqwSrMws1qQEzEqCZoUsY5lwxnJCSAGMoNKqLZnWfIdLBqAWqD4tDbCkM16gpenj&#10;Up+mYfpXB72Mjs8qpWXkBchtLGDIYFQBWAD3LTAjA4sSbyLs/jasvLcY6yP81TuGK2/Owfb7G7Hz&#10;3lYcjNyDrbdXYNO9+dj5JBQ7o8MRfnchJl+ch7G3VqHvhR3wjYnESl7Mq1nnam5rRU4ZVuWUYy3v&#10;Sut5wW/mhbsvNwcnI47j1q31OH3/EA4W5GJLUQkOU6rvTU5HyJV78L14E62mz0ZtXV3UtzDSdHYT&#10;RNLxrUaxuznByoMKi3ZOT8FJXqeRF6Ct1NgrPZZTX2QwMYaekYFSRyZWJirMaAvNqL6sua5FI9pD&#10;W3OCikGAWdpaEEjWsHWwRWNHO9jRTjZ2agQHVwfYOFDhUVnpGhvBjArHkoAxFRtJWJhJPxaBaMow&#10;4TJ5UinjwiSMuD+mVEMGlhbK1hoTWF9TnX0pxyKd7B7u0FXwEiB5UzE5oR7LiV3UjJx3oP1zgwXV&#10;kw5trCgqG9o/U54DAyo0gVd91q2+pMr15GupTTq1gTkBJnbTVIZ0tG2JBl5u6Hv4CIazwXVLzsbg&#10;zFxl6QIInHlUx4F5xQpQCxghErSGCwidYMkjgEL4u0oq88Eq1UQAG3GAqoeKjL9xQH6JUmSBAiwC&#10;SCKQv3tAcaUC2PxiqjICK7ioFGGZVOaZp7EqbT/8I3dhaXoE1hUUYWNpOdZl38ahrJU4n7kEp+TP&#10;0aUGEFSzsDNuPg6kL8fBtBU4QAV1hGrqQtFRXC85ixN5e7AhbgE2JvLmmhCK3XGLcCJzHbYSWiGP&#10;52FxdBiWRa/E3IiVmBx3EB5XNqPtgysIfPY9AmkN55U+x1wqrTm0izOoAuUJ6dT8Z+oBgrK0VFvy&#10;YEG9ScB2tTwvB98RSvjjFyIEKP/133hUVYLy339RsPq/oFUTSB+DSRvaMjWX/z20NJZQm2rL/b+g&#10;JYDS2sIP7KGMxQonfGRoQzihsoLTK6l+VlNlvY8ilUr+Kt4NBWzhhFA40+VMlTJjKgpMFJf0bcm0&#10;vHyt3j0kuEJlRLzYQ4JIDSzlupqOeAZV1mJ5ishYxO0s4vZCWUaGQUjflgJZVgYWJj3E8sRrWHRv&#10;E+Zfmor5Fydj9a1wQms39kXsx6prSxF2exYW356KwKvzsCRqL6bfPYRRtH8TH9/H4nzuK+tfxe2u&#10;5HaX55QgPK8Uq5i3VmwjG8jO3HycfHgat2+uw4lbO7E7LYV2sgTrMjKxg+fmOO90YzbuwT9MZfyT&#10;HkFlpCyYnqVYMUtYsXFbytM/sUzylQZLU9W/JH1L0q8kLzHLN7HqSce5sT4MmQqgbKlULKiETK1F&#10;LVkRTjZo5GSHhk0aqmhEKDVi6uRqDye3JnBxd4SrhyPcvZzh0cwVLpx2cKYlFaVEOJkRbDaEiglB&#10;YUSVZir9Y7SuplR9ZrYEFtWcGdWXGVWbmcCDYSBjvLjMzMlRfc65tjGhynxd5tWhpRUFZd3MC2ae&#10;LmooRAOur1FjjmgoHxAk5HQa28KCykvKmVChyRAKUVzyUUL1+pDYV54bh7atCEQPLqc9beoBY0LP&#10;zscPE/m7+xIkQSUVWMDfJpjnPoDKSiKIoaBF6CwikBZWq6sQAiiE1k9SBTKZZx0L+HsGsYyyjSyn&#10;gFYNMykTUETwEXZBBFZQCdUWldX89DjMyYjjtReJNZnnER63HgERQZh+ZxGWJV3Frme0k4kR6H96&#10;AQ7krMDp9GDNX3BK9seu6Bn4NnU5LpTsx/nCvTiduwNnqKrOFx7BldITzD+MfenrsIbqa0n0fKyL&#10;DsRhqrX1iaGY/3Ae/B8FIzgyDD73l6H1tRWwPr0eg5NisLDiHUJK3yKo7BXmU23NJbRmiSKkPZQH&#10;CCpoE2VoxxSCS4ZyjCPktxYW4AfBFe0WqLSe/fYLnrx+ql6Wli+NSmj/DJi8J1j2x8+clgGiH4Ko&#10;5rSa/wB0mlAd8NUhnfAKUH8w/fMPNa/tlNeGPBTQAu5FDVhJfNARL18xlXlJtdASSMl4rBWEl6Qr&#10;qbxW5RZiDcGxJk9gJak06hKVpwCmlIpGlYkKU+qL6mkZoRRGVRVGtbVEaxkZSoWxTBjVmnxQUD09&#10;lI54hjw9lFiaW4oljDCZ14KLqSg09V4i4bdQhmTQpy9NuYcZ11dg7pUALLuyFLvvHsSue4cw/2wo&#10;xp8ZjwmnR2P4sekIirmE1QVUflRPi1TfHK1uNWRXcR8kVnAbKxlyjGt4l9rOckcjTuHmjZU4cXUV&#10;9iRH8djLsCQljVaZZag8nYeOxef6etAxY8grM9J3ZK3pVLekurB2aUIA0BIRVHVo23Q5LdZQ3gOU&#10;zyTLgE89Wr4GJnpoYKxDoJhTLTnC3sUetvaEFSHWmCrKlTZKYGRPeDm7E1Sc9vB0hndzdzRr4Ybm&#10;LT3Q1NsVLVp6oV2HlmjV1htezT3g1NQVVmJRHQgZJyfViW9EEJpSZZnTrokSMyUUTcUyEmTSkW8u&#10;CtHRkVbRFga2dgQXLRzz6lYrpAbytNOaSokAEiVl19Jb2UR9B7GKDmrIg7mXu7KN8rBB9YcRZqK8&#10;jAhBw8YEF7djQHVXl5Cvb2eNRi1awsaruXrSaMpjkb/6M/jcVQQSIAG89gQyCja89hYQWAIojdrS&#10;QEsbIcxfRECFEkRqXoKgknKSCqSCWIcGWhplptQZI7ToKRYRWgtzqeZTbvF3Pg3fiI3wu78cwY+W&#10;IOC+P6bdnYXp9+djWeJBbCiKQp9L69HxyGTsTJdxfoE4lhKMQynzsePJNBwhhM4V7KZVXI8DqWt5&#10;01uFbQlLsTMpnBZxNbYmLsHKmCAsjvFX8NrL8stjF2H2w/mYTWjNebIMA64thuW3QfC8dRJzK3hM&#10;ZW8RUkJwEVpBhNZ83jjnFr2glX2BmfIwQRvMl4cJU6jAJhP2h0pKIH/SQgutqv8QWu+eopiAEntY&#10;qaCigU4Z1Vj+v98ylb/I86GC0qT/G2ISNaH111NCwuYpIfOXoqoR8tRQwUugJVBi1ITWBxDTlqkG&#10;WS1RWCsJq1UCK8ZqXixrCKR1bOA1Y702ZQPXhjT0VYwVXE8Lv2UCLEJGwBWankNoVXfUc5kaSsFy&#10;0rG/hAAII6SWUl0toz1bzjRcWbZylaeeLBJcakCqgEv6xMRqpkk9OZgbdQ3TL2zAonOrse/WIey9&#10;fx4rH5/EqHMhGHl+ASZSJS1IiVH7IQNcpZ4w7pd6l5LbD+exiOVdReiuzi4jkAnlvApsI7SORJzE&#10;1WvLcOzsQuxLuEdLUM5jykZQbgU67TmJz11ohQgkPSotsXgNaBGNaOWsqURsnJ1oAaWvyBi6BJl0&#10;vJsSBlYebjBxakx42cKQdk3fxIRBa2hjAgs7KjTavob21lRPTRgOcHZrDK9mLmjm7QIPLyd4crp5&#10;S3e09HZD+1ae6NTBC126NGfaFF06eqNPzw7o2a0tOndpjQ4MrxaetJe2Ckh2bs5o7OUCK1pKo4bS&#10;IV/9xQiCw1zGbhEa0tclQzXMZcApwWRobw8zGRxKOyhfnhBg6RJcMmBW+rXEGop9lG/PGxNYMnJe&#10;wGUpo+Md5IkjVZ2rM0w9NG8HSDl9AReBaUCoqb8YRDXXSF4Fkj+J5tkE9Vx57NNmYkZiKgLz+fsX&#10;V2ARQbS4OmR6ISOUqmqxBNWUqC3JF2DJvAKXwEhSLpPlEiGFGoWmhdVCqiwpt7i4CmGMJZkx2JR1&#10;DhvTd2HWvSBMvT0Tsxlz787DrPvzMPfBLIRGLkZA5Hr0PDsPA69Mw6q4YByVoQ2E1pH0QOyiPdyT&#10;tAh7UpZizZO5WCkRPQcrIpk+DsDqqCDmBWB5dACWPvHHuoRF2JqyGiGPQjDncTBmPlmC0Y+Ww/V4&#10;EFwv7saEvGwsfvYGS0reIoxKK4z2cBGhtYAWMYiACih8Dn8qrvmE11ymErMJrBmMmVSpp0rLiIU/&#10;CK1f8ScbvUAr5vsqQkvznXeN2qoGE9PS37Wv5Aiw3sPpPbTel1Wv76gO/eq6VLma0KphBRl/By6J&#10;/+qIZ/wXtARY1dBSSmsVG7QaRCrgYioKam01pCQ2SBBQKgiojQIsqiXJl6dwq/KoWnI1wFuelYvl&#10;GXmqv2sJ08UCLUlpFyWVjvtlVGLhyk6KPSuj6iGoGKsIjNW55QzCi8ASVaOGXbBeZTm5rnbohHzt&#10;VFRXWOxDbIg4iyN3TuHQ7au8m0UjNOkeAuNu866ZQEuarV4CDxW7ylD7p+Ap1rYQK7ifK3kc0r8l&#10;0FpNpbWF0Dr04BQuXF6G42dCsTvyCgFXSABnEaJP4RAQhs8JggYEjq6RIXTNCCcrY1g42cJWBlE2&#10;ZKOm+pKXn9XQhCZUO7RBDZvSVjnZq474BgSWnhEVmIEuzBqawcaR9pDWz4MKqQ3VUqvWbgwXtGvr&#10;ic4dBUrN0KaVG9q2ckXX9k3Rs1NzdGvvhd7dvDGwV2v069Yaw/p1wrhhvTBsYFf0790efXt3RJs2&#10;zWDdyJp20ZSKyw6NaevsPJxg7Uwr6kigcZmxDdVhY3uCjcu8PGHH/Wzo5QVTJ2fU43EKiORpoR6B&#10;oyMWj3kyBKIBgVOPqk1UlMBJOu8FZuYubmpdPSo2o+qnkfJEUQAnnfa6orbkQQLL17WWvxxkBTv5&#10;4xptWkCHltegQzsMP32GNwj+xlRFYbxhLOXvsoShwFT8FGFUR0togZYQXDUjTFIuE3ipMgxZP0xB&#10;jYCqhpoAMJTTISUCrUqElz7D2oI4rE3aj5CHwZh9j8C6Nw0L7s9G6MNAhD1egEUR87Hw7mzauiXw&#10;ue2PybdnIOjRLGyJ98e3Aq20IOxP8ce2+PlYGzUTyyP9sPzJDKyNCcD2ZLoBwmk71dbqmGCsjPJn&#10;fhCBtRSrYsMQRPs56+ECDL8+H83PzIXZAX90fnQFoS/eYXn5G6wofYnw8pdMX2ApAbWY9nAhQbuA&#10;ljCYoAoseoZAzgcUP8N8NV6tgla3BBfLK4gsQut36dOisvntZ8T98BylakgDIUMFJkrrPXTeQ0ob&#10;mnkJzVAIAVfJf/6Ngp/fVcdbwu4n5strQZp6NMDSQksGkWq+ofVBcNsysFQNLuV8TXj9LbSq7aFS&#10;WqsJglUEwl8pG/MahgBpnQCKIRBbR4BspETfSJm9UYFMo8hW8+JaTXCJQhOltVygRBhIKuBSA1Yz&#10;clUsIzhWcBsCSdWpn11C4FHhCDRyKgiOMtW/JP1nyrpxO8sZS2nJ5Oml9JOpz9yw3kXqSWc+QRWJ&#10;o7fPMi5RekcTQjmahwRpuQRNNmGVzX3IUfsi9lVC+uPUAwda1uUE8UqGUpi8wLfwuPYSgifPr8S3&#10;Jxdj0+1ThFkJt52LbRXP4Tx+Ar420Ud9fX0FH31LE5jS0lm7NFb9Qzryugztn6VjY8LBEZbOzrCU&#10;UeHy8rF0RNvQbkkHvLERTCzMFLTs3ezhTmC1bNMUnTq1QPeu3ujVvQX6dGuFQT3bYHCvtuhBcHVt&#10;54k+XVpiQM92BFUL9OvsieG922AUgTWybweMH9IDvuMGYvKofpg0oi/GDOuNXj3bq34wIwtDqilr&#10;NKYSsqeNs3V3gJ28NsT9syCQNErLEY28m8Ka8LLy9IR1U6o1TzeYUalZyhAFKi95ulifKkmXx2pI&#10;RSad6TIcwtzdFYZUmqLQLN3dFbT0qczkrwHJk0cz+T49Q/rLdOQ8cHvyepN8x0uGRDi0bg/rti3x&#10;jaM9WgQEwT8lE6E870u00CKklOoibJYSRssEWvnlKl3KWFbIPIZMLxZlzIaryavAcq6zhNMCMgU2&#10;gm8JYRVWUokVnF5VkI3lqRexKHIZZt+dgdn3p2FJpD92JIRhnzz5S16GLQmLsfzBXKqmIGXn/B/M&#10;xryImQi654u1j6fRHgbhRLrAawHV1nzsSvLHlrgAbI5bgKMyQr5gFw5mrMGmuCDsZJ0H0lfQNoYi&#10;7JE/Fj8Jgf+TUAy7EQjXE7PQ6NQytLt6CkuevsLK8ldYRYW1QkHrFZZWK8NQKq1FhNUChuqTkygj&#10;vHhM83lMQbymb1U9oy0ktP78lfggRH79N+K/f0Fo/ab5cimB8N/Qeg+s99DSzmugJV9yKP/zJ8Lq&#10;RxT/9oNKNXVoQFXTKspL1KK0NK/tfAgtAZKCFtdTIdOM/ye01rDhryYA1rAhr2WskxBo8aDXCaAI&#10;lU05JVjPeVFam/I4z7z1lJ9rmS+AE3Um6SpCS8AVzjpVsN7lVEbLadHkxetwgZqyoxobuoqhlA6V&#10;1hqqLgUrQmM1tyOphEBrmSgvAmYJgaNG1xOAi9MJQSq5rfFPcPz2GRy9fhKbE6OwQvq9UnOwlMpo&#10;KaGlXk1iCEjDM4sY0hfH7bNu9cBBjpMh/XXSt7WZ+3o25QnuRF/F3lNrsPnuaQKa56awCIvv3UcD&#10;Z3vVsf61XgM1aFOexlnSPpk7NIIhlYe8ZmNHK2jr6apGucvTRPkgn3xpQYYc6MpXRHV10EBPBw3t&#10;bNCEsHOl/WulgOWNvr0Iqb5UG/07EEYdMUKg1LcthhJewwivvlRew3q3xRhZ3qc1xvZrD58h3eA7&#10;rAcmDumKySN7YObEAZhBeM2eOBTTJgzG8KE9qbo8aT8139ayIagcmroTqk1gS5A04XRDF6pAgsac&#10;kLGkxW1gZQ09gkXGbomdk850GTAqfVpGVI/qyZ+M8ZLP7vAYFZwINUOmFjICnvZRvhghqkrGp1m4&#10;UoER3hbS18X6GhB8xjL0orqcYRNH2LdvC3NC8xsPT4w8cgzLaG9CCabwfMKoGliilMKYij0UAC2t&#10;juVsqOFFlQpSKgRsAi0FNE15UV5SdhnXXy7TbOirC3gNZD7AktitmH+PVvDuVCx8PAv70pbjXM4m&#10;XMjegpMZa3EkYxkOEDI74xYjnEBb9HAeFkcFIvjBTKx8OAPHUxfhbNZSnMlagpPpi3A8fTEO0ipu&#10;ifEnxBZjP+vbEb8Au+MDcTxrBU7krMJOgnDtk4XYmLQKS2NXwOfJCjifmQOnc2sxOTWJwHqN1YTV&#10;GoJrTcVrrCx7ieW0h8tKnlFtPaPaqlT9cQt4LME8JokFjCDOi1J98PoloSWv8Ai0/kD5rz8h5YdX&#10;CloCIS1YPoTW309rQ5MncNIATqJmHdryklf8648o/OU7lP3nR4KKkPrzo/4tAknSv6DFaemU/xha&#10;2hBrqOzhpooybHlaga1lFdhMCa0BUyEVRx525OVhNxv2LsJpC/M35lNtESKbGJuphNaLyqLVWieK&#10;S/qHCBeNkspjSkgJrBjydFI6+jVPKAktriO2UsAl0FD2jNBaQyCqPG5nTb5G/axkiOKSYRbLCBw1&#10;PIJAlFeHllFBbU+MxfFbZ3Ds2nFsSYzBqvQ8BavQrExCLRvL0jK5HzlUZbSGTNW+cPuy3wJbjZoU&#10;i0hQF5ZiO/fzQnYSYkuzcYk2c8eDa9iUnIEjb16ic6A/PjPSQwNawq/068OooSXVFa0WG590ZNtQ&#10;RTRkg5cP7lnKkzs2WHndph6tYD0TIxhZm0Pf1Ag6tIXGpgawbWwNz6Zu8PSmFaSK6tujNYYP6IDR&#10;gzph4vCumDSsK2HUDZOHdsaEIZ0weUQ3qqlOGNG3NSYO7oSpI6isuHzmmD6YO6E/5k0ehBkT+mG2&#10;z0D4TxmOeROGYs6kIZg+aTCmTh6Gfv26wcmd9tDeDo3cXeDY3JuK0InApbV1c1R9cgLfhoSPtTPV&#10;ISFW19oC9awY5jwO6ZQnbPQIL+mg/9rMTH3GRvq6DAViVE5mrMOE58Ha00P1Xwmc5G8wyovZVlR5&#10;skzAZcTzpSNj2hw181KvEacbt2+HejyHzWfRmuXmIKSYkFHgKdVYOzbKMAJKYwGrocVGupzlwtmA&#10;BUYCsOUlBBOhpYIwW8x5UVjLC6UMQyBHe7iqIAWbcy/Ryq1A0N1ZCLg7DSsj5+Jw+hKcSl2BS3mb&#10;cT53A46lLcbZTM4XbcfWpDCEPwnG9pSV2BC7GFujg3EuMxyX8zbhYu46nE5fhhOpiwmuUOyJmac+&#10;D749ej52U2Wd4rKzLHsqczkOpS7D7qSVOJi1HRsTN2LMvTBYHZkGu6PhCC4vwbrKt1hHWK0huNZW&#10;EFxMBVzhZS94LM+otJ4ilNZ2EdXVwpKnhNhT9fR0AVP5WkrEK4HWf/BntdIq+eUHpP/4Rr2+o8BC&#10;kMjfPqwJpprg+TD//bKPo2b/lTbkiWHG2xd4VJiFB7nJKKaNfCEPAwgfLai08KoJrb+DlTb+6tPq&#10;fnkXhj04helJ9xGal0yy52JrZTG+LcvHsexUnMrJxbcEzM6cPGwTkOWWYhshszWLECPQNtJmbWKs&#10;I1BWM08s5iqCSSJcPe3LJTTEFlZ3+HN6NafXKGhQ5SnwEVJUb+vyCS/Cai1tqEqp9CSVp5mruC0Z&#10;P6YGtbIe+UjhsixCKykOx2gPj107STkeQ0iJCpPv3WcqeIniCpe+LMZf0CRIV7OOdaxX9dEJvATI&#10;xWXYRtitvnICZ+IiEF1Viuv52TjCO9vuV2/gMdUXtU3le+zyzXYDNQ5KYCWN3Vo6sakgZOyTrSgQ&#10;KpJ6tIHSUa9rbAITGXxKtVVXXwcmlsawa2SFJs6N4OXtivZUT906e2HkgE60dQTRmF6YSfjMHNsX&#10;s8f1VVCaPb4fZjCdMbYPZjJvbL92CljzCSqJwClDCSrGNMJq6lDMJ7QCfUchaOooBE4djtlThsFn&#10;zCCquG5o1coTjV0cYE2QODRtqtSWBdWiHS2ehLzuY+XkRHi5worqSCyuAKyBlRXq0foaEVrSV6dr&#10;bY06pqaoraeHr6WPjsvN7R3+ejFbXhTXFftnY6PWFzVm1dQDjQlLG3c3Vc6AwDPntqy4D/I9L3nd&#10;ybl7VzTs0x9+t24huKAYi3hdLC8qVVZR9V9JSpBJLCWUJGTQZzjBJfCSWFZcznU4XSBqi2XYwJXK&#10;YlmlyBhhhbkISbqAVUnbsS56CTbHhmBzPGEUp/kKyInkVVRNa3CakDmSHILjyWE4T6u3N2UF1saE&#10;4XDWTqqw3TiavJHQ2oQbRftxo2AnzmesxunUMPV5mm+jZuJghB9OJS/AydQluJqzDlez11KVheNY&#10;eji+TVuPQ9m7sD5xMwbfXALrE0GwPbYagYX5WP/0DdY9fa1ibYWA6yVWlb9AeGkVVeIzBeHFBJb0&#10;8y3m8YQKvHiMwQIvtq9IrdIinGRwacG/v0faj6817xwyT4ChVUn/C1ofh7ZczeUfQkvyNUqr8Jfv&#10;EV2ej5iyXBT/8o7QotISAFVDSgutv6LaMmpDjd+qkfcXtP65qB8+Cx2AL8OGocHS8TBZPQ2NNwZg&#10;afRlRFWmI6IoBddL8nC5pBDnigpwmA18OwG1rawS28qrsEX6gXhRSd/XEoJN+n7kSaL0kYn1XKmg&#10;RaXDfAHaOsYGLltP5bRWYKFC81RSVI/YNLGmKlUgEytawmnCjUounIpuOeuX734JfHYmJeLI7XM4&#10;evU4tsVGIZyWcVkarWFGJlamZbNMlrKMKzII0gzCj/suQBVoCaykb07STQTlBsJ5W3IK9kTcwbW0&#10;eDx8WoKIp2XYTivc+sAZmA8dgS+okOoSWoaWZqoPS54WWrHxa780aqvm7VFP/QEKfRhQacmrOIZU&#10;JdIPpmusD5tGFnCiHfP0ckb79l7o37sVRg1oh8nDuxNK/TDfdwgWTB2BIIJm7vgBmD9pEIJ9hzOG&#10;IdhvOEJnjMYCppOpyKaP6qmmJW/hdMbM0QidPRYhnF4wTWIUFswYiZBZ4wi0MfAjuCYxuvdoBwda&#10;UyvaP0dvb8LLE4083eHQrBnsvTzVuC317XlRUQIchqQNqKy+kfFbBJQJoWPKMGQZAVZdAkw+eyM2&#10;U4CkvtNly3psGirQyedwDKlCrdzk22COsHJ1Vql8mFBe4JZ3Ib/h+XLq1gl2PbqjaWAgQvg7Ly4q&#10;I3CKsVT6twRWtIzSzyXTor5CC7hc1JhEUbmyhmInVX+YgK1mKHtIaNFmBWWlYfLttVgYEUgLR8uW&#10;uR6H05biYOJinMpYj2uE0MVcgiltGaG1EEdp884y/2BKOG3dIhzO2IFzeUdxJudbqqeduF54ELdK&#10;9hFMVGdc5wyhdSpyJk7c88OlhAW4mLoSdwp241bBdpzLXoVDtIx7CK3NyVuwIHojhkRshfvV7WhN&#10;17CsvAIbCa31tIgbKt4wCC+qrNWlL7CS+y5qUeztEoIqTKUCMQKMxyyKaxGhFff2bQ1oATk/vlN/&#10;Qkzgon2i97/sYc08bf7HsNLMy/R7aGnmNQqu/Pefkfa6Erk/vMCzP38mtARMGmj9F7AkquH0F7A+&#10;GnD6F7QarBuJButGQ2f9GNRfMwZ1V4/BpyH9EHB/O9Iq7iMu6wriimIQU5qMmPJM3CsrojxOwoAL&#10;R6nQLmFuVjxPVgG9dTnGp2ZgQmIqpSkVkfRxEQbri0uwqbQcG3in3FRYgs1UTpvFYlbDYoOUIYw2&#10;0oJuoOWUp5QbCSmVEloyvZHrSLqOim4ly67MJBQJrHUZ+didSGjdvUBoHcXWJxFYTWW1JiObyi+L&#10;QEvDvqQE7M3MwFbmrRdoEn5rcglNpurJKLcv+7RF+u8I2KOcvltWxmMtwSOmj59VYjNBaTB/BT5x&#10;bYovjWkPjaiyaGcs2OBt5FMsDW1UKMXFxiefTK5rps+GbQp9wu0rqqu6BJgeVZcJ8+zsbeDm6YTW&#10;bTzRr2drjB7cAeMHdsA0KqsgvxFYOIOgIbQWETyLZ4zFQoIndNYYLGKEzhyDxbPGYsmc8Vgyezxm&#10;iQrjemGEUvj8Scwbh6VzJ2D5/MlYOmciATYOgbMIr7njsZDzMycNg++4QfCbNBT9+3dFExen6qeH&#10;brAXYFVDy55WzorHIy9WC5QEUgY21gpUAiCBk/wln/pMRUkZO9irDwrqEXTy134MCCLJU+DiciOB&#10;l+TZNYQZ8y2oTM2cHWAjA0s5L39w1ppWVTrq9ZnvNqAv9Lr1xLgLV7Du2QsCh9AiiLR9VsoWMjT9&#10;XBqQaUM7HEIBjSFPDzUw04BLdcqz4c9KTcDoG0vUn5yTvzh+rWA/VdVG2sGduJCzGxeydxBaW3Em&#10;m2orewXV0Vo1fyJnNS3kbGyIXoj9tHZH8/fiZPZWXMzbQnBtJ7Q24iKt5Nn0hThHW3ialvNK3ELc&#10;4DYelJzEzcI9OJm1hi4hDOuSVmNJ3CaMu78GLc+uRvMrRzApLQXrn73BxrLX2EhobSK0JN1Q9gqr&#10;aQ1XSsc8lVa4gIrQWsZYSpsotlnUlzxgCKULiX/zRkFLOuLl3cOsH98i+xf5woP0L2lAoYWNFkLa&#10;tCagak5/vFybr3lv8UPFJcs09vNnQvIXbrP6iWFNUNWMGoD6L2BJZ7y2I15/3Sjorx0NXaZ660dC&#10;f8NI6KwZjEGHpuNu2reISTqMpOxzSMw+g/jsy4gvikXMu0rMvnsKXwUMxdcrJ0Nn9UyuG4p2EY/R&#10;Py4doxPTMS01G5MfP8Gg21cx5tEtzEp6iID0GCzOScNKWq41VG2rS6mgnpbzB3mG7eXPsaW0Elt5&#10;t9jGi24T755b8hlUOaKCNlPNrSXU1mZReVElbc3NwX6C5wChdejeRRy6fgx7H97AXiqsLem52E9r&#10;eIzb3rdnJU6c2YWLsQ9xOC4eOx5HYldiEnYTalt4N9pIS7tJ+ueo/g5ye7eeVSGyshJx3K/YijLc&#10;yEjGXiq3Nqt24WuPZvhSr54a/W7p0AjmtILGNpZq7JO5va2ClvqjqZamVBVUWLYWGsVFZaZnakzF&#10;ZUqVZaVGs3s3d0O3Lt4Y1q8tpo7qgRlUTP4+g7GYKkkDpXFY4e+DlYG+WBUwBatDpmJFoA+Wz5uI&#10;ZYxw/0lYHeRLUE1GoM9QzJswUEFsVbAfVjB/ZSBTrrdkvg8Wzp2EBbMnMCYhcPp4zJw4FH7jBsCP&#10;aZ/eXbg/Ai7uP22to3czOBBa8pTRllbRRr74ICP8BUCETgMzcwUxgZCoMAWpanCZyNguWkJ5aviV&#10;sYxd4zkixKWc2EP5q9f6VmZc11p9xkcGsEo/l10zKjtHB1WHBfPk5XKrdi1h0bULWi0M5fUhHeyl&#10;CGcsLyyjvSunFdQ8GRRrqPqoJDgteQIlNQRClBZV1zLV16Xp4wov1FhDeQrnn5OBsXfXYvHjEJzM&#10;2YLzmVtxLG0jrpUdJoD24XTaJpzOWENoiZ3bjHNZO3ApdztOZa/Dhnh/LHowFUseBmFV1FKsiVmE&#10;3anLcDpnLS5lr2Zd4Vw/DGejQ3D+zlxciQzBzewtuF9yHJfzd2A7LabvrbkYe2shxtzdgB7Xt2Ps&#10;k2tYXlGB1c/eYg1V1dryV8oiisrapKBFm1iuVVtVWMljCGes4HR42TMsF4CJiqR9lD7fpGqlJYNL&#10;/01rlkFrmEPL9n4k/Ifw+bt4D6EawFLrikrTfBNLjXhX4BFoaYY+aIc/yDbkL1lLWVF12qj5lYcP&#10;waWxhApanJenjgpYNf7qdC2LDUNhvn4IzDcOgamkGwZDZ0k3tFnZHw9zTyIx/RRSsk4jKXMvolO2&#10;IS79BJKKniDhXQ46752P2uHD8XX4OBhtCcLAlDiMoSUbyUY+LCULPlQuPe/fxBdhfvhs8UjUWT4O&#10;euF+MF03GzbbAtF4z2J4n9yAThf2oM+NoxgTeQ1+cQ8o2xP4I+Rh4/NybH3GKCrGTtqD7bQJW0sq&#10;sJ2q7iDjSlkFbuVl4VzkLZx9cA3Xk+JwLicH+zKycCY1GWdP7MCZcB+cXeWLE1sW49iB7Th5/CiO&#10;nb+MQw8isDstnaqPNpZ3pXW0j0fZEK6XFdAaRuJOykPWdxN7L2zFphunMOvQaRi5e+Arg3psmNKX&#10;xYarXkY2h4mdFSFmR7vIxmklf8LLGnoy+NTcGLomRmhgqAdjAsuKcLN3tFUj2ju0a4rB/dtjzJD2&#10;8BvRHXPG90fI1KEE1iillFYTPmsWTMW6kGlYv2gGNi+Zg01hvLuHzlTza4J9sXaBLzZwei3LLaXy&#10;ChF1NnMs15uOTYvnYN3CGYTYdCz190PYPB8CzBehcybBf8oIzCTkZkweiqkE1/AhfdCpa3vYOjaG&#10;He2aR5tW8GjdivDygK2X5rte1rS91rRvxlRZorqMBEQCKoJJ1Jg+rbF01htTWdnIB/8IKenrUtaS&#10;ZeSlcc1fA5Jv2ctnny2p5Jx5Lqm2PKnyWjSFJaEp4JKPJ5o0c0PDzu3gOGo05j+IxOqK57R/JRpg&#10;MVRnOxuoKI4VhJL0U0koBcJUAYyqSqalgQuswmUZQ9MRX0VFUo45CRex8NFSHM5cSZW1FvsSFlMF&#10;bSK09uJizl6CahtjK64UHCFsDjJ/K46myd/FDMXK+FCsitmItdEHEPZ4O6ZdC8G8O8FYGReKnRlh&#10;BOFKnE1YQmjNx/lb83A9fSNuFO7nttZi1oMFcN4zDnaH5sHjwnp0u3EMG19WYWfVd9hIZbWOcFpX&#10;8Yo39dcElwZaorbWM29dxQusolJcRXiJ8lpFWK0itNRxyjng9GJe00lv3+FPQkGgJR8CzPjhFXJ+&#10;/UHB5MNXcf4eVDWnNfB5X1amBTJa6GjTmnbz/4qa7x7+Ba8P6tJMV3FbmiePzP+D5Ri1upzxRaeT&#10;PuhwYjLaHZuIVofGotehyTiTdwwZxVeQlHYa6XmXkJa1G/Fpq5Gctg3pmWdR9DIGc6+F4+uwXvA8&#10;vgy+efEYnZqKadl5GJqcjtaRSegYnYpJtIVeF/fi8+UjUG/tSNRfOQp1V43CV6uG4auVw1CP0/VX&#10;jsUXy0fhm1XjUX/tZBhs8IPlhpn8UUPR/sQmzOIdaFXaEyyKj4B/UgRCM+OwsSAD3+Ym4lZ2EqJy&#10;0/EoMwWP8jJwPT8TV/PTEZHyCJcOhOPO5nm4s2EOrq5fgKizR5B47z7iH8fgcsQjHKLi2pmVhbUZ&#10;aVRvBdieV4R9yVHYcnYLzt3ey4ttB46eD0XItgAsP3qUCoFqQf7ARCMbzWdfqJ4sOK065Km05FtX&#10;8sqMvnyfnRbSmFDTMzSEHpWWtZ21elro8v8x9hbgdRzZFq7m3qFMwDEzhpkTOw6DY2aULGZmZmZm&#10;ZmZmZrIsW2RZMmMcTiYwgfVW9dGxlUzue2/m219VV8M5Vk7/vVZ11a6Xn8E7b7+CnZ+8CQ2qKyN1&#10;2juN/bDVOwYnoxPwstaAH5WSAFOoqynhY4IID3NEeVkh0tMS0SxjGBHuZtxHmBFkoc4mEryCnYyk&#10;c12MVST7GOpiSthZUKWZUH0ZwsOSyovwcuY+C6o6C73jsNBXgb7qUWipHMX+AzukCdnrn9iEF998&#10;g+DaiufeILheoE18/AnC+QlpmpLoxxITrcWSZWLYx5IN67H6Sf67BbjWisSET+AxkdmUKuzBlSsJ&#10;OoKLsBMLdqx6cj3BtBoPrVwq5bIXFlvM0xRq7vFXX8EjL74oWco1Lz2PZ7Z9iEe278Sbti4IEG//&#10;+ODyEmpLUlr3ICWP+dCaH//Vxm3R7+VFe+U1Ow7HrlCED9ggddQNSYOiE150uEfQCsah4Cx/C5Px&#10;qL6Qg1zW0065I+20C0K6bajQnBA9VYzCW9PIuT4L1+Eq7CvwwhuJ2tierkEl5obkLn9UtBJctTYo&#10;FitDDQfArcMHGi0ReC3XFxuTvfBUeig0+jsR8Slt4OXPZLaQVjCYSku8PRSgEvUQCVqfEmI3qbhu&#10;SeO3/K/cQgDr4s2i2PalTfSlc3EZO0thIZZnFdAS9vBXTP77S0z/PDemSoLW70EiB5IcSvJSVv99&#10;KRSVHDL3QPP/B1oyNfa7CdPzQv5GU1xHKLjbrEsLvLKUW0WFgyXakKJMG8fK9bAvXxXhI+E4/00r&#10;To/m4Mx4CcYvlOHsWAy3fTFGDz82kYuxS9Xwb/bFsyEHoNgRD+vL56A6NAXT8Ys43H8a7/acwft9&#10;49h9egpbGwrwN7cjeMjnMNXWYSz0P44F/kexIOCYDGRBKng4SJW29CSWBCvimQwLfFDsiUejDfCw&#10;ryJeT7WDUm0sPsr2xnp/LaxlPBlhhDcCdOCSF46Ry5MYuTCClPJ4+GcHI6owCgWZPkh1PoFYw20o&#10;djqGhgATdGTHoLulGf2nz6CT9rBwahKJs9OIv3wBCddvIIm2MI42NqowDLVtmahtT0FpjTcsA3iz&#10;pyTK8lZJifZWSXZPQGkNb16RkE9Kzvc41cSjG6REfMIKiv3LxSBS1p+gEnv2hSew9e1X8clHm3FE&#10;2EKNvVQ9R2Cnf5wKSZnA0oQ/1VMAraBQVJEeFoj2sEScjw1i/ewQ62uLeF87hq3UFudjjXiW0QRT&#10;DI+LcrOQIBZG2PlYa8PZSEmyj8FCdRFgfvaG8KJd9GDYGZ2ElZ4iSw1+B4JL+RDBdRB79nxIwNLu&#10;PrIer7zxBl4jvJ595QU8IsZhEdriZYM86aCYIC7AJRbMEG9KxcKwIpPFUlpmMdxBpIheRPUl+r2E&#10;GpMyXVBtrn6KNpPQF6thLxOTuZ94DOtpDzdSaT2zZQue3rxZGu+1ZvNrePXgEWzcS1VYV4+Qm3do&#10;/65IId4Kegu7Nwel3wXbhNKavy3K+dASpQCX68w5OA1nw6fbGeE9NkgWqy4NOSBNLJByygdZw77I&#10;HApF0WQiUge9kTbkhLxJL4QP2cO83gQ2rVFIujiBtGvXkXb7Op3BRdhMdkOvpwzW7SWI7SlBTU8C&#10;alr9kNMbCf+OYNi2Z8DldDcVEiF85RL8aAkDb3wm67u6RIV16VOESeCiJRQW8dodBIi3h6z7E0r+&#10;VFJ+l6muqLBE3Z+QEopLKC1JeV27Da/JKUx9L1Y7/BngTf8ja1Pff43zv8jmFgoozIfUH0MA5s/a&#10;5dASbwznQ0se9yznf4NKft7/BS3RJs69TDt56TdhKdnOuDsNaO5NosKREg0cKdXA0VI1HC9Vx5FC&#10;/pirTNFzowBnZqiy+CQZp008ezoUo2cDCawkljkYnspB+WgidMqN6cvdodpRAKWuVjjOXIT+WVrE&#10;kQnaxPP4ZOA03qhOw3Mpxng5WRcvx2nh6ShVPBerjieiVbE+SpnW9CSei9fD+9m2eDpaC8+y/nGu&#10;A56K18fiSNHXpohlPiewKljYUE2silDHspAT2OB1EKZJdsgtDkdKnB2iQnXh5KkMXbM9VB9HkO+l&#10;imx3NeTbH0K542FUh5qjsTIfHUOn0HPhPPy7G/BBSgD2VqRAqaUE2l0V0KmKhktpADJ7s5E/mIvs&#10;xlBoe2hgv7EWHl65BCvWrMYy0T+1QZbjSkBLjCYX0BKxZANv3nUEldjHm3glb+hVvHEFtERWhvc/&#10;eAP7dr2Nk0c/gLnOITgYHKclVKElVCesaPeonoTCiqAdFNBK8LZBAkGVEOCAOMIqgfBK8XdEsp89&#10;krid4u+AJG87JPvYI57HxhJkUV4EGFWZAJjo95LbTXHdQNpNLwE0U004mBBYeioElyas9VWpuA5C&#10;XXk/du/+GI+JKT5rV+G5l5/Ha1vewEuvv4anaA/X0BaKHFxiPUWxTL8AtQCPWGtRjEmTUt0Q4sIK&#10;imSHwkouXrde6gsT2yJNjRjLtYEhBuMuEkv0r1srO++pJ/HEa6/htQ8/xEvbtmEBP/up7dvx/L5D&#10;eM/JRVIbfrwpvWbFm0LRfzUPWhfmAMWQ929JIeqEkxxasm0BL6otYREvX4TjSAs8CZaQPk+kUW1l&#10;nXZD+qBYpSkABaNRyDsdT4tIWzfkh/yzASibjUL4sDvMm+1g1BSBsOkziLt6A1GXriOGyif25mdI&#10;+OxLZHz2NYquzKJmMB8NnbGonmpB3vUJ5LItYXQaXh1n4TkmJoPfog38AlGMUKGuhB289qVUlywh&#10;S2mcFkOCk+iIvyz6s2SW0O8KLTDBJfq2ZP1btxB2fhbXfv6ZqPoJv/3yI3747VdM//gNZn79XgLD&#10;/w2l//eQg+j/gpYMhvOBJQtZm2xOoqSi5p0j+q2kCdSsi+EYs7/9gHO0sdeoEMVnSPCSjpUdp6BY&#10;qomT5VpQKteASoUm1CpUoJJ/Ai615qiZSMTIxUKcmc7EGP392fFYnJ1Iweh0Hk7NlqDrQiF8Ol2g&#10;WqEDxRJL6LclweZUPZwme+E8OwH9kdM40NmG3bUJOFHjCuVqB5i0B0Gj1h3KVXZQrnXA8Rp7KFbb&#10;QrvRA8ZtQThR4YSPM/XxXoIWtiRo4vm4k3gyShEbw5WwLkIZa8JVsTrsJNaEHMcGxz0wjjNDTr4H&#10;chKt0VIZiOa6CDTWxaG1KhJFSS6YaMlAnstRFNjsRImvGhqKE9A1NIKe6xf57wzD/xhvx9+5/2+u&#10;x/BPD9pVt8N4zEcJLwWpYSshuS+U30Hpbazf+hwWiwUkVi3DyvVUWZtE1lEx7IGqYxPVA5XJig1r&#10;aA1XYhlv9rVUIGtE/ne2b6A1fObFp/HmW69g+/atOEyVpXHiE9hSYbkIhWWlJUElkAorgqCKI5hE&#10;RFE9SXDyZwQ6MQirIGekh7gilWVqsBPSQlykenKA2MdjgqgU2J7Ac2I8qcz8HHhNS6nz3s1MnZ9j&#10;gGCqrkBnU3jZ6BFe2rA2UJXClmGuT+hrHMexI3vw9DOPENLL8Cyt2pvvvIM33nqT4KI9JGBEKmeR&#10;bVXAawnVp1hEdsGq5VSjYmoTYS0g9MTjEOs3Ctso3jw+RNW5SKSA3rhGGoArhkaIRTfEuQKEi6nI&#10;hDp77OWX8cb+PXhT6RjWvfseHhPL8R8+AuPaFgTf/Fzqn/IVHeoXZdASHdICTKJz3kd0RkvAEuCS&#10;Q2pOZd2FmjhPWEQGlYr37Cy8TrciYCQXcSMRyBwNRvqwPzKGw1A4mobisVzaxDTkjIag6FwUMieT&#10;4N7jDzP+Xs268hDEB2A4rxNKFRRBmERevI1IgiWOkMmemULDYAEaO5JQOTWInBu3UXLzFpo/+wFh&#10;E7exo6Efu06dh9b0TVhd+woen30vzSl0HptB6OxVRFFhhRBmYkR8sBhoymv6MsS/w++CsIhUVoSU&#10;AJn3JdpDEVc/lQaCX/mPGJ31I/CL6Ij/BdMEweyvsgnRMpD8OZj+LGSd7gyqtnsToP8bWrKOecKL&#10;dWH1RF0Orfnw+eN5ImTAo9KiyrosFoCVrOI9pSWDG5WWGkGlXqEN9UpNaJWrQbdClWpDBdpFigim&#10;Z6+ajkdSqwMqhqmybuRg8GIKygZDkNfD/6ADsYg5FQztag3oV2vDiBBSK3ck+BygWesHvdZkaDKU&#10;a3yhWeUArVJbuHREw28oHXplDtCvc4BujRXPNYdpvSOMq534w3SAeZMj7Fuc4N3rA4d2J2jXmOFE&#10;mSkOFBtiW7Y+3orVwCexxjDM94FbmhM0dN6Ggc4WRMcbwTdUH2l5wWhqK0Jsog/KswMQpfcRck0/&#10;RoHPMVTR+vVOTyB+tBOP+apjoc9xLApQwcLAk7SpYuiHKpYTVisCVbDOXwmPOh3AmkOvYcWrj/Fm&#10;W4nFUioZqifeeFInPEPKMMpYvlYAa6WUjG/VRrbTCq2n1Xr0mceoVF6kynoT+8UUnGMfQ1t5J2wM&#10;+HAwUYWPjY5kB0PdqLAIrRihqAidRKorUSYHOiCVcEoLdSWkXJER4Y6McEaEh1SK9pRgZ6SFuRFc&#10;jhK0kgXkAlx5vhNifGwRTRUW5mYuDYUQn+llqUW7aABvWyO4WOjA0VQLTqY6cCDELEU/l/oxaKoe&#10;wRubX6RSXIGnn3+G0NqC1za/iifFaH+qSpEqeolIG01oLd1IWG2SLV0mi7WS8hJJD8Xy/CLNs0j3&#10;/NDqJdIE85XCRq7fQHBRqfFvJeD30PLlUj/XaiqujW+8incUj+CwtTVePnwUzx08jF2efggQmWep&#10;JgJnCKA5EIkQbwc9L12jApFZQJkSk70x9CS8BOhksJLtl1nGq1K/ljevF3r5OtXJOCInmxA9moWg&#10;rkBE9IQgZyQLRWdKkDyUgrjBQIQP+MN/KBMep6th1V8Ll/ERBBMaoYSFgFb4lduIoBoSEUngZM1M&#10;oqEvH7UtSSgdH0AGoZV180vEE1qf9E1iRc0w1tWPYUFJDx4o78LznaPQahlB4ukZ5BFICVfu8Fqf&#10;87qyYQ8B124zPkUIrx9ygcAS/VqElD+PkwBGa+l/9TY8R87gzBdf4FdC4Dfaqu94wwtoXZBWg5bB&#10;QCQBnA+m+fF7lSRg9d+Q+b/gIw/52z85tAT0pGEP/xe05kFKlFL9T45T0K3SgR5Dv0oDBhXqMK7S&#10;hGG1Ckxr1WBRpQ7zEmWYFJ+Ac6U6Cib9EddtD4sMJcT3eaP+aha8KJHNanRgUUPL0eYIt95AGFRb&#10;QrfSFDbNPvDqSYRhlSuvaQfP7nD4Uo2lTtTCozUOrp3hMCe4LGqs4dkZDN/uaHh3BcG9zY1Kzww+&#10;Dabwb7GAf6s9fNod4U54Oja7wKc1Aq23RjD29TnK7lTkphsjM04DuXl28IsygYWbBmqasnH+4il0&#10;dZQiyOQw0k22oyxAiSosCsVnW/C6rz4ecNiNJd6HsJTWc0WIOjYlGGEhj1kWKtScJtYTXuvt9mCT&#10;4lYsf/lRLFy5GCvXrMCq9auxfDXVluir4c0nACXU1RIqD5GbXeR6F/1ZIqnfpic34annnsTmN1/F&#10;tm1v4cihj6CtIuuAdzBWhietWwBVlngzGOllRbhY0+LZIFlASMBIqCiCKD3MhYDyQCYjO8qL4Y2s&#10;SE8pMufgJUpxTka4G+HmRgXmQXi5IonXSiTERCRQkYnOeQEvV1N1OBtrwtVcF542hvCxM4WvkwXr&#10;xrAx0oCexhHo6ijiLSrEZSsW4RmC65U3XsPzr76AR2h31xE4qzdtIpwFmNbIljIjxKRBqWLqDy3j&#10;AqqrFfwbiX4roa6WCLCJSebiLSQBJb2BfEw2MHfBypW4f+kSKdOrWJNxzesv4QN1NYLLFq8cOYbN&#10;WvydNTRQedyhuvmUAKMdIrB8RQhrJDqhqXSEVRQWUnTWizeLXrRtEqgE4AS05kpfQks29Yc3PlVL&#10;CKEWefUqVUov3HpS4d8Ri6yhQhSP1iCkKxU29V4wqfOH03Atom6IFN20bYRF0KXPEHLpDsIILAEt&#10;KQiWsBt3kMoHZGV3HiqbkqnYhpB543Mk3/oG+5p6oBCdCYXkOiik9UMhaxgK+UNYXNyN1Avf4uyt&#10;b1FFRRVHAEWyjLn8GcL47xbDgwRgk29+gWQx6JT/lgB+XgAh5k+ABV6+gwCh+CYnpUylv4rerF9/&#10;xjeSPZRB66oEJVnm0j/Can7IgSXKP4fWXHD//G3pWLbJoCUDlgxaYltAiyWVnzzunsvvKQ0qnStF&#10;/9WfjetSMKu1gFm9CUyqtWBO8FjUMmrUYNugCet6ddjUqbPUgE0t7UPFSbg38OncZovIXm/E9Xkh&#10;vN8DLk1WcGogeJo9kTxdAJfOQMLPGnb1vkiZKIdPTxz0y6zh0x2H2JEypI03IqQ/D4H9WfDoiIRr&#10;cyACu5ORPlVLr18Av65guLfYwbXJGIFt1kg/FYSkAV/4N9ghuN0LtdcaceqLs4jO9UJzczD6GlxQ&#10;nqyJxiIPDFKKNzSLHO/RaKrNQF1dIbobs1EUrIWyUDXkJlPFVIXjcJQe3o9Rx5ZEAzwRrosX4o2x&#10;s8IPb2ba48kYQzxFJbfK+wRWW36Cjce34OHHV2HRsiVYSTitIJgWUxWsoKIQg0yXrl4pDRxdvm6N&#10;FFI+d960Gx4XGUg34bkXnpVSzuzc+Q6OH9kGPZU9MNM6BBdTVWlAaJCTESI8LRE1B6xE2kChnDJC&#10;3SRICeWUEeZKcBFM3M6N8UFOtLcU8rqAl7zMFCqMx2WEeSM91BMpAn5UaEkEoBxc8f4OBKQtghzM&#10;aR314WyiCSczHaoufUJMX1JcBprHoXlyP1SO78bLLzyJZcsX44lnn8KLVI0iS6rIR7+a4FkhrB3V&#10;2AJayQeWLcOD/NvI+rxkKagXiU562kCRR38V4bWEkBcZXFc++pg091HM0RQd+mKp/yVr1sjWbCS4&#10;Nr72Cp7bsQPvqKrhRSqt7aamMCwqQNDFKwjiTRpIGxVABRVA8PgROL7i1T/r/oSZnwQz2iYqKQEy&#10;UfenGvJn6SeCYPPjub4CYnOqK/Ayg9cIuSRmTnQiqLsAef1lKDnTitSpLjj1FcF2oAK+MxNUVzcQ&#10;RFUXxOsH8bohBEYYP0cAK5LfLZzqJ/z6ZxK0KrpzUNaYiAJCK532NkqkyRmdgv/NO3ijopvgaoNC&#10;9mko5JzGX3I6YN53HmPf/IAKXj+JKi7qxmeIvfkNom9+xeveQTgVZTYBVvbZt4gnwKTvwc8NpMoS&#10;CizgwmUUXLyAnwBp3uGvBNaXvPnFGK2L3JZB68+VlmiXw2p+200xdmoeOOYDR1b+t3qSHyO7puiz&#10;ktk7ob7mH3P3HH7H+fvkbfK6dD3uV9gTeRS6JfqwbzUjrAgqwsquXhsODbpwaKRdqNeBUz1/1I26&#10;LLXg32mL9OlYJA2Hw63SBiln4pA4KjoxIxHaG4v0iQrEncmHJ2EU2JeBhDPlSJ4sp3qKQmCPSDdb&#10;z2OaEDNcjOhTJYgeYZwqIKzKkX2unfvqEX8mm2B0k1KB+DGCCMnQVhuENjNaXJA3ng7/UmcYeOzA&#10;6LlE1FdTVUSpICfJFH09eegezEV+eRgyc0KQX5hAeGWjOMwABdGayMiwRnyuA0LzbOCVbYZQSn09&#10;Qs6oLZFWNRp2vTnQrIvGe6l2eJT2cI3Zx9h0+A3ct2oBlixfJs0fFOmLF64ktHjzrWSItqWrV0hD&#10;IFYQWiI76DreoBsf24Snn30cL73yAj786B3s3/sBVBR3QFd1Nyy0j0j9Wd7W2nfHYQmVJfqt0oJc&#10;JDsogYvqKZ22L53QyhbKKsITebG+d4GVH+cnhajnxYh2Hx7jQXh5E16iTpBRmWVGeiGdIEsj+AS8&#10;BLREJPi7Is7XBdE+jgjztUeAKx8+tiZwtTaEIxWYlZ4q9NWOEGAn8Oqrz2ORUFwvPo1XqLaeo/La&#10;RJUkU5r8G6xZjYUrVuDBJUuwgH+rBQJeAkAEl1jEQyitNbSJwiqKTvlVj3F7bsS8ANfax2VvJ1ds&#10;Ev1gVHBiDueWLdh8XBEf6+jixcMHccjHG8FnpwgHWrKL1xFC8AQTWEFUVoG0iIFs86clDCCUAqm+&#10;hJUU4Aqgkgq6eJshbupbUgRKwX3c78/zggisoEtXGVRcV64jY+YsSk+3oPh0G3IunUfMlQsE00Wq&#10;MQGoGwzaQZ4bRkAKYIXxO0UQVlFUX1GES8y1z+kqzqCyIwOltdHIHxtACpVWIqFZ8enXGPsNiCDs&#10;/ppYA4X0AYJrBAqFw3i2ug9l3/yIvOtfIOnG1/D54nucnLoI86tUVp99hzBCK5PR+MXXKLpFG8rv&#10;G8zvEsx/q1B7QTOXUHflCpElqPWTtObhZ7/8jMnvv8Ilouz/C1rz6/IQfVnzYSIHkrTN/fP3yUN+&#10;jLB5AlqiU11aXuwPYJJvy/u/5J31ov7Hzn5xPQWPmkQ8rr4FqllacOyygF2zLhypphwbDeDUbATn&#10;JiO4NPNH3GIMN4ZTozEtnhNKL+ah8HwBMs7kouxyHQqmq1A8U43Cc/XIm2pE6lg1MqeakHWuEbkz&#10;jUg7W4msqXqpLXO6CRk8LmO6gfVGZLPMnaxHzmQz8mZakT6Zj4B2dwS2WyG4wxxBndYI6bBBFC2i&#10;WEk6pc8PwbWWSGjiDV7rCi2zbThw4DEY621FUiZVRXUUSvsrcWr2NHr5xKwtjUK2nzqqa4OR15GG&#10;XKq62GJneMfqIbo+FnFnaxE+Uo7IU5WIHKpC5OlKuHSkw7AxHB+Fq+Hxw6/i74v+RaUhA9OajRuw&#10;jDfoat6IQm2JWLpybh8Vheh4F31e6x5dL93gr29+Gds+eQcH9n8I9ZO7oKe6BzZ6x6WxVPIxWcIe&#10;is53YQsFsKT+KglY7pJ6yiC4RJlN+AhgCYsoSgEwEQJa91QXbSTPzSa4snh8NkGWQ6Bl0VIKeAlw&#10;pQS70na6IDGA4e9CeDkjxs8JsQGuiPB2RKibDfwdzeFM9WWupwQTXUVoEF6PPbEeC5cvxFPPPI5X&#10;X3sRz77wNNY/sgGr18tWDZJS7yxfggcXL8KCpUuxYMVy3L9ksdRBL62iLd5APiH6t2gXn34aj778&#10;MlY+8SQhth7rCTPJKor01PwbLnviESyjSt1y7AROOjrhhJ0tPtQ3gUt9K2J508ZQIUUSUGFUFrGz&#10;VxEzc40Wj9ChagrmvmDuCxQw47GBhEuIAAxv7GBCJoiQERALJEACaQ+F3Qy5eIc3Ps/hPtFHlTk7&#10;i7JTbSg91Y30ixcRdY2qh/siLhMUBFQkQRHFa0ZzW0Aq6vptguo24qiwYq9/TuB8jtIrF9E/3YWy&#10;1kzkjPYjheCJPk+ldPUWeu98hRief19yPe0hoVV+Fv9bfY7wasdjpV2wvfMtTG5/iye7x6BQ1oqH&#10;qMqOzxBQX36HNNrYqs8+R/nXPyHh0+8QSgUXfIX/RtpHkWqp64bIpSWD1q/4DTd//lHK8CClpWGb&#10;GBUv4PVHYIn4I7BE/Bm05G/25oc4VnTCS8eIoFKStcvgI6WdYV0e868nbKUAl3yEvSj/TMEpDP77&#10;KzyltAeLjjwDwyoTmFNhGVVqwqhaBya1OjBmiNKUYUbraNagB+NKfXh10HrMZCNpLJORQ0gRYOMF&#10;SGY99mwuYs7my4JQiz2TxTILESNpCB5MRMBAAnwG4uDRG0XrGIPQnnjE9iQhtScNGf2piOsJhVud&#10;BVWeNpyb9QhMEwLTDD4tNlRdTgSYPUsrhDXbIbbWDomZRkgMP4GceC00ticjt7MYjVMDGLwwhYFz&#10;PciONUVxggmazhaiYLwK+VSDWSOZSOtNRuqpQj4Na5A20UB72kyl14yMSQHVOkRNFkC70AYbtz2B&#10;fzx0H1atWosVBJNYPWcV1YMol/CmXLaK9lBAi6pirRjpzRtu+frlVA7r8ALVybvvbcbuve/jyKGP&#10;oUVraKx+ADaGinCz1IC3jY40CDTGm7bQ3/4usIQ6kikk0WflRgDJOt6FisohfORKSw4tEfNVl4Ba&#10;XqyAFetz0BKlPITqSg/zQCotqGQdA10QT8WV4OdKi+qECPc562hlADtjVZiIFDfax2lvd2DthhX8&#10;dy/kv+0FvLb5FTzx5CPYIN6mihTTtM+L16zEw8uX0ioSWlSkD1J13b90saS4VgtYPSmyYTwpTaAW&#10;2R1efPddLBJqjOBaRdUljd0SQykYC596DOvf2oL31ZSh4eEG04g4aMclIuHcFDIIp+TZy0gjXKpu&#10;3EYpFVDszGXEsy2dyimbUEmmXQynAguWgHUToQJmQlXR3gl4BVNpBTGCCa8QQkxALZRqJYJl9vlp&#10;lA82o+hUF1IvXaDSuokYXi+K+6MEsKi2InmdaAIo+vqniLlxB/EEV7ywc1RJydduonB2AiO3LqD7&#10;8iQqp6dR8OkXVIUzCDk1hPLJSbh3j+CvYcVQKBqCQssM/lpJaJXQKlb0Y/XgBBYNTEGhfpxAY5Sc&#10;ohLrwMdnLiHq6x/4Ha9id3ktXsyvhA0/L/LaV1SBnxJa5zH8xWcyZhECv9EeXvvP9xj799eEFqFE&#10;AAm4CGjNB5ccUPK6vF2EsIfyvipRSpBhyM8RUJL1XcnOlQAj2T0ZiESb1BEv2njsn4U4Rxw/H1B/&#10;3C9Coe2LW3ha6QgU3nkSr7nsgoYYvlCkAqViNZwsVWOpCqUSVaiwLkKtQh2q5VpQKdGBepEuNIq1&#10;oVmiB+1iIyk0iw2gVmIAVZbq3NYqNYIG7adqoTaUGSfzNXEiTwNH85ShlKcEgyJtuFfbILjeFZH1&#10;zgittoNbBeFZokV4asCohmUNgVmvB/MaPZhW68KMQLVkacvttBEvNA/5o77SCi317mg7nYOU9mz0&#10;Xx3HxNVpNDfGIdl9O4Gmg+hKD3hQmTkw7Jo84NIWANf2EDgzPDsj4d0dC7/eRII1lcqLgB2Nx/4I&#10;RSx6eSmVw0NYuWYtwbRSGqsl4CRKAa1FYpEL3pgCXkJpbRJv1tYuw4YnNuCV117ARx9txdGj26F0&#10;YqcELVPNQ7A1UoS7tSYCnAwR7mGOWF85tJwJKVmneiYVk4BPFoGVRXClS28K3SQbKAdVQby/VMog&#10;da/tLtAIsbw4fxm8GAJe8siN9bsLsQzaztQQQizEkwrMHfF+tIzetNGultJUIGcjFdjoKsFSXxk7&#10;tm3BwmULpP67tz94W5qW9MTTj9ESr8eSVSuwbPUaKtE1eIjAul9K47MKD/Pv9BD/TiKvmJQlVSzz&#10;/8wzWP/8c3j27bekrBAP8+8nBq6KSeYi+6tIErjxjdew+Lkn8S+C8cVDB2ESHgXzuFjUXbuCotnz&#10;yLlwHjUXZjF85w46bt6mqr+A8qvX0PvlFxj7+T9o/e5HqrDrBJfMxgkrKSxkMNVXKAEkICY64MU+&#10;sR0uLBZVVhQhlkUwlvQ3Iu9UJzLFVDLRLpSWgBRtXRQjkgorlpFwjcAkuBIILqG0Eq59gQxCK2Wo&#10;A42TZzD2w3do+/ZHOJy7CFvCNv/WDfR8fhNVBI9Wxyheq+vDfbktVFn9UKgcx/90TuO+4Sv4a/cV&#10;KBTTNia30kI2Q6GgEwp5zdjcOsLvfRvhsxexq6UVHzd2IPLmd4i+9hkCzp3D6FefS9D6lUrll99+&#10;w7WffsDE999K0JJPyZFDSw6u+VN15KU8JGDNQUReypWVPMRxV+fqYt8fjxPXkFbemae2/nhNUc63&#10;hPLj7u5jKHjXlmDRx+/jKW1FvOuvhuPF+jhepImTxVqEFstSLUJLE8oMFQGrcm1pXJYI9SpdqFZp&#10;QZ0QUa/SgVolo4r72aZSoQXVSjGUgvvF+C+WatxWY7tKuRgbpgKVMkXoFJ2EQYEy9PNVYFykBuNC&#10;DRjyMw3KdaFfqQfdKj3oVVPd1Row9GHUoA/jBiPWDWFUZwSTCkOYpaoikoooLMcKDrn6cK10xuCl&#10;HvS0F6IqSRfFftuQFXYEvqlqMMxRhFreCRwrUMSRvJMEqApDGYqFKlAuUodKoSZhqwstQlerxARv&#10;On6EhS+IDuaF0g25lDefGDAq4CSUlYCWUFkCXAJi6x/ZhPW0javWLJOyOYh8WR9ve5MK5ROoKu6A&#10;9sndsKRqcTRVgaetNoJcjBHuaSH1ZyXPdcCnhbpInekCWsISZhFiktJim3ib+EdAySElD6G27vZ5&#10;SVAT6kuuxALYFsBzAlGQIAuxnZ8QIMEtO0qoME8pUkLcCC9HRHlYyeY3mmnAw1IL1sYn8fLLT/Lf&#10;vQSPPL4B73/0FrZsfQ3P0Spu2LRBmrq0eJXoy1ondao/SHgt5N/oYdHfxfpqgknkIVu+cZM09/CJ&#10;rVuw7tlnpA78JWLytVBtj4oJ55skJfbEO29i/dub8fiOT/CWsgoy2ppx9qvPUHZuHPnT4+i7eRWj&#10;t6+j8/pl1NKOddy8hsHPrmH4qzuovf0pkqi8kmavIPaiANV1KirCiiopnGAKp7qKIIzCpRAd6bJ9&#10;wvplnptEUX89Coc6kU/bGX+Jaor2K/7qdYKKSku8Qbx2BzGEVOK1T5F4/Q4toSg/RyrhkX/tOqpm&#10;ptF79QImvvsUNd98j2XJJfhnWjW0zlxE+mdfYfRn4PQXX2Doy69hPXUZ95XTJtaex187LuIf/Zep&#10;sE7jr7nt2HpqGsfOXcVT1b1YVNSAN+uakcbvOvzd92j88UdYjJyWZglE3fxSSrE09fVXErR+403+&#10;M6F19YfvMTkHLdGXJb09ZIjBnPPBNT/mA+mG6IiXgvCZ65Sfv2aiCPl54lpiWygsocxk++Z3xN8D&#10;khxEIsTxAnDyPi0RcljODwXLnET86903oJ8VDZ0SX+zN0MJRqh9FKqjjxVRFVDyKAlxlotTAyTIB&#10;Hj0CiMCq0GXJOkGlQYBpVhtAg+2arIv9agScFkGmVcH9rGuy1CQINUo0oFdKtVRpAqsqYxgSiOol&#10;VHIl6lArVYc6P0+TUNSSrqUHrSp9gstACt06Q+jVG0GP0DKoZVljBEOCy6/OFu4FPCZbGWZUfqk1&#10;nlQWOigM2I+ioAMojj6OqPSTMCtSJZAIqJITOFF8nKqS4CpW4r9LGcrlJ/lv0+D3JmD5/TTLTfCs&#10;wWbc/8jDWLJ6GW/EJXfVlLCGAlpCYQloCXgJaG147FHaJ0Jr9QoplfKWt17Djh1vQ+nYduio7YGB&#10;+n5JsTibqcPbThdBzkbSUAcxPSclyEmyh+li2EKYmxSiDytb9FGFu0oAE28PhQqbD6iiRMJnDl7y&#10;EEAT++dvFxBKhYRTIY8X8MqLFQpMBrLChKA5gBFcPC+TYBS2MVGM8xLzHj0sEOZuLinDEE9rWBgo&#10;45XnqZhoCV+kBd6x63289/5mPP88FRT//QtFJzz/VovFIh78Wy3k30aoLDEgVawFKdJUi7FaIj+X&#10;SNP8wrtvYwFB989FCwm2JVi4YSmWPkLFRsA98eabeHHXDrxy+BBtojr6qK4GLl9ExbkJlE1NYvTO&#10;bQxcJayuzKL76hV0sey5fklKK1RMhZQ5M0P7eIPq5lNEzF5DGFVXxKXrDKGsZICKpIISpWQBGYkE&#10;Qt7kWZT11xJaTSjm52Veu4Hcy1Ry42MoGh6i0ptFLuGVTbuYQ2uaRmBJQWjl3vwCTV98iZFvv8HY&#10;t19g8uurqOd33NbcB4UcKqa0ZvwtugYfl3QisXsAXQRxCq3dP4u6oJA/ir+Un4FCKe1g3gCeHZhB&#10;KAGU9O9fEP7dL4j4939Qx+3W775D7+2v0PbpVwg8PystDpNw4xvEzF7Cpe+/4xG/Umn9Bz/RHl4i&#10;tKZ+/LfUpyUth08giLV6LhNgUlJA1gXI5OCRh6xdBo/fv0H8Dy7/LFbvEQCUHSNCAEuWzvlemyxk&#10;dnI+fP6ooOSKTB4CXn8Kreqr5/CC9nG8aHMCn8To4nCBHg4TWkcKtXC4UB3HCJjjBM0xAuu4ABfh&#10;c7Jchze4DpWSnhQSuAgydZZaLDXL9aBaRmgRfFqEnhZBp8FzNcs0aR81aCvVaNEsEd/jh7geH3jW&#10;27BdE4oCXGUy+6lKRSbUmVBwGlRaWgxtQkuKGkNoE1o6VF/aNfrSPmEb7Qk0A5ZGlfpIrXdCcZIG&#10;iiKPojROFZWMpBQl2OUqQbPwJJQJqePFJ6Eo1kgsUCKkCa5S2mB+T9UyKkb++9R5nVct3sWip8XK&#10;O0sJrBUSmKQVoef6s4TCEqWAl9i38bHHsHrdWqxauwLPvfS0tDbhrl3v4OSJ7dDT2AcjjQOE1nG4&#10;mWvAx1ZAy1CaEB1NtZXoZ4ukAFtpMKmYV5gS5IgsqqtskaGCaitXdMLTxmVTBeVGeUvAEhCSQ0sC&#10;EkPU5X1bopRvixDwkrXxOAlcbCe8CoXaipMpr8KEYFrHQFpGHwlc8bStYnBqjL8dwjytEOBojCA3&#10;C+goH8AbrzyDl/jv3MF/48GDH+O9d1/D86JzXszBFH8f6Q2imKojW7RWGgqxcR0efekFKa2zeHu4&#10;eONGPE+L+OoH7xNo67Bg9XL8a+UCPCwG61K5rn7uOTz94Xt47KP3cNzaHKM3rmGAlrB+4izaCI5x&#10;QqtnZgp9VDS9hEr3JULr9k00fXoLRZcu8Ka+jb6vvkDJ7VuIo2WLoSqKI2iiCYkI1qOv3EIsrV6M&#10;6BMjuLKu3UblzVuomDiNyr4GVIx2oPbqDEqvXkb91GnUlaejOiscDTUlqKU1q2ppQy2VTsHVq0jn&#10;eWlCZd35Gt3//gqnbl/AwPUJ1A9VorinAgUEzf4xWr7yXigUnYZCZiPey69DQXM7dKrbsSK7EQ/n&#10;0gJmd+N/KiegUDOJBS1jULr8KVy/+A7GtJ3Hpm7g8MAk0r/9N/p/+hk13/2EmJufI+Ky6Pz/BvEX&#10;Z6UxWqJHSywd9hOV1qUfCa2fvpMBZU4hCVgJaF0Wo+SlQacyBTYfHHJwCVgIaAlQXf/1J6lvSkyz&#10;uQc2UcqAKFNtcvAwxLksRcyHjxxa8pAdI0bRi+8oRsT/wPNlA07nh8Lpbz9HcEcxNnsex75MXUll&#10;HczXxKF8AS4NHCFMjgpwMU6wLiB2QthFAS8C6iRBpSKpLoKKN7pquT5USw1hUm0JtwYXeDe6wrXK&#10;kupHF7qlMnipFFNR0Q7q5apCL08NGiwVi2lNS2gZyzUkYEnQojITllKjhuCqEeAylFSXpohqwqqG&#10;Fo6hyVDncdrChlL1CZUWUk/lkqKF9NgTqC4yR32uCWJjjsAh9TChpUjLq4RjRbSGhSwLj+MYoXWC&#10;n6/I76ZCaKkTuhrFRnjd7EOsenk9HliyEMvXUCHMAUt0xMthJcFruUg/sxYbxNgl3qBr1q+UFlh9&#10;+93XsX/fh1BW3AUDzQMw1TsiZVgQObNEbiwxOVrMCYwUbw+9LQgrcyQFihHxNrSK9rSEwiq6EFZu&#10;yIvwQm6YB/IIrYJoMcTB5y60RFmSHCzV5dtylVWcFHR3W5RiW0TRXCnfXygBS5wvrhNKRRaKHAJN&#10;dNoniTeNgS6I8XUkZK3gL8BFgCkf2YkPt76EvbvexYkjO3D0wCf44L0tUjaLNRvEMv20hQTXQyuX&#10;EVqrpJQ0S8X0JtrCR196WVogVqSjeZCq9RFCbL1YM3Hdam4vlqYFiRQ4K4SVpIJb+srzeOvYAQxS&#10;9QwRTO1UQoMEySBB1TE5hu6Zc2g9P47hW1dQcnEM+vlJyBo7hcbPr8O1rxkuIz1wnhqFzbmzsJ4d&#10;h9PFKXgSRoEXZhB56QpiCLqUzz5D0ed30Epr2X3jArqmz2Dg2gwheFXKYtsx2o7OggD0ZHmhNT8a&#10;/Y01ONs/gJ5Tw6g4fx65NwT0vkDe9U9Ry3NLm9LR3J+PiuoQFLekofTmTcLmP1AlMB9vO4N1/ZN4&#10;v3MUJ3NrcLCoHlGffoHEb3/A4yU9VFzD+EvzBSg0TOAvZQN4sGQA/5vVAoXUVijE1eC5hgGoUyG+&#10;Wt+BY32nEEe7mUKFF0XVdZnKSvrfr7/i51+Biz/8W0pLM98GCmgJuFz++d+4+PM3hMT/DS1p1R4C&#10;6dIvAnBiZDstnGibd6yIK79+jyvS2ok/4SqhJtqEWvrjMIc/g9bdTnh+5oUfv8HsT1/OfSfZteUg&#10;VOjjf+CE09U4mW9OKOniQJ4G9udp4iDLw4XaOFRAgBWp4yhv5iO0VoeLVaW6UF9SUBUdI4hO8iYX&#10;4FJhqUdoxfYEouZUMpoGU/iUiUNMiwuMablUJYupIXXuH6M1O0qrdozXPE5oKdIeKrJ+khZRqVSN&#10;akhD6v8SIFKnglIXsKLK0hA2lLZRwEqEAJdQY9oEm2Y1FSDP0eVnORbowC1XHR5FmnDPUoFT+jGY&#10;5ByBWuFRHCs4hsO5x3E47yjhfJjf4TiOlJzE4XxlbIs7CM08MwT1pOKEvxHWvfI4/rHgAayes4Wi&#10;T0veCS8F7aGAl/TmkPZQQGv9xtV4+fXn8cGHb+LwoU+grLQL+hr7Yap7BNb6x+BqoiLNB/Szlw15&#10;iHA1QbyPJe2YJRWWHa2hE9KlcKRddERmmCvyqLQEuAS08qi05ttDAZ3SFN4YBJCAlxxE8v1yOMnr&#10;JSlBKE0OQllaqHSeBDNul6ZwOzWM+0N5nVAeG8F9hFd0ILKjA5AS6o0oXweE0iKGElqedgY4uH0r&#10;VI/tga7aUagd34djB3fh7bdfw5NPi7mLBPuKFdLQB5EMUcwxXPvU41L6GjHc4dFXX8EGKql1Tz8l&#10;TZwWK14vl/q01kuj6sWAUzGtZ+VzT+NfbHt19zacvnkF/Rdn0Eal1ceya3oSnZPj6Dw3id5LM2i6&#10;cR5bCX+V1FCUXZnC20nuWBSqi7Ux5lgXa4VV0ZZYGWOF9fGOeDXTF0Z91fA61wflhhzsLYuDSm0K&#10;bGvS0XllDBe/vIr2sXaU91ehaaQZbQ1pqIk2RWu8DXoKQnG6pQrnJ6cxQei1XrmK0m++QtG3P6Hq&#10;q69RMd6FytY4DJzNQ31TGEq781Fy5w6ybn+GjK++Q9S3P8Pnsx/hIxZiPXsFPmcuof2r73H2l1+R&#10;+NnXWJhSC4XCfih0XoRCB+HVOA2FWtrGsjG2sywchEJVH+4raIDuzA0kfPol0m99gcCRCcx8843E&#10;rN9+/QX/+Q2Y/eFbnPvPdwTVvbFZcmhdIrTEqjkCEHJI3QOF7FgBrHvtVD+Ei1A999p+kWA288MX&#10;mPnxc1z86RuCh5CkYpIpLBm05gNqfoe8CNEBL28TfWiXfvleAt98qym+i0Lv9au0Z8nYn6pBlaWO&#10;AwVaDHUcLFDBISqtgwVqhJYaDhbSThWqQI3HqFEZnSwUbxc1pH6u47R9SsIy0gaeIHA0CBtLKjWv&#10;XAME5xgjtMAUroX60OP1lKnUlKQOfoKvSFkGLcJQsUAWJwgtYROVaNUEtE4SQCpUXKpVMmhpCGjN&#10;C81aI2jVGkswEy8GhJ1U5fHKVGris9T43dX4GWr5itCiFVQvPAGlguNQpMLTKjSEfqk5IaaD4zkn&#10;cTCL3yeT4M2yRvKZSjTfHodHYRye3Poi/nrfP6S+LAEseYi+rGUrV0odz3LbuE68VaRq2LBpLV55&#10;/QV8+PHbOHz4E6gQWgbaB2FGpSVywMuh5Sug5WSIMBdjRHuYEVy0if7WSKPKShOTnwmwVKG4Qp2R&#10;K4AVQVsYSWARYLlUWwXxcwNLafvksJKgxLpcec3fFiEgVc4b+m6khaFMlOkRqMqMovWJRXVOAiqz&#10;4gm1OBSnxtA2RiAnJgSZUYFICPNCbJAb7aIz4gJdaXlF3vmD8HO1gYW+BgzUj0Pp6C5sfetlPPHk&#10;JiwhrBavXCWFGP6whFAXWR7EepCPvPGaBK6NYiVr/n3FWpJCYYnUNQJYYjVukUFi5ROP4QG27dZQ&#10;wuSXN9B3YQrtU2NUWKfRMj7E+ll0TU1i6PplqBDAyhn8t98YwweJTlgRqoPVSSZYlqCPFXF6eDLJ&#10;HLtqQ/FGsTseiTXAlhR77Mr3xWvJdlgXo4NNkRrYFqyD7EYCqi4VGXme8InQRUCgDsqSXdCQYIva&#10;KBO0JDugoyINZ8cnMXPrUyQOd+FIZRrU2ith1lcHq4ZkhDREIXckF7Et0fDj9SIvTSHg6iWEXr6E&#10;sBtXEf3pZ0j4/Cuk/ftbZH39HWq//A6nfvgPzhA0oTfvYH1eAxTyuqDQfB5/6b+Kv3RfwV/aZ7h9&#10;jsAapXU8A6uvf0bsV/9BzPVvkPTZdwgfPYsrtKG8hGQPv2dtilZV5NISSkvq02LIgTQfWvcgdA9Y&#10;IsS2gJQAjyjlIJGXMoARWj9+ganvbktL7ItFXaWspfwsCVhyaP1Bdf2xr0xq4zGiT0v+XeaHwtCN&#10;K0geLMOxNE0czj6Gg7kncDDnBPbnHMeBXEUqEd7MLA+x3a7OFKk93kjr8EJAgy30RT8U7dVxqiYl&#10;ARjCSImgUBT9UlROmgSfbv5JhjK08tWgLu2nmiLwjjOEqjlGkBzhMYdFFMjiCGEm1NcJwktA8AQt&#10;o5L0xlKfqkuEAdRoD9VpFyVo1RFaLGVttHWVBCiPP1GuC5VSWs1iwotwVeZnKxG4yjk6COhJQOl0&#10;Gyov9CH/XCtiB4rg25aCiJ58lJ/vR/sVWo3r5+HKG3j54xtw30MP0PKtwzICSQBKQEs+PkuETH3J&#10;xmlJ0Hp0HV567Xl8+NFbktJSU9oNI51DsDA8DiuqLQlaFhoStER2hxCCK8rDVLKICT5WSPanvQ2w&#10;k8CVSWBlh7tJsMqPpCWM9kV+1Fx/VYI/cgksMbRBqKU/wkkAS67C5G0SoAgqERXp4QRVJGqyCars&#10;eNTmJaEuLwW1+emoyUtFTW4qKrhdmp2IorRY5MSFIJWKKzUyAInhvkhgxPM7GWifQLC3I3xcbGBt&#10;rAFDneM4tP8DbN78AjbSDi5cImYTrCO4VmLBsqVYum49Hnv5FTzzzlt44aP38QThJbJCiLFaYgK1&#10;mNYjJlMLcC1au5IQW4G/LX4An5zYi/FPLxBaY4TUCJrPdKPxbDe6ZkbRMXUGg1cuIG2wCTkXunAi&#10;ywUvRWvhpTQjvJBogHdyLPFxvjU2J+jhg2xrvJZihEdiVPFojBoeEYOIYwmsBB2sDVfCnhg9ZNRR&#10;ZRYForUlEQ1tsejrykBHVRImeotRT8DVxZuisSQaEzPnceGrL6FbnoQlIbpYFStTdI8nWOLlZCu8&#10;kmqFN9Ks8GKiBZ5OccBTae54LsMbL2YH4pm8MLyYF4nNxXF4pzwRe8qTkc7f3fh/fsXZ//xE5fZv&#10;aAyM4xEx3ae0j4prlvCawV96L+AvLdP4W8UgDs9eh/OdL+D+6R0Efvk5Ak8P4NaPP8xB62f8+7df&#10;Mf4dofXLv39nD0VdQECooUs/C1X0e6U1vy6OlTrFf5XB5d5+eZ+TfGjDT5JFFJZTBi3ZeXIFJc79&#10;Xclzbor5huLaDHnHu+xafx4Kw/TrrTd6YFqgBx1aJr3SY9CmGtEpPgnNwuPQLVaCXokiAXUCDrRz&#10;EUXaSC43QBStoDWBo12kRCWjBOVCRajwHNVCEdwWHdtFJ9hGZcPzFUuVCTXCiiA7XiTUlQrtJ4FY&#10;QEgWKGJv3nHszScoWT9UoMSSABO2lEA8XKJCeFE90XqqCAtaqU+IsV5FdSUsYY3o5zImzIygQuuo&#10;wn3KjJPiuFLWCa4TZQQgIXsy2xBB3Slov0koTZ9H87lzaDnP8sI0mi+dk6Jt9hzqJ8fQdusyNL2d&#10;ofCPv2LhssUE02qCapUEK/HmUA4sATIRom09obVy9UraxA149Y0XqbS24tDBj6F2cjcMtQ7AwuA4&#10;rPWOQayeI5SWyPAgEv8FOegj0s0YMR4mSPCyQLKfLVIDqLCCnJERIoOW1KdFW5hHhZUv3gZSZQkg&#10;CTVVlHivf0qurIrn4CWHlhxYUtAWSqoqM1oCVi2VVR0hVV+YjsbibDRXFKCpPB9NlQWoK8tFRWEG&#10;KvLTUJgRj5zUKKTGhiAukqorJggJsUHwcrVFZLCX1B7q6wJvFwtYm1CFH9mFzW+8gvWbNko2es2G&#10;tVi+joprqbCKG2RJ/97eiiff2oJ1LzwrSwb4/DOybKePbZJG0j+4dDEeXPIw/veBf+LR5x9D4yBt&#10;2mgnUkqTUNNTgmbat9ozXWg/P4JTN6dRPtUG3/Y0mDeEwqzZDzptbtBucoB5mzusW72gVWnF34cZ&#10;tGvsoVhhh93FZtheYIwPcwyxOV68gHKEW0MYbIJ0YO9yHBk5HkjM9kD3YDlaG/NRR7hkhuijPNEU&#10;DRVxmLx1Bflnu7Al3hbr022wMdcBm7IcsC7XCWuz7LE20wbrMqywLt0Sa9MItHQLrM2wwZoUWyxL&#10;scMqxlrCbGmaExYlWuHNdB8UfXoLU1RcE998idGfvkPDd99Db3QS/yxshkLDGP6HiksMi1CoPQuF&#10;7Fo8lJaMdVnBeCLNDypFqfiaoCKypHmH3/72G0a/uIMZCSLixie0qGjuAUzAijFPfcnj8i8/EEA8&#10;j0ATHeR3ldAcpCRLx5ApI4KM++RwkV1PVpfsoYAUoSeNiudxd0EmriWuL4A1dz3ZZ8jgJf8sOcgU&#10;2meaUT6egrBWE4R1GzEMEdptINXDu1gyIrr1qUD0ENmhjfgWTSQ1ayG+VRORbboI6zBGUJcRfyR6&#10;8GrRhluzNpwa1WFfpwbrGhVYVZ2ESTmhV3oCuiUEIVWUWhEBR1gp5h7B0bxDOJRzEAezD2Bv1n6q&#10;vMNUeIexmxCTWVRl7Kd9PELreZxq6USxNs+lrSuz4X8cA8lKKotxYZWGVGKGBJUBlCr1pLebJ2kT&#10;FcvFUA1NycIeydOFbpE7Cqd70XphBg2TE2iYmiCgJlmOo+n8JComz0hvjar51O789Co03R2hoKBA&#10;i7MEK/jEl4/NEumUJXCtWiHVl6xchmW0ievFfMTVK7Dp0Y3SUvcff7IVhw9+BHWx8jOhZal/TEpJ&#10;42ioJCXn87HRhr+TPoKotsKc9RHjboR4L3MkCWgF2SMz2AVZoa4ypRU1B625MVd5cb4EkuhcD0RJ&#10;EpVUSqgEKskSijJpruS26KuSK6yK9DBuB8vAlSWgFUNgJaKRwKovykBjaS6aqorRWleGtsYKNNeW&#10;oqGyEPUEWWl+KnIyYhFLpeVHoHu628PdzR4O9pZwdbFFIi1kVko0kmMCEerjCHsrAxw8sBObt7yC&#10;tRsI/RWLsXzNcqzYQDVF6/fYKy/j+Q/exYvbPsCjW16TlhQT8xMFtERaGzGK/qHFi7Fg4cNQ+F8F&#10;2ssFiMqIQ2lzGZoH69BxugbtY/VoHe9C98WzKBqohXdlJJJGyhB7qhgebZHSQGKzBgc4EFhu7SLd&#10;sRc8up0RNuSFwN4AeHZ5w7XLA44d3ogeysSpn86g62IVimv8kENFVlMXgvQsD9Q3ZeLWzbM4e6oO&#10;BalO/FvaoqshFS1TPTiZ4YFnI/XxGKHzMu3k++XBeDrDDY9lu2JNhh1WZ9piTRrtZ6o9AUa4ZRJq&#10;6aJuj/UEm4i12S6EnAuWxbri6ewM+H92G2dFmuTvvsaZ777BKG94twtXsSC3CQrVZ/E/wjK2nIdC&#10;cSf+mpqApaluWBNvA9WieMkSyqD1G776hartqzu49OuPd298AaT5ykoOKVldhFj6Xva28MqvPxAo&#10;8y3cnM2bH3Ptvx+7dc/eySAkoMXrSJkc7l1PQPTPPkM2Cv+nu58hv5ZCapsD4tuMENupjrh2wqhN&#10;B3Edmojt0EB8pyZDAwmsJ7Ge0KWBuC51JPVQbfVoIYVlarcOUvp1kdKrh7Q+AyT3GyChXx8JfYx+&#10;Q5aGiGdE9RgiussUUR0WCG8xQ0CzEdwbdOBYrwm7WnVYV6nAuEIJRuVKBJISVMuUpc56VQLrJFXZ&#10;cdHXVagOtTwThHSlo+lWP7Km86FXbEQ7qg0lWkUBrBME1glJiekQVLSWVHeKtInb09WwJfAktLKp&#10;NqbH0XBuAo3TZ9FwntA6Nykpq9bLMwhvqkRAdTFqZybRf+cGjHzdJWgtXbaE9lAorZUStEQphcjw&#10;IMC1YhlWUElsEJ3HbBOj4l985TkqrS04QJukRmgZEVpWVFoOxifhZHRSmnvoY0toOeoi2MkA4S6G&#10;VFrGiJOgZUNraC8BKydCzCN0R260NwqlMVXy8CeQqLSSaQNTwgihcJQSTKIjXUBKrrYk5UVICWBV&#10;ZkSgIiOcdQGwUFRSbdXmxKKhIAFNRcloKMlAMwHVXFWOpmqCoYnAqi1GXVUhygsykZUcjahQb7g4&#10;W8PURAcGhtowNtOHhY0xzC2NYGdniaAAT6QmRyI9IRQRQe6wtdCD4tHdeOftV/HoExuxXCzDtmKp&#10;NE5r04vPE1av4+VPPsKLH7zP7RelhIHLRIobqlax2O1DixdJwFq2cQXcI7zRMNiAqrYCnLsyjHO3&#10;RtHQl4Tes7XonT6NgoEqPoQbUT/bi7qLfaiYbUfphXpkjBch62wZ0s8UIqo/Bl5tTvDvsEPcgD/S&#10;TlEdtjoj6XQMer8dRkZXPEragzA0EIOaAjv0UZnPzjaiq6cANQ1Z6BmoQX93Dqry3VFdEoi8pmS4&#10;VQbCqTsROi1x0G1Lhf1wKdSbU/B+cQA2JVtgdYY5VqVZY32qHYNqLN0OG1nflOqARzIcCTFCK90Z&#10;qzICcV9WKhQKa7CouRe6566i+LsfcIp27/QXn2Hk5/9AdXgaCsmNBNcE/qdlBgqVg/h7RhqB54vH&#10;kx1gVZtFDIj//Sb9/4tffsHpLz/9U2jJQfBHeMkU0r02uW2Tx11YCRDNa5dU3Nx580OcL7OJDMJI&#10;/j0kcBJWYvuPnyFCgEz+GfJrKcR36CCmQ43QUkUc1VMC1VJ8myZi2gTE1BHPSCS4kgmuhA51xHZr&#10;Elw6SGIkEm4CZPHd3NetheRuPSSzPaVbm0Aj1FimSu26SO01QBrVWFKNBjJq9ZBYr4uYJl6DIEvo&#10;NkNcJ61RF61RhxkSGo0R1WKJ4E4HBLTawL/RGt4NLvCs9iEcC9FzdRqnbs1g7N/nkTdVBvVcfZwU&#10;/WuSDdTEUcLqWLkGrSUtoej4r9DHUx4f42nbw9BIiUDxxDjqJqiupsckaDVMTaJu8iwaZ6aQ2teG&#10;9IFOVI2fweCdmzD2cZOgtYxKao1YGmzNalrFJZItFHWRpkaAS9jHFYSYXGmJfhwBrfc+egN797wn&#10;jYY30tgnKS0nE7F+oSrczNTga6uDAEIrkPYwnEor2t1Qgpboz0oPcaTCIqzCRdoZqqy5MVbCGgpo&#10;CSgJWyi96UsJp4KKQhmhJDrUpT4rwkuoK6k/K4nKinUZtMQxAmDhqMqIkimt3DhawyTUF/OBUEZb&#10;WFVGG1SI6vJslBSkIis9Hkmx4fDzdIGFhT509dSgoakMLT116BhowNSCwHKwhI2NGSzMDeDkaIFo&#10;wi0tPhSx4d7wdrWEjvpRbN/+AV546WmspNpaukok/ePf8IlNeJJK7DWqrWc2vy4Ni1jIv+UC/p3v&#10;X7RQAtZLb7+ODNrUup5CVLT5IyReCeUN4bj+3Xk09MagYzAHfZN9tPY9tPtU0ucHWQ6heWYQHVdH&#10;MHpnGqfv8NiZHmSP5SOkzw9B3S6I7vPhQ9UHMe0eSB2MROZIMuxSdVE5HIGMYnv4+JxANuHUOVKM&#10;poFydI+2oO90M5prolBZE4LKjgRUdKUgpzYM+UNZKLrWgfRZ/oammxA/2wKnwXyoNoXijRwzKi8j&#10;PJliiEcSDbEhUZ/BkkATEHs0zREbM92wgP9NFPKr8T+ts7SAV6GQ04bVWcWwHR6Qpv7Uf/8dNM/O&#10;QiGxHgqlZ/DXhnP4S+UI/pGZRfD54MkEG7qdojmdJZa1+E3K8HDqK0JLgtQ9EMmV1n+FGIM1p5jk&#10;IaAhh4e841yClrB9rIsQK0gL+Ijj5Z8jgUmoqF+FvRTAEuCSjckSx8phNb/P648h2sUxd6EV06FF&#10;aKkgVgCqTRtxhFU0I7JNA1FthNlcxLSrSnCL69IkxLQIFwEcbQahRUAl9FBt9egTWiw79ZDapYd0&#10;wiqd28msJ3XpI4X2MrGB16hWRVSlMmIaCLR2I4KS6qyZsGsl3AqVEOn/MaKC9yOtzBxZlPT5rTEo&#10;7ypG/UAr+mjn+mZmMXDhPAYvTmHo1jRiemJhU20KU6ot3XJtqIsOd9rQE4UnZUMoKjWxNXIP/rZ3&#10;PXb7WqJ4chSVZ8aotMYZLAmtRiqvhqkxPqHPofHCOZSdGsQw5bmWix1vmr/Q/lEZrFstwUoMKBWl&#10;sIdiAYuV61bh4SWLpSk+a7m9lFZy/Ya1eP7lZ/Heh29g39737tpDK4NjcDZTldYoFAuvetMeBog+&#10;LdrDcBd9xNIexnmayfq0gu2RHeaGXJGOJsZHGtGez5CNtxJvBUU/lUxVlaUKUEUTWlEoF2AiuMok&#10;xSXrx5L3aYmOdxECWhWZc53wWVRb2bGoyUlGTX4a1UUGqgqzUJqbgvy0GMRHBcLXyxlOzjYwMacN&#10;11TFccUjUFI5Dg1tVWjpqMLMXBdenvaSZQz0dUWgjwuC/N0Ry3PTqLqS4kPY7gQrUx0oKx7Eu+9u&#10;wcZH1xFci7Fq42qsfXIDnt78Ip7f+gbWP/s4Fq9fhQeWL4bCXxTw/JuvoKK7EW2nW5FXbo+YpDfg&#10;HfIUssvsCK0LODVDZdWVje6zHWgZ70PzVD+hNUz7P4CaiR5UjnWierILzRdPofZ8N3InCxAx4IfQ&#10;fheWHggfcEHCkA+yRqL5O/aXsojE1TnA3Gc3DG3fRzytW9VAAXouj2D2i8sYGWsnzP3RPVbOa7Yz&#10;mlDSk4aS0wWovNaN8iv9qLnYg4orPSi53om02RL4EIKO/X6w7PCEZqMrTtQ4YE+ZDd7ONser6eZ4&#10;WsAr1gwPxXhCIa0Ef+kmmIau4S/lw1BIycDDbH+WD6nNeclYnpEOhawGKJSdxV/qqboqRvCv7Gxs&#10;yvLGMwl28GmvkOms336VoHWb6mzkm88JrXswkUNJqrOU16VtKrOrcnDNHScNW2Dbn0FFHgJawgLK&#10;oSVXU1d+/Tdu/Paj1Ol+SywDJr4Tj5UD7PavYk1Dts0D4B9DQEsa/kDQKkTTEkZTQUW1qSK6RQVR&#10;rScJLGUG4dWuQYCxjRHJ/VEEVyzLBO5L6KQi6xRqS0MCVwIBJqCV1mWE7E5z5LVZEjamyGkzRDrB&#10;lNxJoFF5pfGcFKoxAbdEtsW26yK+2RiJVFOZLXbISFVDpNHriNTfiminPchLt6Ucr0Pv6dPoI2gG&#10;pqbRd/4CBmZnMDQ7i2FaumY+2ZJ6Q5Aw7IGYIWeE9drDt80Mjk16MKGy06ft1C5XweG041BJMqWF&#10;bUDh6VOopuJqnJ5AE+1hw7kpCVx1U7SOBFnF6BC6bl7BSXtL/O+DD2DpmhVS/ncxHmvB0sVYxHKR&#10;WPaeSkt00D/MNgGylWtWYTHrqwm4515+Bu8TWgf2fQD1k7thqncYlnpHJWsogCXl07LVRKCTGKsl&#10;hj0YIcqditPLDEn+AloOyAp3Q06UyKHlg+LEQNkbQNrBEoY0pkp6Cxgh1SszYwiiWAIpmioqiooq&#10;UgJXGY8R+4vn1JawiqIU+4Uqq2RZnSHOiUN5Fq1RZhzyCKuECF/4u9vCxtoIJ5SPYt/hvfhk9zZ8&#10;uOMj7N67HSeOHYChgTY8PRwQHemL7IxYqjLevARfQXYS8nKTkZ+Xgrwc1gnEzIx4pCVGICzIA4F+&#10;rnBztYOq6jG89rpYPOMlbNvzMd7e9i4eef5JLF27nH/3+3CcUGw/O4BzX1xHx+laRCbtgG/wEth6&#10;LEJhvR1ufX8RV7+eRkN/Gc5cG8PEp9cx+ullDN+8gMHrfLjdnkXXdbGsXC+Kzjag6EwlUk8lwYcq&#10;3qPDGl6dtvDstIYP676ttvBps0Zoux2qxsLRPxKF9gYPDE3ko32qHqOfXcbEtSnUV/LvWuSCpvEC&#10;FE2Vo2CyFEUXSpF/oRxZM5XIma1D4XnGbD2KLlchbSoVoQM+iBzxR/TpYESOhiH8bCjCJiIQfDYS&#10;HqciYd4dAbP2NBi0luDNigr8T2kLFFonqKa68I/UdCxLD8CyFCqxeHf8b3wUFHIJrapx/KVmEgrF&#10;vbg/KwmP5XjixWRXhPU0zkHrF2ne4c2ff8Lot19ATNuZD6jfgWquXQoCQsBKvk8WhBDb5epIrpDk&#10;UJFUl1BEol0KGehEiDeK8k58Gah+lZ0jtkUpQUtA7P+AFq8rhk2IsWbixYBCZDshwYhoV0Zo0wlE&#10;3IWWGsLbTiKs9TCie07ySaSJ+EEqrk4lWkdlCWgx7ToEF9WT6O9ipBBA+W0WqGx2QlW9MyrrnFHc&#10;YI/cRnOkd+jRBhJwhGSCpO5oQanuoqnucnq90HSmlE+uevQ0xCLZ6GNkGH2CREackzI6uhpw+sIl&#10;9BMsA+cFtPhjnKHSujDLmEHXzAiy+1IJLnekDTggbcieYYPEUxaIHzJFTJ8BQjoN+AQyhGu9GSIp&#10;6dMH25E3dAqVE1RX587KrOK5MTSxrJ86i+LhPtRTyZ2wNsdf/vFPLFm9HEvWLMUSMbp7ySIJWgvF&#10;KG/GitWrsUikCaalEepr0TK2EVpPv/gUPvh4Mw4f+BiaKnthbngMNsYnpGXvhTV0NVOR1jmUQyvU&#10;mdCiyor1sUBCgI00F1FkeMiN8ZLsoNQ3xZBgRRhJaol2QoJTWiShI8ATK0UF6xUEV5lQXAyhyIoT&#10;g2QQI7DKCC6pb4uqqyyZ15M68nkM7XNmXAgiAl3hYKULTdVDOHBoJ977+B0po8POPduhePII9PVV&#10;4GxngugQWsCECOSmx6KYyqxUDI8QQUtZVJiCYkZJYRpKi7JRVJSFwoJ05BFoGakxKOTxhXmp8Pay&#10;h7W1IWzsTLGbn7X60bX418IHYeZki/bRQZy5cRHNo33wjtCFf9gr8A9ZA/eQtfAKfxuVbaH83dSh&#10;Y7QLvROncPoSbeDNyxi4fB71ZwdReqYD9VQ+zbeosq61IH04HT71rrBpMIZlkylsm8xhw9KmyRi2&#10;zSawbjaDA9siOlyQVmmPkjInZNZ7oag3GeOfnkXvYDnKM635bzVDdIMj3FvcGJ5wbveEE12Ba7u3&#10;tK6hq4h2H7h3+sGt2wMuHY5w7XJmuEmlS5c92x3g2eMGj24vxJ1OQ/+/L2P6l+/Q98v3sJm8iEcK&#10;m7E6rRhag0PYVpaMZdHW2JDij6XJKVBIqpKlsCkdgUJ2GRbmhOLJHDe8FOtEm9sxB62fiQpatv/8&#10;gLPffk4g/Te0/lifH3+E1u+3/xxav4ONCB4nAHd3m9ZSgEu+LVNa9+p32+euJX2GgCFLMW1IfK5C&#10;hAAUFVQEFVQ4lVZYi/JcKCG07ThCOxThVnEcx4PfhHbiRwhsUUdivyEVmVBdWogjuGIJoDihvOpV&#10;kZh/EnkFBigvtUZNuRNqqlxQVmuJLNq/2E4qtw5dCXZRbQyqtIhmdRQNhmHkymlMX5tBS3Yk4hTf&#10;QYbuDkTp70aYmyE6BztxioDqnZwguGTQ6qON6ye4BmYuYugizzvXjrSeSEp7F6T22yC1z5RhIL0k&#10;SBXRa4iUXhMk9PLHxh9OXEcqYlvL2d6OwpEhVJ49jdqpUcYIVdYwyqnEGi9PQ93VAQp//SshRXW1&#10;eolkDRcSUKI/a7HIXrCMsBIDTOfsoqgLq7hi7So89eKT+HDbFhw++DE0RIplg6OwNVGCs7FYMkyD&#10;oUZoqSPQWR8hLlRarsYStOLEAFNCS+SGF31ZQmWJDnehskRI/VVCIWVGoYrWriqLkCI0qjLjUU2l&#10;VJkRwzJOGsogjhMd9AJw4i1iidwuEmCin0tAsFC8iYz0knJ1JQQ6ItDNCtbGmtBWO4zDh7Zh+/Z3&#10;sWPnx6zvhY6WMi2eFgI87ZAURnUVF4ocAa2UaBRQneWlRqOI36M4KwH5jGICqiQ3DRXF2aiuKEAZ&#10;y5KiDBQI60n1VV6ShfzcRCQQmvFJodAz0sDKTSugY2WMlpFeVPa2YYB2PaMmH7pW7yE0civCIp9H&#10;bNqbiM3Yj7waF6RXxaD/woSksgZnx6nCCa7rV9B/7TzS+8phV+ADh2pfwsQXTg1OsK22koBlwjBt&#10;NIMFIWXZwmg2h1mzBUxarWBRbwE/Wri4KgKuQB9BfACXd0WjuMCJ0DJCdZEV4hvt4NhGJUrVZtvp&#10;yHCBXYcz7Fi363Jgux1sOrivw4ntTrDnfnv+9uy7nOBAaNkxHLtcYdfmgrChBLR8OYVTX9zAma9u&#10;4ixv0qaffkTNd9+g+8cv4TFcg6OVcUi8ehbZ33wNtZEJLM0swv8kpOIB/vdcneuNFwq98V6GL8om&#10;hiVo/cobXILWT99j7LsvIdLGzAfSf9Xn1NX89t/H/HYZSOZD5k+hxRDQurt/DloSqOTw4n5Jic07&#10;f/71RCkUm7iO+GwqLXWqKwKrlWWLBtWWGsKaBbQU+bRRhX3RcXxi+wlOeJvgHcP9eMvoPdjQwmX3&#10;WSKpWQ9JLYaIb9WRFFMiQZRcp8knlAbSi9SQkauGrGwNpOQoI6b0GAEn1JUuYUdw8dhw2szQZiVk&#10;dNlh7EYLxsYakGyvhNRjbyFaeReqeLMNDHWhf2oM3efG+SQV0DqHvulpAovQ4o9z8PwlnJq5xB/r&#10;FGFTTovqTVjZIK3XlADTR9IAo18Pyb36BJQxUntMqQytCC1nhDf5I6g2BVFNNbSsncge7Kf66kf+&#10;YA9KRgZRcHoA+v4e+Ov992E5ASXeEi5athgPLXqYikuW2UFMCpa/UZSprKVYsFi81l+Jp196Shqn&#10;JW58udJyMFeBq6malGbZx1ZrDloGktIKdzNGtJc54nwtkBRohzQxPivSA/lxspHv4k2gvI9KGr2e&#10;FUNwCUUVy/ZogioRtQRBJW1YpYAYYVYuOuclC0kVFR8gAUrYy7KEIBSLidLRvsgJd0eSnx0ixCKv&#10;tjqw0D0BTaX9UDuxF4f3fYijB8Vk75OwNdaBJ9VVuJct0sJFDq9gZMeGEFwhyIpjPT4EuYnhyE+O&#10;REFqFOEVh2J+l+KMBIIrhYDKZuRIIeBVSuUl2irLs1GQn4R0KkMLSwN8uOt9lLZWo7yzDrZBnkgq&#10;K0RKWQEU9XYhs1AfabkqyCkzRmVTJEZmepHRkAslZ20Uj1Kp35xE/5Vz6OXvoW/2PM5+eRml55pg&#10;UeEEg1pzGBNQZnUEU5MZ9Kmu9BqNYci6aDchsIxZN2zlcaw7NtoisNUVjg22CG5zR1GTJ8pyTNFY&#10;bIcmKrDUGlu4tdjApt0W9gJMnQJI7hKcBLxsO51g3e5AQBJQLQJcbCOw7LtdGQJu4hwXWLPdkUBN&#10;OleNwgu96P5qBsPf38DgN5fQ+NlZZE7Xw7krEXHn6jDw1RWMfvcF+n/6DrmfXkHg5AA+Lo7Cmnhr&#10;vJTnjQNl0aifnZBBize8WETsJuE3/u+vJGjNB8/8Uh7z2+Uh2753jGwg6Z9Da37I981XWjI7+PuQ&#10;7ePxf3KuOF6Uks0kVKU+rVDavMhuHcR06yKyVRNhjUoIZ4Q1KyK6Vwt7XLbClk9088RkPH5gP15S&#10;OoYXD2xGCP/jlVJCF9ZZIqfWEAn1YriELsGkh0RawRTWk5sJskZtxNYRiE20lLSQMWyPatcmKAks&#10;wjKs4ySSalWQFHkY8dY7kG2+HWkGOxHvZoYzE2dw+uIldEyMo3NKQGsSfcIiUm0Nsew7P0G7OIsh&#10;gmt4+iKP60V2TzDBxJuqx4yQMiK4DJHESBRvL6m20ntMkN5lzu9oSYDaI7zZGwG1EfCuTOLTtAzh&#10;dY2Ia25CfHMD4dqI/Rb6+Mu//o5lovN9hRiLtUTqs1q4ZCktoSzDg7xzXg6thUuWYLlQWi88iQ8+&#10;EkprG7RU98KS1tDZkurKkkrF3gABjvqEhCaCpQVaqbI8CCwfPgwCrZES7CDlhZf1Z3lLwxtkcwNl&#10;0JKpJ6GiCK30OEIpjtBKIrRSpLI8TSguQktYRKlPi6oqPlCClICXiKIYP+SEeSA90FlatVos7Opm&#10;rg5L7ePQVd4PXZUD0FHcBzMtRVpZXQQ5iRWDxGrX9rSunsgI9Ud2dAjSovyQGipS2chC1MU8xYKk&#10;cJTw+5UKeGXHS2O8yopzqLgKJdVVW1WMutpSVFUXEV5ZtJGp8PN1gZLaceRVF8CPELx//XKUdbWh&#10;fnCAAPNA20g52oYq0H6mXupfGjo/hSs/fgHLKHsc8VBCQHM0kgcK0X1zDEOXZ9E9eQZnv5hF3FAK&#10;9CpNYdBiCf16S+g1mEOPSkuXNlG3wZTbFtBvtIAB4WXUYgEjqi5TATjuM6Xqcmpx5kPaGbnFpqhq&#10;8kBFnQviRFKAFitYtdvAqs2OJVVZpzuVlTtVmwvMm5zh1OwH/54YBPREwbnFCzatc4qs243HusK2&#10;3YXHC5i5waGNVrIjAmG0imGDyQjojYZHZxicW/1gSuvp0ROPglna4M9mMfr5NYx9ewezv36Hgluj&#10;2FHohy1ZLtiV4YXWC+MyaPFG/5nl9R9+ILS+JHDEWKd78JHB6B6Y/qz93r57pWx6ze+hNT/++Cbw&#10;j9CSxmmJksdIkJIDbO6Yu8fOu4b4LPl3URBjVdTjj2GX0xaYxWxDVoc2sjvVkdB8GJGNx/CW3hPY&#10;b6+BdR9uwYJXn8HKt7di/dsvY7/2B8itskZ6oRqS81UQX6ZKaOkRSIQf7V80y6hO1hlRXXoEo6hr&#10;EYw6iKDiCqMdDaUtDRdjwMqPI8ruNSRpvIRcw3dR4KeH4dFeDNL+dY9PokNMhiW0uhl9UwJc5zAo&#10;oDXNH+2lyxiaZUzTMp4bQclACoFkj+Qec8kOJvcYIaGHirBfpKuhpU3fh9RidaTRAsS2WVFdWiGk&#10;0RH+Df6wL+GTPiUBbvn5cMrOgl1GKj7WOYn/eeh+LFq1DAtXLCakhD1chMXLlkGsyCOsolBawhKK&#10;UfFi8QuZPVyJZ158Cu8TWkcOfQId9QOwNFKCi7WGpLL87XUQ7KIPP3sthLkbI4K2MFpkefC1RqK/&#10;TGVlzOWHF+Oz5NkahD2U7J3UpyWGLkRLUZoSOWcREyWbKEBWQZsojhGwE+dUpISiJI6wEkMmov2Q&#10;H+WNzFDaaX+R6M8CPtY6hJMGrLWPwUz9MKx1xCBYFX5fPULWSDomwd8BySK/vIBTuD/SIwORGuGH&#10;lHAfJId6I0mMig/1RVqYDzIIs9yEUBSmRCGfUZKdgIrCdFSX5aC+qlBK7dLcWImGhgpUleehvCgT&#10;iXHhUCa09isewKaXHsOHB3fi+vffUlWfR3J9BUavX8DZy5dZXqTaHsf5L64TThNomeyEOdWGQ7Ur&#10;jKiEPJvD0HitHxNfXcP5b66h4FwZtMqMCCpzGNRbQYeQ0mk0gTZDq5HQIrD0pTYr6PE3YdBsCaNG&#10;ob54PCFm2GwNG57nwYe0Z4MVfKnW3HmeVbMpjLktBq9aNLrCtMEZJo1u0C6jLWwIQNnlTgx8dwn9&#10;386i6mor/DtCYNHiALMuR1h0OtM+EnKEmCXrVlRqlm2u3O8IKxGsWzPs29ne6QmzFm9Y8HcaNVKI&#10;ts8mMPjVVfR+eRUpU42w6IiFzWA69Cqi0XFhUgat38QCYsDs999ISmt+n9bvggpGDCT9031zIcAj&#10;W7BVQOSeXZOHUEFXf/lRmuj8R7Uk9svb5EpLtIuR8Z/Obf+f0GIIYIlriO8hRvEr7HQ/jkPeBtAN&#10;s0ByjTPOXvLHwIQFesf00XXGGEmlynANPQC/WE04R6hD0WIb3tjzOHapPoe0ehPE1dD6EQbRjWoE&#10;kgYi2jQZhBPVVGQHLSAhGMEyskOXpTYtIbfbeaO2qyGUEAtp00BygwqyEo8izuQDRGq+i+wQW5y6&#10;MIW2cxPomhxDz9SEBC1JbRFWPQSX6JQXUMtpaEDt4BCPv4iB6TOsF1DlOSG525yW0AzxVFcJvXrI&#10;GDRCTMoeBFm9hDDPbUgtt0JCqx2i2swR1WqD8BYP+NYGwSU3Es7ZadCJisAJLye8Tmt3n4DV6pVS&#10;v5aAlICSUFhCVT3w8AIJWqJdKK4lK1ZIbxKXEXKPP/0IPtz2Jo4e2QFtjUOwNqE1tNaCj40ufG21&#10;qbAMEeCkh1BCK9qHEPW1QRyBlRQoSwYospiKUiT+E1N37qWWoU2U3gqKDvgI1gWYwqRUMmWp0Qyh&#10;rqLuDjKV+rJEX9gctAoifZAf4Y2cCHekhzohyccOkS5m0nJmwrqKPjdnIzW4GGvC01Kb9tUEkR6W&#10;iPW2lpIVilV8YgOcEennhCg/qrRgD8RRscWHeiAxzBtZtIyZMYEEGVUcwZgVG4T8RH5PQrU8JxGV&#10;VFT15bmEVrEEreamKjTUlqCushAFebzxDDTwytaXsWzjcsTSVt7+5Sf0zJ5DdnsjRq5dwZkrV3Dh&#10;689pz0rQOT2CgYtnMX5rBiktWbAgsIxp23QqCZxyF8T25qD19gBiRtKhUm4MTQEoKiedBjNo1xlD&#10;u94UWvVCbZnIVBd/0/qNZgSbOQypxgwF5JqowAgzowYbmDbawIxAM6NiM2+ygm2TCyKHU1BKIJVd&#10;70DaZAVCBrOolApRe2MYg99ewfDnNzDy5U1M/HQDbXf64d7tD5NWe5hRYVm2EkhUW2btzgSPG0HG&#10;EGWHK6y6PWFJu2lJRWbONssuTxjzeMN6b/gP5iBhtAbhQ+VUagncH44QgtmmPhXdF6YlaIkhDyJB&#10;zfi3XxBaX/OmF2plzgLOQUq2fQ9Ov1dXc8eyFH1Od6EyN05Lfuy9c+Y6zucBSIzpEkC7zX3zofWn&#10;MXfOH0MGLNl3FpkpFN4zVYV9djLeUz+GwvZYXL6TiOFxG4xOWGPyvD0uXQ/AuVlPnB6xxOSUPaYu&#10;eKF9wBml9PwFHWaIqSOsaP3CW5RpAVVp+zQQxggR9o/wCuvUoaLSmgveqLSgoQRbcIcmAkXZqozQ&#10;hhPIb3NEW3M8yrPC0FBfShU1ifbJCSotgmp8DF3CItIedk+eQ+8UVda5SQzMTCOxvAwlXZ04NUuL&#10;SKjV9ecjlVI+tYsWq9Mcad1UW82ayKxSRUrgNsRbbuUNbIpOPq1yu2KoJh0Q0WxPxeWOwDInBOT4&#10;IqwoBc4ZiTAK98QHJ3fhgZWLZLBaNFcy5NC6f8FDUttCMQyC24tpIUXn/LNwNkwAAP/0SURBVOLl&#10;slTEH27bCsXju6CrfQTWpipUWlrwpg3zdTCAv7Mh/N1MECQmShNW8QFCxQhQOUvAEsvcSwu1hoqs&#10;pbJspVLSPjHAlAArSgpBfoLINiqSAAZzH+1fohgFL0Al67QXIaBVQNgVxVGtxfpLwJIGrEaItRGd&#10;kOLngGg3C0kBikVcxWIbHhYsrQ3g52hMsJog1NkMQax7EWIu5hpw5TH2tLmOFrpwtzOCi50+laQK&#10;LAxOwt5UHX48PsafNpLQzRIpdWII3CQqRKrAqvw0VBdnoKEiH62EVntbrQSvxpoytDZXw9vPFa9u&#10;eRHPvfYcanpaMf31ZyhkGVWag5EblzF28wau/PAt0qm8PKgw7+AnTN68itZzvTBMp2KqtCKIzKBe&#10;ZQqVfBPo8AGlW2kLlVpTqNaZQrPGAuq1JtCso9KqNYZOnRHhZQx1gkuznvU6Q+jzWP0GS+hSYek3&#10;MQgtQwLLuMkGJoSVobCFVFYpYyXo/2YWZ767jdPfMlj2fXMDvV9fx6kvb2CQSmjws+sYvnMTI1/c&#10;5DGXkXexChaEnQkfruYtBFabC0wJLfMOWkoCyoylmQBZF2ElgCW1sWx3h2mbO5WgJ/SbA6gEg6Dd&#10;HASNllCosTTtSoRpZTJO82/0O2h98znGv78HLQlIv4PWHHTYdg9Av4fYdWo2+TAGAZKbv/46b9+9&#10;uMnPvPHrnDri9a7+/L301k8CkICWGKcl7CHjj9CaD6r5ISk5nitWEJKgZZWRAp3oMDz46nP4UPVj&#10;tE8k4PytaJwet8PpMRuMjLtgYNQGddXHUV20E90EzNlBK4yNu2No3BvNI7ypOrQQ3nASYU2EVYsG&#10;QaSOYAEkqqoQqqwQwitE2haQYhBgAlj+LWoIaFWBT5MSwvnj6L/ajtGrtHwirzZh1UNr2Ds+gR4C&#10;S0Cre2ICvZMEFkO09VJxDV6SDXsYnJxG/5lhVPVnIaXdESmEVnqHNXLazRCeuhNh3puR6rQVMdZv&#10;YaA7ARe/nEHHzCBKBkuQ2JmAgMZg+Jd6IbYwDPGFyXCLCoWxpw32quzGghULsWDxIjy08GEJVgJa&#10;AlQLFi3EfQ8+gIcWLySkRP+WzBqKEAu7rt+0RgatE3tgoHsctpa82WkLvUV/losx/FyMEERbGO5r&#10;hbhAByoWR1osKize6KkhYokvZyQGOEoLrCZzO1Us/RUiVuXxZogFL7yQLqb4RPkgN9IP2ZH+EhzE&#10;ANS8GL+76ZWLRP8VFZYAlgQtkdqG0MoK4zWDCRZCK1ZkJHXQZxgSWlSCNqLPzZRgNSZgjWCrpwJz&#10;jWOw1FakYlSHtbkWzM00oa+rAk3VY1BVOYJDh7bj2KEdOM7yyJ4PYKh2EIFOtOdUZkItFhGm5bSI&#10;NQVpqC3JQj0h1FZfhs6OBrS11KKpvgo93S3IzknFS/w97j+6D+3D3XCPCoCqlQ5ym8rQf3kKk5/d&#10;xuXvvkXb+CgMqPQ6Z0dx7YfvMHpjBql9+dDJs4RWJQFUa0RAEVQsNQgnjXpDqBFWqoSZarURVGsI&#10;KkJKZAnRqDGHMtXZyXITGdAaqMBoAXXqrQk1S6oz0Q9mRXhZ0yracdsWHh1RqL85SjDdwMAdxu0b&#10;GCKceu5cRxPta++nV9FPYIl9p/idT312S1JdTbdPw77ZnzC0p+IisOagZdpOiNEqmhJY5gJSbQJk&#10;op0qrN2DcPOCcbsvtDr8odzqh2N1XthT5YIPyp3wXrE9duZ7QrMoDjNf35Gg9etvv+EHlhMi3TMh&#10;L258OYzkQBLlXSUzr21+/V4pq0sd8bR2oi7fvlsntK6LkNp4HSkDqVBpwi4KaP0eVPNDghTP+3No&#10;yb6DBC2b1BSc9HfHsg+2YNU7r+Klva8hibL63KV4TE774cy4KyamCC7aq4qCXSiJfwv1yTvRnH8E&#10;HRXq6GrQQXmdElLqFRHcqIqAFnUECWi1a7KkmqK6ksDF7WBawRABLUIssE0dgaz7U5V5NfM8Pu2q&#10;z5Si6zwBNTmJrvGz6D5/Dl3T01RYbKNFFEMees6cRidDGv7AEB3zQ+emMTI2ic7hDhR2xSGu1Yog&#10;MqHaskJGqykioj9AjOeriHffgnDnVxDiu5PXqMPIrYvouzaDzhvnkDJQDdeCKFSNdaHj/BnEVRTC&#10;ItgFx42VsGSdUFVi0u5DLJdJHfACTMIaStAivITKEiHaBeBEv9dSKrS333sVJ5X2wkCP0LKl/XLQ&#10;hZdQWa6mCPa2RJifDaKoshKorhKpqJJC3RFN2xXhJVIb29I6WiPIzYpqzBoh3naI9nXhPie209J6&#10;WCDWj3YySOSV90AmI0ckCCSUZOGFfGErxZzFGF9ZX5ZIHCgWxiD0xFvDlCB7yR4KaIW6mBBUhvCz&#10;J7zsqQCdzODPbUtdRSjTJuucPAB9KvJ9ez/Ca2+8gEepJBfz7yL+Ng8zFovJ0IynnnoEr7/yLD54&#10;83non9zNa+khjf+ugqQIlGfEoTo/BTVF6agpzkQjLWFnawO6OhrR2lqHbkKrq6uZsH8b2voaaO1s&#10;wkubn8ZhPjy6xwbQcnYIE7z5L3z5JWY+/wyv7ngPhy3V+IP+BtMEwzRVTmRXPPSL9WBUrQ+9Ch1o&#10;VmlCq0oD2pXqUkpwlQqRCUQHKmJifY0+VKoNoV1iAY+2UIQPJMCwyhbKVYQa4SUUm1atGeFlRvto&#10;zrAm9MyxP9MITg2JaLt5CUOff4qBz69TUV0llG6ihcCK62qVyqEvb2HoC8KM7cOfs86y8/OLcON3&#10;1Gywh2EroTQHLRNCykSUEsBkCsyMKsuYdYM2D6oqdxytdca2Sju8VWKJtwutGbbYXMrtMkccqg6D&#10;aW0mrn4rW4mHzMK/8ZsELZFqWXTE/xeQhOKSpvfcA8P8/XfrhMd1CVTiHDE6XaRnlp0jA5QcXLI3&#10;i1Kd174hhlywLgeSpLT+BFhS8Bh539d/Q0uWZFDq0/rQzBBHfV3xzIlDeHLfXqx++y1sevtV1PQV&#10;YvZWCa7cjMO5GVecnaLqGjFBS8UxlMduR2nYO8j2fAGRlitRlrYVg2dMkdpMYNWrIIgKSlJbBFaA&#10;gFUHbSHVlQBXSCsh1qqDIKqwgDYdKi0t+DdpIahOH0W9Seg5N4JuqQ9rAsFFuSjo6UQvlZdo65sc&#10;R0t/B5qHe9FPKzg0PS6NkB+ZmMHAqdOo6ypGBm1ebIcpEmldk9rNkdFljtjcffD1eRGBXi8h0ucl&#10;eNg+jpQcSwxdG0X71RnUzEwivq0ZGQNdUmqajiszSO9qRGBlJo7a6eC+pQ9IEFpECyjUluiAF2B6&#10;4OGHcP9DDxBmC7BwCUFFxSXeMIpjFyx5mErsfmze+iKOHd0JLc0jsLLShKOtNtwIBR83Y4QH2CIu&#10;3JUwskcQ4RTgaglfZ3NaSAPYmGjAxlQbVsbaMDfUgL6OMvS0FKUEewZqx2CidQIOxirS4hghLiJV&#10;MxWTvyPSqMzEG8EcQkIqqXDEqPq8SE8UxhJYMd4oEFlPCTcxrzGN9lNAK87LBhGEoFBGPta68LHR&#10;hx9tn6OBIlQPfERobceh3R/gxecfx8rVtMcEsvi3b3jsMWnF7dff24qtn3yIp15+UVpZe/WqJXhs&#10;wzLsfPt5uBqfpGp0QU5cMMoz42RKqyAd9cVZaCjPkyxid2cjenpa0NfdhrOjQ9DSVoEy/52J8aHY&#10;/NrjMDRRxtS1aTSd6sHUnVuY+fQz3Pz+B7y+420ctDiAmnMNuPg9b04qncbpOkS2OSK2n+DvsUdg&#10;pw18Ok3h1WFCMFnCscUaZmKcFqFkWGUI0wpLRPUko+fWaYx/N4vEU5m0lToEly4tpQEVlyl0qLx0&#10;6k2h12yPvXnaeMx9H6zqUtF2/TqGbt/GwBfCBjKosjpvXkHl9Bi67ohVgW5ikLZwgOAaoOo69cUt&#10;9H9xDb59mbShTjBqdoMxYWTc7ErVxWgR4UaQucKQdlC3wwNKjY7YX22HT0qt8HaxBTYXm2NLKYFV&#10;ao93K5zwNpXW++WuOFEfQ5AW4DYhBd7kYkS8gNakSAA4l0tLPkFZQEXARYwwn6F1lE2enlNH80IG&#10;ojloSftFnft4vICJrEN+/uh3cY4MLqKUd6Lf69P6b2jdtYoSpMQx946VQ0uenkZSWicj3fCyzkm8&#10;Y6iLpw4ewMZtO7DbyBCRlO7vH38P7hHqtF4BmL7qg6lZR8xOO+PiuBcmBh1wqkULPbUHMdJ7Eudm&#10;7Wjn7JHfa4QIQiuQ6kmoKBGBLUJ1UWUJu9jGm6xVl2063KdNi6gO/wYN+NXpIKbJA01nG9A9eVp6&#10;M5jRVIMKgmRgepKqapzfYwIDE6ME1RiGGMOinDiH4dEx9Pa3o7o1hueISdcGhJYpkgmu5C4zpHTo&#10;IqHyBKKz9iAk7gP4hW+FT+xeJLdEIrI1By4FCYhtbkQ3f4Bts1RshFbhYA+Se+qxy1wdf13wT2ns&#10;lchMIAAlpvIIe/jQww9KIRSYiIeFEltCq7iMgFu2EP966J944eWnoaZxBJpaR2FuoQVHQsbTmWrG&#10;kwowxB6hgfYw1lOCjupR6NN+qSnukyzWYcahgzuxc+dH+Oijd/DWO2/gzbdexQfvvo69VCGKVD66&#10;ynthpXMcbqYaCKKFi/YwRzwVU4qvA+HlhAyCIjPEDdmEl8h6WhAt3hr63rWHYr+whjJoWSPU1Uwa&#10;juFuqi6VDgZKUNv3LhT3vsfPfAvPPrUJi5c+hMUrF2LtI+uxduNGGJmb4/nXXsIb77+JkOQYJBVk&#10;Q99AB1tffQZbXnoMe955AdaahxDiZIysaH9pilBVLpUWodVYmo3mqnw015dQadVjmFbwzKl+zEyO&#10;wcfbDdu2vwNVpX3Y9t7LsKWlvvrldTT0t2H4wjSuf/01bnz7DTbv2QK7BF348QauG2vGlX9/hnoq&#10;9kTauvQeM2QOOyDnlDOyR+2RNWCD7BYr5HbSYp8KQfJAJNIGElEwUozeS6cxcu0izlB9994Zgl+L&#10;DyyorowajKFfZwD9Gj3oUrnp0EqKbCJPuX0M47Iw1F+5gK5r1wikKwTWVZbX0C9gRRso+rIEqIQK&#10;62f7wJe3cfqnb9F+5zJ8urOhWe0CvSaqqCZ3WkU3GBJYRq1eVF+0ec0uOFrvgJ3l1viAKvAdKqut&#10;pZZ4s8QKb5XaEFg2eKfUEe9X0B5WOGNHhTs0mhP4vcvx5fci1fJ/pBHxIn/p+HdfYvrne9CST5QW&#10;ABLJ+qb//SWuSBkgZIpJHDcfWHKQ3duWhRxU96bsyGEnSxoozhPgkVLSzB37/wot+baIOXDJP0OA&#10;TPSRiUnfCvkX26AU5IDl77+N5W8z3n0HekE+UHKxx8JXX8HaN5/BO4dfgEfYcT4RbTEz7IKJYXuc&#10;nXAhxFwwc8kJMzO2mJywwLkpK0zMOqNu1AqRLarwaVaDb7MmAkS0yOFFhdXCaKZFZJvo1/Jp0uBx&#10;evCtNURaRxQ6znaj/+wZ2r5zGJicQv+EgBWhNc6YmGJMYGjsNIZpE09PTGJ07AwGh2rR2ROBmg7+&#10;WJsNkNBuhPh2Y8R3UoX0mMiiyxgxtI2x7YaI6TDid7GFf6M3gmp5I02NovvqJXReEEkAJ1Ey2IvC&#10;kR5YxARgweqluJ+qarEY7kBFJfq1pDmIBJiA1YMLHpDi4UUEGlXWw4seJNQWUIn8CxsfWQsNzaMw&#10;MFSGKWFgY6lJpaWHIF9r+PlaQlPzII4eI6D2f4z9e97Hnt3v4f0PtmLLW6/jjTdfw6uvv4rnX3yO&#10;8Qxeee15vP/eG9jx8VYc3PMO1I59AmPVg3A2Eotk8O9pp4dIZ1PEulsgkcop2ddOUl4CTtlzyqsg&#10;imqL0BL1rGA3abhDsrCHHpZSJlUnfUW4GSnDxegkDE/sxNFtm7H3kzfx2stPSnZw4bKHsXzdCmx6&#10;6gl8uGMnwqJjcODEUSxauwwRydHIL8mFqa4qtI9uh6XWYV5HGcFUb5kR3ijPSkBNYTpqaQtrSjLR&#10;UJGDlpoitNWVoLO9FqdG+jA2dgqT46PSW8SDBz6G8rFdOL73Q/j42GPq+gwae1tQ2lCJn3gzFtZU&#10;YO3zyxFUZgyzpP3SYrxnb3ei9FQ4ktvMkNFnivQBK2T12SG31xUZZfxdhO5HcugJFJW4o22kCj2T&#10;fRiYmcCpS5dw+vIljFy+iFO3JlE6VoSEwWBEn/JA6LAzgngNny5LeHSYw4nXtqwzh1d7NArODVGp&#10;z6JHrLVIUAn7N/CpUF+y/q1ByRoSWp/eQNH5CWilJ1D9tSB4uAyGTT7QaHKAVpMTtAkvnTZ3qFJx&#10;Hal1JKxsCCtLvE919R7r74rJ1SzfKrMmtKzxTrkdPihzwiflLvik0h17Kj2h1hAHn5YyfPvrT4SW&#10;WFn6F3wr7CGhdX6e0pJDSwqxLU1ElsFGwEgGKBmk5Mdd5V9cDqv5fVi/D2E/xbVlxwhlJOAjbKIE&#10;HrbdhZaAkggBqP+C1tw4LoZQatIbSXF9Xufibz9CIWe0DuVTfQgqyYdRaDBeOakIRVdXbFY5iU07&#10;PsTTuz/Gk+9vxhOvPw5Tre2oiNZHdbo+f3jGqKswQFODHrrb9NDXoYnBHnWc6jdE7xlbpHVrwadB&#10;CZ5NMnD5MPwIK59mHXg36sC3SZPtAljq3NaGN9s96wmvKj6RO5LRNNSCnqEh9A+PovfUMAZPE2K0&#10;gEPDQ+gb7ORTuRl97ZXo727HGJXY8Gg7hvviMdjnjeImSyRQccW2mSCmzRyRVFth3aYI6RaLVViy&#10;tEY4f4AhXVZSHqXMwRy0XT2HLjEY8cJ5NNN2lg71oXR0APrB7vjXioUStIQ9fIBwEtZw6aqV0iDT&#10;Bx78111oCYAtXPww6/+SrOEDC+7H0uWLoEi1YMKb10ooLSoGbyoaP29raGsdwokTO6CiegBKx/fh&#10;6KGd2P7J23jr7Tfw2hsv0Vq+hje2vIrX33gZb259Fe9SZb3/1kv4+J1XsXf7Vhzf9x60CDwLrSOw&#10;1z8BNxM1+FlRzRJeEVQ2se7mSPayQiqVV2awK/LCaBHnoJVBBSYiyd8B8T62CHcygat486dxCHYa&#10;h2GtdhAqe94mtLbg/TefxyOPrsaug7vxhFge7ImN2PT0E3j6xRfwxDNPYvXG1XjkyY0IDvWlirSC&#10;mfoRBPA7xPvZIpFKUuSvr8iKQ63IilqShRaqq8aKPDRWyjKjtlQXoqOlSoLWOJX0FK1/R3sDjAxU&#10;oHNyP3SO70Kwrz1GJ0+hrbsR+YVpiE2M4n+Hh/HKR88gvMoU1mk7kEjrl9HjgPR+KqwBY6T0GyFr&#10;0AXVZ9LQda4STfWBSHfdixTHA4gLMkT/aAfGLs9g5IKA1RUMUzUNEl6DV8+jcaIZmX0xSBv2oCpz&#10;RtYI7e2IK7JOuyLzjCsST3sg/lQk65UoHBtEzfQ0Wq9dokqTAWrwNoH1qbCF1yEWj2m7chm2Bfl4&#10;xcEG5lWliBhtgGVLEFRrbSVoqTU64HC1FXaVW+AjQumjCnt8XEZLyPKTSkdsK3eQtt8jvN6tsMWH&#10;VWyjwtpFaG2vdsf+Oh/sL/aHfVX2XAJAmdISWUsnqKRmxCIRc8Car7Tu9UsJgLGNUJG3yyEn6vLj&#10;ZTCSHyMDnbxNZC8V15CpLNE+By2WAjwyaP05qP4YcmjNh5eAlqS0mmbG0DpL5XLrKs79+A18iwux&#10;WUMDr6sqYd3Hb2E1b5xHP3obL368WXrL1ZwajJrsUFTmhKAkwQ7pUarIyWKUnkRa+QkkV5xATKUS&#10;QuuV4S+A1KQNr0ZNhgaBpU1Q6UqqyqdJC15UWN5NAmK0TA0iNOFeqw33KoKm0gtltaloay5Gdzuf&#10;iE0NON3ajNmBeswOleACwVYXTHDG+uP6hQs4M34GY8NFONsXgIpGC8Q3mtCmGiK8zQihHcYI7jRG&#10;KJVWMCOk0xLhHXYI7aQlanVE9nAeOq6fR/eVi+gitES6mrJTA0jubMQRF3PcR2g9uPBBSUU98ND9&#10;+JfI+rBSrDYt1NZDUpuA1r8euE+mvB4myB6+Dw/xnAcevA87d70Dc3M1WJprwc5WHz5etrC304eG&#10;xkHoax+CJqGlfHQPju7fhj2fvIX9O97Drh3vYs+u93Fgz4c4Tqt48sRuqCruhSKPUdq3DScPbIPi&#10;gQ+heXQH9BT3wER1P2z1jsHZUAnetLSBhFekvT7iXHjz8vMyAnnjUW0JYOXHyJbRFwNXxTiwWF9b&#10;+NnowFnnKGyV98Hi+E7oHHgPxz56BYfefwWbX34Uu/d9hMikKGib6mIjAbV201qsY6zdsAqrVi/B&#10;+++8Dk8nc1joKEmj/eP9qPLECkLx/ihLj0ZZJlVWfhoaqbJaxVCHigIppXNrdRGaawrQ2VKJkVN9&#10;OMcH0MzMNEaG++Dj6QD1wztoLw8jMsAeLbQ+NZWZqCpNgY2toZTnTMtqP2JLDBBVqoIMPogSe6iw&#10;e0UySkOqax0UjAZh7LNRXPh0Eg35Pki33kVwqSIxzpMqfgRjVNfDVFcjly9L0Bq+JOqXMHDpLMpO&#10;ZyOt3wNpgw7IGqLNHLJD1jDjDNXrGKE/6ov0oUik9ucjY7gFxROnUXvxHFquzKLrxmX03rzC8iKa&#10;L51HyfgYQjo6YNVQi22RgYg62wyPzjiYtvrAricIh8rN8WGBHpWTBbYTVDsqHWj5HLGd5Sfl9tgu&#10;hR1BZYePKgk0sb/aFftqvbCn1hNH6v2gWB4Cr7pCIkP87z/SNJ5vf/tVUlqzv8oWVpUDSw4hGXyE&#10;ipoD1i+/sZS1iwGnwjb+2TnzwSUrxbZQWvdgJtoFcCR4STFPac2FtEz+/ODxIu4Ci+dI54rrUIFd&#10;EkqrdWYSHbO0ROKtHZ86RaOn8OTRw9i0bzee3rsDu3U18PSOt/DUOy8gLzceAy0VsidlOdVJUQrK&#10;M92RnK2PiDItBFVpwKuaVqVWlVZPFZ6NavCu04ZfNQFVqyZtC3gJUHlSXXk1alGJ6cJDAKteB+51&#10;GnCr14JznT78qOTSCx3Q0hTOH3AeGrIjkG6gjio7bVQ4KqNQ52Ok7n8JKap7MVVThav83v2l8agM&#10;VUNlugYyGkwR3U34UVUFt1oggPAK7jBEMC1jWJc1Yvo9EdrujOA2Dz6Rs/nD4tP98gW08okpEgKW&#10;jw4iprkKx1ysaEGexH0P3YdFSx7GQ1RcAlrSVJ1VK6S3Z0J9STAjtAS8Hnr4Adz3wD/xAKH1z/v/&#10;gTc2Pw9LC01YW+nAycEYXu5WVF4q0Cdk9DQOQOvkPugoH4KpjrLUAW+urwwT3vyWBsqwNlZjmzrs&#10;zDVha6oJS33CT18F5tyvr34Y+oSMgJYIY7V9sKJ6czA4DheDE/AzV0W4vS7BZYpUqqmMACfkhntJ&#10;i7SKoRACXGmhrogjYAIJOBeRCvrkHpgd+QRau96E+s7NOPnJFhzd9RYha4yEtFhkF2Xi8LH9WLdx&#10;FdauX45HqcB2fPQm3GwNEOJlhwgve2lIRqyPDTKjvQkrMQA2BhUZ8WgoykA9odVUmo1W0QFfSWtY&#10;U0yLWIi2hlIMD3Xj4sVZXL5yBTMXppEQHQBrvZMId7dEVow30gjbzFhvtNTmwIh/p/99WAHW3rsR&#10;lHIYUUWKSG0zRmKvMeIFuMSk/h5d5A/7Y/JKJ/rbM5FkcwRpZgfRWZ6EwfEhDPOzhi/NYujSBZy6&#10;eAEjjNMX2Mb2oUtUTpP1yOz3k2UOGbZH6pAFMoaskDZiiyCq9pBea6Sd5ncajkDSQDphWcHjOqm8&#10;zqJqahJ1tJ11tIQ1E2eRMtgP5cQknEhPwWvutsi9OoDU8WJEns2A91AM1KmezPoCodIqrJ4d9lQ4&#10;YFe1E3ZVMSplsYPqaieBtavKAbu5b0+tKw7UeeFAvTuO1fvAsjMHCb3NENnhQdD8SkB88esvGP36&#10;M1yYBx8BEzlw5CFrI3jm1JL8mOs8X0BMHCMsovxYGbREyK8h35adJ1NeAkCyfimRlkbWNyWDloCQ&#10;BCgeJ6v/Hmbyfi1xjoCeCPH9LxC+VFoTaKPSaie0WqfP0Y9/ihPePnj4zS3I5E0r3tjkkd67aENy&#10;C5PQ31OH6sJUNJZmoq0iC2V5fkjIN4F/qS68K7TgUa0B11p1uBFa/pVUXxUmKK53Q0qtHUJKtRFc&#10;rgVvAagGgowKTJTudVo8RwMuBJsTr5HUF4aW8VJ09OeiozsOA10xqAk1R+aBj5G16z2k7X4HuXvf&#10;Renhj5DHJ3ERb/Y6BzPk8iZOP/AWstTfRUGYEvIb7PgDiqIN9EBgpz0ie90R3u2FaP44kk7FIGUk&#10;DjG0AJEtyaiY6OUP7AzKRoelqJk+i/CGcih52GPNy8/iHw/+k9ZvgdTxLvqq/vXQg9JIeDE+S2YJ&#10;ZUrrftpFobb+dt8/pBV8xPajj60jtHRpDQ3h7Ggshb7ucWio7oOuOkEjRqBbERo2RnCzN4KzrS7c&#10;qMS8HY3gT4sX4EXoelrDx80SXi6WcKOV83AyhbuDERwttWGppwhD5f0E1y4YKe+GpeZB2OkcgYvR&#10;cfhbqiPMTgcJvE6Gv6M0FELKLz83SDU7ijCgTYz1sYaHuTJMlbbD6NAHMD74LvRoD9W2vwn9Y9vh&#10;aqWL4ABnJMQFISbCF+qqB7Hzkzehp3YYnrZGCPSwQhKBWJQSjoL4IGRSxRWniIndshH6YgJ3E4HX&#10;QHsoHngtZXn8/RSihfawrYrQqie0BrtwhQ+Oq9ev49qNK0jlZ/lT6RYkiQwVQdK4tYIEH3Q0FuK9&#10;T17Dulfvh3vqAXhm7EFMA9VTtwFiew0R06uHuD4DxPUbILvZFAXRmsi3P4hcm2OoTPHG+IURjNPK&#10;CVUlgCVi+DJBRVidEvWrFwmuC+g914OCwTA+1JwIJTskD1ohedgGof2mMCxVhEGZKgK7bJA25IXU&#10;02FIGkyhss9FaGMN4ts7kdzXjeSeLhQM9yOgqR4bdNXxcbA3dHISUHCxDUXThcibyUfs2SQkTKfC&#10;92w0jldaYl+lNWHkjP3VLjhQJcIVuwW4CK29hNW+GiccqHHGwVo3HCWsjjR6QrkpEC59xUjpa5d0&#10;FggYMfPw1i8/Yuir27gkweYepP4YdyHFkLWxJDSu/fIrwfXnA0nlIbeHImRKS1YX+bIkhcQQpaSa&#10;5GCStlmK4+TBtvnguv3LnC2Uril7c3iR8FVomBULOoxRaU2h9dwkuq9eRvGZcew1M0bHSBtqytPQ&#10;3lKE4tI0FJWmorerFoWZMShIC0dFTjQy0zwQlGoC8wRVWGaqw7NCH461QllpIiVDBVVpZhhoT8PQ&#10;UBF6OxOQU2CF0AqqLCoq9zpNgkrAShNOVFn2NSq0hqaEaBfO8ok3NkXLd6YWVVGWSDv+AYqPfISK&#10;I7tQeWQvymmnqo7tQzXrpfs/QsGut1HCsubwLlQc3o481Q+R6XQERTW8Sc+nwb/Fh0/IdGScyefT&#10;sRDpp4uRNSaL2K4cZI80oHC8F5kDncju70E5P9u/thD6fNqvJLT+/pCAluwtoeir+ucD92OhyJsl&#10;Jf1bJLULQEnQItjuoy28j+pLQO7hRQ9AU0sJHoSOk4MhzE3VoKZKZWR4Ag7WhLyDDFIuwqLZ6hBI&#10;evBypo2ktfNyNoaFiQqUju/Cvj20jdu3YtuHr+OTjzZj/+53oa1+EJaGarDQV4KR+iEZuE7uhhWt&#10;p6PuEbgbKyLIRgvx7mZSp3tOJJUWLZsYKV+cGoZcAZgILyTQfgU56cOZKs1WZQ/sVXcSWlugx8/Q&#10;ow3V2vcezFX2w4KfZ61FIJpSSdOCBhKgwc7mSAr1QGFyKPLi/JErBrYSMkViBHyKSDQYK03ibirO&#10;QlNZDm2hsIf5aCvLR3MpAVaeK3XID/d3YmZ2mtC6iStXLiE7OQKhnjaSvRTZVkXfWFVOOIryorB8&#10;09/xntJGuBTshU/1IVpBbcT0UPF361Nd6xFcYm0CAz64dJHttRPZ+u+j0N8AZ6Y7MXxtCsNSPrbz&#10;BJZQW4SUgBdB1UVr2sXvMHLpCvrPDaKwP5oKygGJhFbqgDVSTznAq0MPepUn4NppIUErpseBMPNE&#10;5qkgZAykIKohD4EV5XxoV8CXijK+kxAbbMfeYE9YV+QibbQZOaczkXEqGOlnQpE/FYek8VCY15lA&#10;tVwPR8tNcaTaFoerHXCEaupIvQd20iq+XWBOYLkQVi44UueKo3UeUGzwwfEmb2i2hMJnoAI5Az0y&#10;ZhEYP4NW7z8/YPDL27Ll8P/PkEHhHohkqkpaH/Hne9CSg+necbKQ2qmU5u+7awkJHVGXg+luahoB&#10;KJ4jm38oA5ZUzoOW6PcS0JJ/P5HjXqa0LkyghRaxndBqm56k2ppE/+3byOlqRU55NtIpyYPdjJGb&#10;EYHWpjJ0U32JsTVF4ofIJ0Z9TTJUrPfjZCBtS4E1bEsNYV+ni6BybT55T1CJeaJ9qBrN3VXo7ShG&#10;e30kUgp0EVChDg/CzYXgchJBdWZbTWhVm9OeNaD77DBODXXi0kAVso2OIG/3VpQdeB/l+z9B5b7t&#10;KDu4jbGTbTtRdWgXYfUJao/sYH0vGhSPop3WqsrwGFJcjqG0M4iyPZlPQn7v8y0omOJTbqoT+ZON&#10;KDrHf+eZRkr/GkS2lSKpqwkJzY1Iam2CK+2MdpQf1r/1Kv42By2hqgSIBLT+9dBDUqbSpVRbYqiD&#10;ZBHvpy2UqzEqr4ceehj/+OffsP/Qdnh6WsKOUNLXPQpTkVeLsHKxp2W0o9JkuBAuztaacHOkejJV&#10;wnHatLe3voSXXnocr7z2NLa+9Qp27nxfGgqxj3+HDz96A++98xJ2fbgFKkd3w0DtKAyUD0OXqlj/&#10;+A4CZh/sdQ7CnYorzFFfGtogoFWUECilZC4hDEQKmewYf2lydmKgIxL8baWOfG9DRdir7JKsovHB&#10;D2G49z1Y8rpOhJaz5mF4GZ5EJIGVIo1295RG5YsQAMzh3yyfKqkgQSyqEY4aAayCjLvQauHvp6WU&#10;SqskB61saxad89WF6OtuwYULF3D9xqe4cHEG+ekx/E7uKE+LQllKGCrTQtFcmQwXN32sfvbvUHHb&#10;AqeiXbT8yojo0pLmuIZ36iCyUxuRXXqIIMTS2y1RV+GC/EhjPmz9MHltAoOXzqHv4hT6Lk2h//I5&#10;9PD3P3BhBqcu84Hdy99FZwtGL13FwNQACvuiEdtjjYR+Pjj7zZHaawVPOgONgkPw7SawBpwQ1mWJ&#10;2D5npA/5I6sjCmkNmcjuorXsqEdKZy6VWg4Kp1qQPd6FnLF25E0UU50FEnRUriNuSB3xJMg8kHDW&#10;HcHDrnDqdIJ5swM06+2gWGOPQ1X22E119XKugdQxv5+W8TBVllKDN1QbfXCy2Qf67VEIGqxB2fDQ&#10;XWj9wuLyT/9G/xcCWjIYCUhJJffPB5YIOXDkfVyS0vqZ6kmoLQLl3v7fKzMBLGn6DksxIl5+LUld&#10;MSSAsZRB6x6U5HEXXHPbAlbyjno5tETnvoDW7C/fQ6FtekoClhQElhxcbZfPo3F0SMo2GeVni5r8&#10;GDSUpfLHlY/uhlJ01uahszQZlXkheG3n09h45AUciVGHdoEeDEt04Zyng5wKT4xfP42BGzPouyLm&#10;Cw6jri4F5WUuiKsyhHeNBtyptBxq1OBcowmHajU4lGuy3Qqx9Z7ISbVBuulBZCl9glLePBW8Ucv2&#10;b0cpb9pyKqryg9tRvm8HSg/sQtXhPagWykvpECpOHECXtSE6PcyQZ3sEieGqKDydRTnegrLpNpTN&#10;dKLsfC9KznUwuhi9KJrs5lOyCVUTo6g4fRoF/b0Iri2GSWIonvhgK/6+4F9YRHso4PQQVZWwh/98&#10;4AE8vGQRVq1ZKeWFF0AToHqAtlDEvx54EA8+uAB/+8df8fb7b8DTxxJW1towE8By1IWrvR6VlTbs&#10;rFThaKUOZxtNqTTQPoR33nkBGx9ZhVXrVmLtxjXY+Pg6aVrQxk1r8cTjj+KZZ5/Atu3vQkPjKLSU&#10;D+Ho7g9wfO9H0KQC1Tuxh+D6BEaKO2GjuR+uBkcQZKeNBC8bAsVLyhZRLlIzZyegOC0OBVQ0uXEB&#10;SI2gVQxzQ5KfPaJoU0MsNRFooQ5fYyW4ax2Hh64i/Ey5TaUYZKmDWFo3AcI0Mbmb1i0t2BVpQZ5I&#10;DRbg8kdpUiRqMpNQl52M1qJswokqi6qqTfRnEVRNBWloKkwjuDIli9jd3kRoXcSNm59hcmpCGtOV&#10;EeaLkqQIVFIV1mVHobk2DbsPv4Mn3l8KZe8tcCk9RDgZIKBNSxrEHNSuhcB22fzWkA4thDSboepU&#10;GoYvdKKL/40HZkYxevsiaqb6kN1Xi65r42ieOoWuc2NS8sAe/vZ7zo3j9PkZdJ1tQ3ZvMBWbFWKG&#10;LRHYaQiT7MPY5bcVWzxexZHIj2FTrASvVmMEd7sheSiJkMtBxdkqOBYGwqsijOosGknDIUgaikb+&#10;WDbyxtORNOJPxeaC9BFnJI+6IPmMC8HliJRRJ6SOuSNlzJcA80fw6UC4DwbgZJkV9pTZ4o08Y7xb&#10;aIGd5fY42uCGk40e0GjhfkLLuDsOYUP1KL8LrV+IHuDiT99j4OvPaa1kI9PlwJEBSwYwOXx+15cl&#10;gteQVJYIwmP+sfKQqy+ZypKXsuMkCzgPWpIdnAOTGBn/qTQ6XlbK6nPA+lkGLdFJ/+fQoiUUsLoL&#10;LkaLWF7r/Dg6KZ/7JsaQwx9VUiKfzlmR0tOuKjsMpWl+KIpwQH60I2wou48GaEAx0xCHc3RxOF0L&#10;6inaKKING755Hj1XZtB9fQaDjPbRThQV0D5UW8FL6v/SgJtQXCIIMSeCy6ZSCT4laoj324dMrQ9R&#10;oL4TRXzKVxBOpQd2oOzYflQcP4iyQztReZBtQnERWpUqR9FgrIkqPTUU6imiP8oV2a5KSI7RQsWZ&#10;dJSIXN5ncqms0pA1kov80To0XjqF1qvjaLl6Thod3zI7hTr+m8USY8kdDfCtzMU7ykfw94cfwMKF&#10;C2j15BZRjIZ/EP968H4sW7EUy1cuk8AlxmqJt4ZSyWMeePAh/O3vf8NTzzwKN09zOEqwoh2k8nGx&#10;04EjQWVvpQZbcxWYGxzD0YPvYcvmZ7Fhk8iGulgaWS8mYz+0lOXyxfys5Xjq6afxyBOP4W3C9P0P&#10;3sRRgtxQ4zj0VETH/EHonNhPaO2EwbHtsNbYBzfaUH9LLUS5mCE91A15IutDFpVyUTrKc3ijpUTR&#10;JtKqEDTpBFc64ZNEwIVZ68FPrBhkrAIfQ1X4m2rC10wDPuYaCLDSQZi9oTQuLMrdAjEelojzFgvM&#10;uiE3ir+VlGgJVg15BFN+OloEtMQisEJpsWzKT0N9TgoaWTbze7SW56OrqQ6ztG3Xbt7G2NhpFGfG&#10;0xKKSd/hqEqPQHt5GkJCbPGvZQp4bucaquAPCSqq+g59+Ldpw5+w8mvTgF+rBtWXBnxblOHbZISc&#10;wSTUjreg7nw3KiZbEdOaheM+uthurwjHfAJ8ogNN433oOz+GodnzGOHvfnj8LOoHShHfLnKum8K0&#10;9iQ+iX0Hbzi/gKd0NuAR3Q3YHrYNuqXKsG40gUWdEwJ60lFxpZW/X2886/CetEpU/JAvEk95snSl&#10;xRQLaDghccQeKYy0UwQV1VbyiBPDgdCizTztgKTTLkii8ooZ8kIkweU2GIJj1Y74qNwWr+Ya4r0S&#10;S+wus8YRKrBjDR44yDBui0f4SAuqz4z+AVrfYfhbAS2hiH4PHFnM9UMJOAhoiawMYntObUlzDBly&#10;yN0DlOx8eV3eLgAlHyH/KbeFuhLgkb0FlIFJqKo7BOEdKjiRG/7TXwgtEXPgksNL3qclkhde5vcR&#10;/VniLSiVlkxdzYdW87RYE5A37uQZDN64gsD8LKx85Unom2mhNC8BmWm0W1HuyIrgDZARjqKecgQ0&#10;JONgnCl2ptngcJ4H9iXa8D9QBUr6GhBbmIq0+kq0z0yg78YFlJREIj9DD/7VenCkwnKt1oJjJdVW&#10;lYCWOuGlgtBiTSS6H0CxxT7ka+9EhcZ+wmo3CmizKk8eQjlvzLLDu1F9dB/KaQ9Lj/IYnRNo97RD&#10;k5sNsrUOo8BWgzcPLU+uMTK6vZDU7c5wQkK3LRJ6PFE+ySft1Wm0XaK6vHgOrRfOoYNl4/mzqB47&#10;hTRaRR9Ca7uhOu4Xg0YXPiyNehfQko2GfwD3CwvIugCXgJZQYouWykbFLyC8HnzwAdz3z/uxctUy&#10;uLqaws1FD+4ElgfD3VkPDvyOVrSCokP+wJ638fzzG7FmwwosWS2Wz3oY6x/bhBVrVuChJQuw7vEN&#10;eIwK68PtH8PJ0xXbD+2BT4gPDh7YjndefxYn9nwAF0v+XZ3MYa5+BAbHCS31A3DWO0HQaCLc0Zgq&#10;yBn5iUG07XGoLE5DeX6KlKSvKCUC2bEByIj2liZiF8b6U0XZwoM220nzKNz1leBrok6AqcPLRI3Q&#10;oqqx0UO4kyliPW2QFOAoTdYuIwCrMhIIpDQCKV0KobJaqNhbS7IZVFuFQmVloDE3HQ25qWjIp4Iv&#10;yUVPYx0mCYtLN65hbGIEhVSBwmbW5MShLjcBTRWp2LHndSxY/794V+VpePK3EtpniECCy79NB36E&#10;li9hJeDl26kO+5ZDMCs/DM9aWwQ2BMGjNvD/YewvoOM40v97WJvdxAE7cRIzMzMzM6NMkiXZsixL&#10;si3JYmZmZmZmMjMzM8Zh5mw29/9UK8p68/ue97zZ85zu6enpmbVmbt9PdXUV6yO20m/bUFZGbmSy&#10;61wm2s0i4bLA5vZ+9t86wel717hw7yrHLh6k4HAU0UesCD1hxvbCFayIn4Nh/Cr2xW1mjOEA+pmP&#10;YG7capZnGbIw14K1hQ7sO+zPjIhFTI+Zg2WTOak3A0i8qGCl2r2cSbnkJNByEEg5i5k5ky4QS7/k&#10;IvBykYgoy6uO8ryr1g8s9IwjDkes2XvKkxXVtswotWZ49g6mFFlKZHRCv86BtVUOLJe4uO9ImkDr&#10;iCYc2n/yw1ejlj765Tuu/PCF1ojdEvEUpDTrEkg9/vdPPBdQacCSUvFNwerVzqSvwunv683VAix1&#10;pbC58f3v9feG9s+VXbXA6pVqgZq231/Qau6f9eiPv+JhM7T+KgUtgUuTmJa69H/6449YYWPNhzMm&#10;03vhHCzCAiTalVB3uJ7Khgqqjh+hUQB38vOnxFw8wtb6Smzu3MXg2GECL5/h8N3LZOQkklNRyuHb&#10;Nzj78QuOHi0hLXIrHgWG7KnQx16My77WAIeqrThX6uNdaUBYvgEJ3ispsl1OgdkS6natpWz9Yqml&#10;1ItVVOitFoitoE7iYMX65bJ9ERWmWzgWF8Lx9ASqAtwoj/bn7MUyik74kHRsH0knrEg9uZeU03tJ&#10;VqObno6j8tpRjj69x7GnYoGPHnLuxROOPLpH9dUr5Jw5QXBDKRM3r+LNDmI6H7yvAUuzKA1aYloC&#10;rbfeeVPb1q7Dh1q9r8CloPXnfu9IjGzz7jvsE9vx8bLQGt49nU1lKdFwnz7GBstYNG8CI0f2o3uv&#10;jrTv3k6bmHTqojls2KZPx+6dNej1HdCbfmJsk+RvMWrSGLoN6kWWmEueAMFw4wrmjh7InHH98Zb3&#10;SfB3wH6nLo47N+BhoYe/9XaixIoyJf6pBviq/ETNtKqL0iUmpgi0oilIDCEvTl1R9BO7UZO9hmvj&#10;xsd57yNMrEqZVZSAT429lSyxMC1YjfXlT4k2jlc0teq+wpxk9hdkcrAom/3FAiapg/L5FLSOKNOS&#10;5QF5TpW2nzyvYuLB0jxOH2jkxvWrPProOddvXqEwPVYbreJ4bT5H64ooLIim/8j2vD/gNTY5zyD0&#10;iIVY1Q4pY63jslr3l3joJeDaW7uCddnjWRg3CsO8tczxn0Vv0/60M+jEEPshdN7eBZ1FrzHIZhCb&#10;0zfgXCEGdDiDQzdOcvrmCQ6eEyM/7E7MMTXTujmRp6yIPeMgJz0PogQgw9f3Rmd6a/61pgcdd09m&#10;bLwBfQIWMshjNCuy5jArdgQGpcsJPW9L9AV74i84kHjekYSLjgIxRw1iyfI4RUCWKsaVoqAmtpV6&#10;Rd5DIJZy1ZPIK85sqzZgWrYuw7P0GShw7JO6leGSZIxP+ONzKRr7YwFsrXPF40wO8fJdPi2WqP77&#10;QwCkTEsNAHhFTEsballA0QIaBaknv/3I3Z++5Zk2YcSf0FLw+hNa/xe4XgWWZmjqdX899x+BTPMx&#10;1L2G/w+0VGnQUtHv/4aW2v65QKvFulqgpUxLNcI//PePKh7eErDc+rMtS9ZleUhNq3XnupjWdY4+&#10;e8YMkx0sEnAN2LCRoSY78d+/n0OPH9AoX6ymOxKnJGIeeXCb8qcvWFp3mvaxlXSNr2Rp2SFybt4m&#10;r6GSLDW0rrrR+fkTzgncUqJNsE5bz8bUpeinLcM4ewVWhevxEt0Oq95BYuVOcjONSHVZRo7Vcop3&#10;LiV/3SxKdRfSID/Egs2LKd0idmWwgpyVM8lbNYNis02cKs7k7vUr3BeQXrt3nv3XCkk64iBnzN0k&#10;HDMj8Zg5icf3knDcSmKC+hJGk322jOJLR6i+doHDKh7evUGGwDj55H7s8+IZtnI+r38oIPqwnda1&#10;oaUxXpUClip11VBZVrNtCbDUUDZiSmp/1b71xpuvs3nLcgJ89oplmeLtaibQMsHKYgNrV0xl4vjB&#10;9OnfnS7dO9K1V2cmzZnMDutd2Hg6MHTsCK0ta5Qse/XtTq9+PTQTGzhqILnleVTWlhLq7cSuDcuZ&#10;Prw788b1bZ5y31bip9lmvPdKtFOdTQVaql9WWVoY1WIv6paa6uIMqvPTBFqxlKRESUVSlBShQaw8&#10;K5aabDXDT7Q2PleJQK1Ua1yP0NqZ1Lj0lXKCqM5Ool6ioBrqWVmWanjfLyZ1SMzqkLo6KHalIuEh&#10;zbCym4EmwGqSUtGxuW0rh5MCrVs3r/Hg2RNuqlt50mNIDXPlSH0hF87sx9bFlHe7v0bnka3wLdhO&#10;8CEzvJqM8BNo+Qmw/A6Z4HdkJ97HtmFWvoR+tu/TRu8tpvtO0kCls/SfdNzWmQH7+vG+3nsMl20j&#10;PQYx0nkAa8IW45rvQOO1w5y/d5YTFwuoOyPR7qglUcf3EK1uvD/nSMwZN2bZjaWnbmcGmY1AZ/a7&#10;6MztyOure/CmYU962vRCv2wBugXTWJ05DVMxvaCz8tpLjsSfdyBBAJV0USKgVLKYVrKCl0AsRdWf&#10;z6UKtJIVyK6743TUgpnpyxmRupJByavonbKagUlr2FJtRfTVaNkniaBLCcTdLCfsWAVXnjaPpfW7&#10;RKlfxLQeCLSu/fiVBi01ztVfwBGwqI6jT37/RYNCc/RTkGhe/hdE/wVVC6D+Xs3b1X4CKFWvwEqV&#10;As//Qkts6v8HtLSGeQWtV0yrBVoPFLRagHX03p9XDwVAB+9LPLwrmV7i4aHHjxhnuAXTmDAmCLy6&#10;rtss/8BXaXx4j/rbV6i9eYuGezfldVeJuXqTXmk16HjloeNbgo5HqqjrcRyOn8HrwGFtLsELzx5y&#10;4fIJcpIt8cjRZ1+BmFXpDoKrzIhrsCZ7vwOFB5wpPOhCVZOzmIAl1emm5PmtIsN+IQUe6yjz3Uy6&#10;3WIKvddRGaJHpv0i0p0WUphkSuPxVKrOFpB7NIHkpgCiG20JO2hCmJyJ1VDP0RIjouQMHStfxtij&#10;e4k6vE9sypmQxkBC6+MEZNlEHMzEoTgc19o4VvnuZJTuLN7o8F4ztARACk7KuBSQWro5aFcKBWLq&#10;ubYKagI5Ba4277Xhvbbv0uqtN1i8ZCoBvnvEsnbiIT9A1Za110yXZYvGM2xwN3pILOzavRPde3Ri&#10;wbK5WDpZ4uzjzG6b3RIRO9Bd3S7Tvwc9VeN8j46Y7jIgVwAR6OWMs8V2rCUSugikvKwN8N1nSKDt&#10;Dnwt5UdttY1ge1Ni3a3Ejly0Pk/VuQKbIoGMmE5tcTZVYkjlWWoQxiQqZKl6sKthZKple51ArV4i&#10;XEvV5KdSI3ZWl9MMqoa89L/Gp28skFgowFJGpepweT5HKgo4VlnI0fICzbgUsFQdUKZVJFUi+wvY&#10;Th9s4ua1Kzx4+oQ7d25oFwjUgIQ15RncvHOOKfPHovOeDsu2jST3lCPeNQa4N+jJd8sQ74M7ZGmC&#10;p5TTfgNMy5cy0rMPbbfL302/DV12daTLzq70MOnMaCcBldQYtyH0tpN/S8t2LAqaiE2WgUCrhov3&#10;znHhUhnHz4WRfUAM69Be+d5YknTGBb86K7qvfA9dv/kUP0tljs8SXpvfiVaLuvLm+q58aNqVJWlz&#10;MCpfxfaqdeyo2YjrETNJIa7EnXMS05ISgCVKTEwSMCVeUOty8lTRUSJi87K51HNxV9wESm64nLLD&#10;Rk60JofUDdti6me9JEKGSZSMIvFaMrGX8rHMCOfh581jaf32+6/N0PrxW27+rAYAFKgoaAkEFIS0&#10;NiwFGwUFAZV6rEFHLQUayqIUkLQ2Ldn/fwH1/wKsBW5a25Uc4+/1d2ipNq1XYfXXY/mMn/8h639C&#10;S8VV9V6qJ/xf0DogX46DdwU69xWwBGBSClp1AqSaG5c48PwRw7duwCQ2jHmOjnTZaEj8mUsce/KY&#10;/XI2rL91u3nqrad3MDt9nTejBFYBRfwruhGd4BLeiSume3oN/UKSSDx9kmtP7nHhXCNFuQ7kHbQj&#10;75grlYe8qT7kRdVBT6oaPaisc6NMlLe82p7yit1kF24lt9iAohqxr7pdYm07SK0yJKVuu1apddu0&#10;im8wIbTWnOAaC4Kq5UxcZ0TY/u2EH95GyAFZHthB6EFjIg6ZEnlY6oha7ibi6D5CDtni32AngPPE&#10;sdwBsxxLdufvY777EqabzqHj4K4SAd/nXQGVioKqXu2b1dKxVFnY++3aat0e3leDAapBAd9/j7fb&#10;vMWI0f3xcDPHTXVvcFDRUI99ZuvZqjuXBbNGM0biYb++XRk4sDuTJw1lzeqFGG/fiLu7DYaG6xk1&#10;qr/ArSdTxw9np8EGAj3tcLOVuGltRpi7HfH+8mUXKKmOojEeYgeuewi1MyVIjCtcjQLhYa2NhlqU&#10;FKxdOVQjLdSLAanZpKsLmmNidZ4ASZWYU42AqE62N6lOoaq7gljTfqkmAVGDwK5eLKlR6mCRMqgc&#10;DVoHBIDKqlTb1eHSfIFVESeqS7Q6XlXE0bJ8zbgUtA4VZnFYjn1AIupB1aYlpqWg9ejZU+6I7WfG&#10;BRHls487N8/wyx8/4RvhyWttdbCKWEloo0CqSg+PBn1cGrbi1rgNtyb5d200xqXRiC25c8W0uvGW&#10;7lt02N6WiQHDmRU6gXkhY5kTMpqxXgMY7tabAfZd6bDrbUY7dmWF+0gyG0K4e/8YV88UcLTJj+I6&#10;G9IO2JF5SCwrbyeGO8bI3+YdLHZPwydHLMhpNq1W9qTt1tG8uaUfb+7oxcS4+azKXcOqnFWsKljD&#10;XvlMUeediT0tEDpvT5xExXgxK60EWPEXHQRgAizVliVLtZ4oQFN2lnBZ7Es1zF92J/W6B4k3vEm8&#10;6S+gCpD9/Ei8Gin7xJJ7uwavimyefq2GpRHTEhCpexDvfP81d375QeDTPKJoM3D+C5vmq4J/QkkA&#10;pQFN26cZSqorw6vQerUU5DQ7k/pERUPZ71VQvRRwauvy/F9D0/xpWf8ntGR7C7g0aMm+LW1syrRU&#10;e5bWT6tebKp5ktKbWgO8gtdBqZrrlyi9cIaDHz1hjLEBC+ytMc3MYbCVE+6Nkp0//pj9NwRWAr2m&#10;F4/xPnOZNt5p6AQVoRNSwhuJjfwrtJweRWf4R2gJb3lE4ltbS0VtMYfr0ykotKXggDU5tXvILdlL&#10;Qdle8krNZX03mSXmZBaakFkgYMrbTGzRBmLlCxrdYEBYvT7BtZsJrNtEQP0mfGXpJ0t/rTYTIPsE&#10;1BsRKMvApq0E7t9K8EEjgpq2SW0n6ICx1DYCD6jt2wViZoQetpT99hJ8YDfhR2yxLdvJ3iKJbkXG&#10;rAtdzOJ9c+k0pBNt/myEbxmC5n0Bl+qb1QIuVeqxApqyLrWv6niqqs2HbejY/QPsbLbj67oLb4mI&#10;Ttb62JiuZcfGBaxZMJGZEwYzfeIQls+fxNpFk1k7fzJ6K2azS2+5NjP1XuO1WJno4m1vhq+DOS4W&#10;2/CxMSNC4BXl7Uigwx7cdxvhtddIrMqSeE8botRQyQIsdeVQjeSguiao4ZkVtGoFWg0Co3oBRq0Y&#10;UI0AqlZMqkFAUi/2o25wrikQexJAtUBL9bFqqsgXcAm8JP4d0BrZBVKlqhuDAKk0j+MCqqOqx3tF&#10;oYCqhJM1pZyqLZOlwEueU/2zVERsaaDfL++5X45/8kADt+U79fjJMx4+vE9afCBJka68eH6Hp5+9&#10;JKs8l35TOspJyQyPCvlbl8rft3Ib3uUGeFYY4lG7XQNX9BV7DPIX0W9PZ95c1ooeZp2YGzWBpbGT&#10;sZLvyJbsBazNnCfQ6sXi2CnMihzJVN++6IdOxT9qE/vzPKiJ2Eu23Wryw/SoaHLn4OFA3I0nYzq6&#10;Hc4T+2A/ewBeQduxLLSnnfEoerov5c1dY3ln9ximp25lY745BoV70M3Zjm2TFWEnnYk86UjEOflb&#10;nbUj5pw9sbKuIBZzXpYCLi1C/rlUj+Mu2mtgiz0vdVagKa+JEeAlKKhddBOweZJ4OZi4y9HUvzhD&#10;7JF6Hn31xZ/Q+pXvBCRqfPj7v/2sQUu1WSnY/N2SmgHUDKz/Qut/n2/Z59XHKrq1AEoBqWVdlTY2&#10;/L9/kfU/DUuVbG+Jfv8PsP6EVYuJtZSClgKjZlsSZ1VjvE7j7esCrFtaHXxwm0MPb1N7+wbFF85R&#10;cek8R148xTQ2iremTcKuqgrzsmoscouovCWx8PZVyu5cIu7+Q3r4ZaLjkiGxMJ/XIypok3GQN8NK&#10;aRNSiI5lMANCkkk8fIT9h+soKQkjt2gf2fLHTG80J61iJ6llYk2VRiRXGZFQaUhCtRGJtQbE1hkQ&#10;2WhIWJNAqG4LAXXyZVWwqt2At5RXS9VtwLNhE17ynJfs4yP7ejdsxrtxCz4CL5/GrfiqEnj5NhnK&#10;Y338mozwb1I3cJvh1WCK335TAg7uwThjDfsqtmFVrM/60AXMMB3Pez0FVqpdSyyqjer+IEb13gfN&#10;VxFbgNViW6paoqMCl9YloosaOPAdbWSHEB8r/FzM8bLdhqPZRsy2LGXryhls052HueFK9hitZrfe&#10;Mvbor8DSYCW28hpb41VYGa3A1WwLwU5mBDia4i8Gpa0LxLytTHA01cNz73ZCnHZr42ol+8hZXewq&#10;xsNKA1aCBi0Xrdd6mWqvEli0DMTXIPZUU5JJbWmmNmxMQ2WubM/TwKXdLyigOVBeKKaVr9VBgZKy&#10;o4MasCQCqs6iUkcFVMqujkocPF5VrMHqVG0px2T9pCxPCsQUtJRtHRHAKXipOiDHPNZYJ6Z1mSfP&#10;nvHs+ROSYvyIj3LlyNEazl0/j4H5ZpbsnEhIvQWBBXpyQttJRYM3lYcDyKxyJLh0J3YVWzDMW8JU&#10;v/6YlK1jbepChrr2YXb4aDZkzGVTlvw9/YezLnMBo3wG0NXiXaZHDMWibAUF59Sw1uuINJhC8sbp&#10;5K6dRob+bHK8t1IasAObCT1wHdkL3wkDcZs7nMqGOOJv5PGvVd3p47mMXuGb0TEZy7hAQ2q/usbJ&#10;7x6QcaOMrJu5FN7OIulCCKGnxeZPWxF5eh+Rp2yIOGUtEJOTyzmxY4FYrCxjNahJaUATuF2QpQY5&#10;ta6g5aoBK1lMK/lKOHGXEjjwyVXijzTy9Jtm0/qPQOprgdblbz7lgYKWgs4r0FKPW+DzKrCawdQM&#10;p79D6u/1KrT+B1jynGqMV+vaPYXyWCt5/H9BqwVcLaD66+qhgpa8pgVaahgd7Tae/bckHt4Tu7p7&#10;mwNSDTevU3RRTSd+WXvceOcWjY8fMtfSgvZLF4kOO9Fp2XLm7rHgyEcviJZ9p2RIJPTORSeqGh3/&#10;HNql19MntYzuTsFM8Y9lfngyrgcOcUiNSHrlIrUnKqg7nkRak5xB9lsQ32ROQsNO4iXKxR/cRlzj&#10;dmIbthMtUAlvNCC0fiuhdWJGNfoS+/QJEOvyrdyIX5VYVsVGvCt0JSoItGo24F6zHvfajbgJvNzr&#10;t+AhZ1bPJn0BmpyNJUZ4NYiJNBjKuqrteEnMUDdru0vM9JB1N/kcBmnLsK0yZq9E0nXhixm2YSAf&#10;9G3PBx8293xX0FJLVS3Qam5wb7au5g6m/11XXR86dOog+7/H8mXTiA5xItBjNz4OJnjvEyt03KVN&#10;KebnsF2ingGuVltx2SMAsjJononayggfS0OtfSrYZichjmYEauO4y2ts5TW79XG3MBTTMidKwBTv&#10;r67sSdwIcCLJz54ENYuOd3OlBgm04oO03vDVBSkakJrUlF5SClr15dnUSTVWiUlVCqBkuxpOpkmD&#10;Vj6HBUrqvsFDsq6s6rDUEYFXM6wK/4LWiWqxq5pyTtdJ/QkuZVzH5XkFK2VZqlS3BxUpj4iFnT60&#10;nxtXL/HsxTNefvIRCfI5vdzNaThYzF5nc7oNfRebxK14lmzDL3EL2Rm2HDwkEfNUPgcOJZJcvA9n&#10;+ZutTprNgH3vM8JBorZVJ4FWT0a692ZO1DgGO3VniHNPhnn0ZpBrN0Z592GKZ0+sE+eQnKJH2r4F&#10;ZG4VUG2eT8mmpVTu2kz5ni1ELZuC3cAuuA7vjcOEvuxbMZrqU3mk3KvhvfVD0VnUmX4heoyONmVn&#10;qZjP89tUXDtH0skiiu9Vcuiz/VTczybupJsGqkiBV9xZD61hP/acs0RGsSuBU0slXFKl4qHUleY4&#10;GXte2ZeyMXcSLnpp8TDhcqiALIUTXz0k6ch+Xv7wrQat3/8DX8qPXw1KePe3HzWQqKuHL6SaO4zK&#10;Uot+/y+MmqHVDDCtp/uf8Pq7obVA6++W9WpjfLNlqW2//bfLw+8Cpr9BS1ULsP4HWlLN0JISEKor&#10;nTpV169ReeMa5bIsvXqVXDGswsvn2f/wDkce3GW/mNghUfWTnzwnrLaCrcH+LHK0w6OylMKnz5iW&#10;lMs7kfm8kVCFTkQerSMyWdp0gg35hdikZZLa1MSRx4849ekTTj+4zkk19dezWxy7WEnpyTAi6k2J&#10;bDAhsn67lCHRdUbEV+8kudKc5GoLkmstSKnZTXr1HjIqxcxq9pFSJSXraZV7SK2wIKnChOgyQ4KK&#10;N+BXtl6igi7OVRtxqt6Cc80WXGr0pPSlVM/7rVo5icU51xrhUrcNN4kVLgItx7odmmGZFWxmd5EB&#10;2zLXYZi2njEGI2g3oCMftO9Iuz/vM1Smpbo3KGgpMCloqWoBllqqUlcWNXC1bSvQa8vw4T0JD7In&#10;zM+aUC9LwtV8h/52RHpaEei8S2KfCQFOJrKUGKlm7rHaro2R5Sex0n9fc8O66iflIxFQwcxTwWyf&#10;MaHOajp9J20CjJwYH20iCTXsTKrAKylQvvQCrCQxr3R5nB8bQGlaJJV5zWNcNQiQGipytS4Qapac&#10;GtmmLOtAdQGNslRAaxDAHBSjOlymgKWuCKpo2NzQrhrYlVkpaB2rKJJ4WCJwUlZVIcCSqhNoCbCO&#10;iampUpFQ9dXSriYWNneL+AtaclJ78uwpn3/xBbGxgTg5m+ATYkfrrq8zduUg7IvMscwwJLbEi5OX&#10;m7jw+BrHH5zl4MkSCkq98CvYgVH2Csa492KIQxc6b2/DUAdZd+rNALvu9LbpQkfz9xjg1JWxPj2Z&#10;ETaYLQIzD5+ppDotJmP7LPK2zCdHbyn5m5dTvc+EA67m+MwYzt4+HbAa1AXD4R/isHsex54cYv+X&#10;14k4WcqmeGesauLJenJGotodbdju2jsXSTtXQPSxcBJOh5B6LpSUswEkXwgm5UIMuTfyKb1fReaV&#10;dNkWRNLFACk/KV+Jf17EX3CTchYoORN9xkUAJ6C6HEL69ThSr8SScCGKyAvRYmNZnP36I1IPH+Lz&#10;X37UoPXbf/4Qe/lNfnfPuSPQUg3kHwkY1C05LaXg1WxXzRD677IZWqo+eQVsfzev/wHVn/WxwLCl&#10;PpHjq9drz70KLQWnvwGrBVr/T6ljvvKeqn1LJ/hktehqvehpPYHHyjHLiSNsfw3Fl09SdfkM+8W8&#10;qq6fErAd5/izq5x5cVPi40UiDtcyL8ibNnZuvOMbR9eQWMal57Nj/xFCT50m8chh8o8e5ND9qxx/&#10;dJ3j969x4u4trff91Wc3aKiPI7/RRexpO6E1RkRVbyO+yoSsmr0UqQb4Gncq6qXqPKS8qKrzpkqN&#10;sVXtR3mlVLmPlCtV5Y5UldqSl2lMXPwqIlJWEJy/Fs8ygVb5Bhwqt2AvdqbKucYAh5qt2NVuxV4A&#10;aVctJe/tIJ/BrtqY3SV67C01wrxwq8BqNduy12CSu5k5ltNoP0BNWiGmpQb+E1C1UcMud1Az8rTV&#10;INViWi3V0hXivyXb275L567valcOowVcsYFyVhWgqMbmaC9rwjz2CrBMCbTfrk2X77NPjEKA5G9j&#10;jLf1Vjz2in3t1sPbQmxjt1iYQCtE4mG0hw1xPk4S/TwFWP4S/4K0DqLpoc3Q0qzL35EUXweyQly1&#10;yV/L1NT6uXHUqYgoEFEz42jtW1p7VrYYlphUdREHqgq0tqsmsaGDxQIuBRvVfUFKGZICl+rp3tL4&#10;riKigtax8mJOSBQ8VdNsWaoRXhnWETnGIRUJ/wSW6mR6UN7vSK1EycMNXNeg9YSvvv6KjMx4dDcv&#10;Essy4R2B1nLLhRglb2NzlD4pR3I48+SGnBCvc+DZTU4+OEdJRSiRuWbsztVlQfhEhjn1oN+eTvTf&#10;253RLoPpa9mNPlbd6WfdlY35C9hSOJdJ3t2wSJxBkMsMUo2nk7FlOjlbFlFmuoEKkw0UmqzncMA+&#10;PNdOYOmAVswf3Ard5b0IzTOn7G459Y8vcfGLj7j83UvOfvGMky8fcUZNaCEn+TOfPKLibgOp56NJ&#10;PudHyrlg8m9lUPOwgdr7J8g5f5CKO2cpu3mcvMt1FNyop/RWE8W36sm9VkbiuTiiTwUSeyaEjCtp&#10;8n51xJ8qJrBRTi4fXaTgzmFSrtSIsZVx4auPSTl0gG/EYv744w/5eUvc+v03zn7+kof//qkZOBqo&#10;lG0pa2mu5gkqWgzqv7Bq6YiqQPYq1FrWVSnTUlD5H2jJ65rvQVSW9ocsBVqyr7KtVydm/f8fWgI/&#10;ee2r76sz1nMlswM3sjbemLWittsSfYk/dlis6wylF0+QebSRsKoYHNLNBSpOnLmezK2npRSficG5&#10;0IFVYXtZHGyPebw7Pone5DYVc1Sgdu7JPU4+ua9NsnlCgHX60U3OPHsolnWV+qNpEpF0Cc/YgEet&#10;WIPAI7JIn4xiUyoq7amrdpXykvKmvkotPamX9dpKX6oFVtVl3lQXu1FVoEYA2E1RvBHZIWvICFhI&#10;cshCYhNWEVmgj3/ZVpzLtmAj4LKu2oxtpR42VfpY1epjLRCzrjLCqtIIS1lalBuwI38De8qNMMnf&#10;jH7qSnbkbcAwU5dZu6fwQR/VcbSTgKudAKst77z3njaVWFutW0OzZb0KrpZo+ObbrWQpttXmHd58&#10;923ZvxXb9JcTF+ZCvMTEOH97YrytifLYQ4TbbsI9zAhwMNRio6fERA8xKc+9+gKsTQIu+f8kcTHY&#10;dicRLrub26p81ASqLmSEepMXIz+K+GDyEgLJifVpBlagE+lSapkq4FLQyov2oiw1hKqsGK2hXQFJ&#10;NYQ3CJzqZVkn5qMA1iiP9wuUmuRxY2GG1q9K3ZbTkC/rhc39rFTtV7YkywPqlp2CLI6VFYppiXEJ&#10;qI5r9qUa6cXOFOAkDh6UfZv7aqle8+kCPAGhWN3R/VVcuXSex0+f8+U332jtn6ECXwvbHdh5WxFT&#10;HolFtgfbMzxJO15J8YFy4goSKTl1mFMv71DZkERwojH7Cg0wKdrMyoRZDLXrxvt6b9F5x/v0s+nB&#10;RL9R9N3dnnkhw9hVvhT9pCm4JS8lynUBqYZTyNowjWzDZTTIv2+DuxXJ29dSGeZETakHcdk7mbT8&#10;fZwSNpJ1wV8sKpHKe8c58lSNenuPE+p2tecPOP3RQymB18dPBGpnyDifQtJpH82ySu8WcPrz69Td&#10;u0Ljo/s0PbpLo6QaNVDg0ZdPOPX5x5z54mMOPb9HyZ2jpF+qoPhOE0c/uc3xl8/Z/+wxdc/uU3Tr&#10;CjWPblH35DZlt85x9avPSJN4+L1Y1n/kf/9WEPn3r9rEGqoB+yPZpsxKxcMXqge8/PhVP63H//5R&#10;G6dKweCFgOOFio7KrmS/FnD9txTc/hsRW6D1V0O7VPMEFM3Vst+r0Gpu0/r3n7fw/A1c8p7/F7Ra&#10;YqgCl/rcOjvK9bCViOZcZypmYkXWuSL2373KwYc3OPT0KpXX6kls8qbg+B7qjhtz46oVD67tlTPi&#10;Lsr2b2ZPxGzci0wIz9tJbMBaYlw3kZ/swbFjxZy5cYIr9y9z5c45Tt44RP3xAjJSHAgN3YhP5BI8&#10;c9aKAUl0q9QnuGADcZkbycgwID97O8U5plTlWFKrKnc3tXlWVOdaU11gK2VHZbY1JSm7KI7bTl7k&#10;FnLCN1AQtUkApk9phny2Emtyqm0IKjPGtkQXq6oNWMr77JX/v3sFYFZVW7GsMMRK4uBuAZVx0SaM&#10;8nQxr9jO1uwNbElbqy2NsrYwacc4Puwv0bBjZ23wPzVNmAKX6oel5jdsgZWKii3A+l9oSUyUeuOd&#10;N2T768ydPZ4oAVZMkANxfrbE+qh79/YS5W5BpLsZ4e47CXXZpZW68hfhbEG46y4iXXcT66Ymr1BR&#10;z1azp2SBUUqQG1mRfhTEhWi92gsSgwRMvmQoaAUIsALUTD0KXM7aenaku/zbqZEeYrQuDfsVtNQV&#10;QoFUo1iPVsq6NFClC6TSqFXT7WcmaVWvOpNKNeQk06TuL8xL5UB+upQALEcgVCDm9GeblXaFUKxK&#10;mVULqFT/LK1zqbymUY59qFTMq0qiZ0MFly+cE2h9xKfffMfx0xK/Dldy/JwY+7lDFJ46gN3+Ooxr&#10;6ok+foIKOaGm5iVReewAp57fpf5QPp6hehgmrWGzmPLGlIWMc+xDH4uu9NrdmV57urA8YQ6zfAYx&#10;x60fBpGTKbsqMErQJcxC4uGOmSRvnEC6yQoOSsQ+U5wh/19SOS7HrT0TTdphR6Zv74FHiYnEPXci&#10;DnmTcCqDyttqFidJEereWgHWMakjArDDApeyOyckFqYRe9pbjMmDmON+5F8t4dCnNyi8eo6s00c5&#10;8VLNQv0J56QOPH5I+fXrnPhEgeshDU/uUC9Qq719m6PPXnDx6y858dlLqlR785MnYm0Cyc8+4u73&#10;35J65KA2z6EgS/4nYPrtZy6oYWkESi8ERBqw5MffAhPVRvRXr3cFKM3Emu2o+SZpeY0c51XLebX+&#10;L2g121gztLRBB1WDvGzTwCX7KmA11//CqqXLw/8FLe318tqWmKjjs98U/yZT3MRGXMU6oo/6UHCx&#10;QOJhBXkXcohpcCdMolvZcSOOHNPlwpHFnKwdT13ZcKprJP/XrSKgfB1+5VsJzdlCRORqwtwXE2S3&#10;GD+HdQR66hPiZUCA+ya87Fbi77GOiEobPI9asVvec3fZJmxKN+NWspmA/I3EpG8kJWETaREbyQnb&#10;SH6oLvnh62R9PbkCprJEQ8qzdlGes4eKLAuqM1XtFOPaKdsEbgVW8mOzo67EnpoKe9JKduGSt569&#10;Ai5L+Yx7pMzLtwictmIm62ZlhpiWGmAo0DQu0ceoUJ+NGevZnLWRdclrMcjSY7bVLDoM6UL7rl2b&#10;oSWwUnMeqvkO23Vsr42fpcCkGuhftaxXoaW2qVFMW739Ov37d8NHrCo6UIDlt08sazfxAq1Ysa0o&#10;d3MixbaiPdU2a5J97Ujwsmle97PXrgim+Er5OZDs76BFQDVpRF5sEPlxYlqJweSq4ZQjvbUZedSk&#10;FcqwUgVeapnoYydW5kxhoj+VGZECJAFOkeqVLhBRsBJ4qf5XKjZWKVDlJGnAqkpPoCwhitLYUMrk&#10;faqSwqhOiaAuPZr6zBgas+IEWEk0Ccwas1JkXWAk1nVIWZWyMLGz/XkCyNwUGnOTqZdqFNipexNV&#10;PNxfIdGzvoxzp09y5/5DPv/he85cOk5kgj9Ofo7EleXgUtvEgKAU2ngkMj2piKDT54hpbKD89DHO&#10;P73NgSPF+ERsxShmBVsTV4iVrcUiS5fJNqPpsbkLbVe8y+qIWVjkLGJr8DhMgyZqo576ec4m0mku&#10;cQ7zCNg1gSRvPU40pXP2Uh3HL9dTfTyN5P2uBFWbMdW4J64lxoQetSH4kB3BB70Ibgon4WQOWZdq&#10;KLh+gOKbxwRMh8m+0EDy2UKiT0YRdcqT6NOuEvc8iDweRObVMkrvnKHx8U1OffqUs59KnPz0mYDp&#10;ARXX1E38T8SsngrQnnL8+VOB1k0qb10WGN7n+MePOfLikezzlMMfv+CIQCvmUCORB+oEFQpav2n/&#10;e/brj5z7+hMeKzDJj7+lQ6kWB2Vdg5JaChxeCrBeKmBJtQBLi5Jq3z9h8d9qtqgWA2qpZtP6734t&#10;8GoxLQ1wf8KoBViqUV7V36HVbGX/hVXLUkFRx73eEC9103K1AU6Vm3CpNhKAmeJZaYZPhbFYlK7U&#10;KvxKlpJVN5+jhyZz+tAYymtHkVUwhPKq6WTUr8JXTMa7egvupbp4FGzEI30LzkkGOCdux1tgElXr&#10;TkitL86NAZgc9sPsrB+GtbswLtPHVIBlK8DwyzMmJHIbsZ4m1CZ5U5XiTGaUIUkRa0gOXUVa6Gox&#10;irVkxqwlL3GzGIU+BQmbKcvS59R+CzGFzWJn8jhVj6JUfa0SU9bhnLka04K18j5b2CWA2lVuyC6J&#10;jjuKtrCjeAvbC7ewNX8TxqWGbErXZXXSKjZlbtCWCl4rvVbQeXQ3OnTvok0d9iq0VLuWGtH0ndbN&#10;fbRaYmILuFR7lgLXO22aIdbqbVm+8zr6mxaSEOpIjK+V2JXq+KkmotgrgLIkSQCWqOzLQ9YFWmpI&#10;GTW7jhrET5mTgpFazwiWqBelppwXYMUGa6aVnyDxMF7iYYSXtm+K/OAV7NRxEr3lOAKxdLG8/Hhf&#10;ytPCqMlOYH9RukRAMSplWyoWCkRUfy2tZ3x6HJXp8VSlxlESFUJRmJhCqAclkfL62EBqEkOpTZbj&#10;SNWlhktF0ZAaw/7MRPZnJbM/O4WmLIFZpliZPG5SE1xkx1OdFU+DAGy/gE21izUKlBprijl14ig3&#10;bt/l8++/59Dx/TgKpHe62xAnFrG2oJZ/uiei41dIq4AcxuTWMzu1gPijh7n29AaNTRkk5u8lvNKc&#10;+MZ95BxxJr3RjWFLevDBcLHgMe+wwmUSftWbcMtdiW/xWkJKNhEif+P4AkPii/QJE9DFluwktcGN&#10;+Do3ouqciGqwJfKILeZJ65hlMQzbfEN8mszxO7CbgAPWUvYEHnIl8KA3IYeDCDsSSdjhCEIPhxBy&#10;zIfQk3LiP+lE2Cknwk+5EXLCQ/aPoODmUc5//bE2a8/ZT9SEGC9QM/dclEh35vOXHH3xjFMfC9A+&#10;fy6gekLVvVvUPrjNwacSJV881tqrzn71Cee/+wIngX/kkQbVBs/v8gP/VYPWT1z49jMNWs9lmwKQ&#10;MitlP9rgfgIqFQnVUoOVZlrNsNKgJa/5L6iao9mrj/8OLVUtVqZgpa48fiwI1UZ3UCXg/Du0Wup/&#10;oKVAJhFWW5djKlip9/rLtOzrNuBc23KFbXNzyR/VsWod/hWrKTlpTMaxbXhULMe7ZCqxBQNJzOlD&#10;WvkEimtncfrwEs6e2UJMhS5+ZXp4VW7DLF8XE4HD5lJjDCqssM2zwbfQFYcDESw9EMSiI2GsOOCH&#10;bpMTegIuQ4GNSZouNkH6+ItpBBqZUu4ezHH5MWXm2BOdvpXY9M3EJG0gKn4NEbFLiIlZRFzEIlLC&#10;51KZs5iX93bw8e2NXGxYSmHURNKjFhATuwy/pKXsy1mHSZFEvWIBU4meZlTbBJTbBWLbijeyNW8D&#10;BgX6st2IdSlrWJOymg0ZAquEVawVcK3yaYGWmJZAS/V0V9BSEVFBS3V9eEeA1RIRW6ClqqUhXs3a&#10;o9q23hBw/eN1HcaM6Ud0sD1RPpZEuO4k2nkXca4WGrBSfPaR5mtLRoCDNiFFRqAYk1iSApWaVScn&#10;zEOWHuRHelEkVlWopsKPD5ZoHCzrARTE+GvzGqr91UgNClpqWrFYj+Z5EVPlffNivCQihlAtAFH3&#10;/qmIpvpiqZFEtfYtMa/yjARKksSuUmKoyUikSkyrODKAbPk8WQLEwlBPyqP8qRJ4VQsoq8XyaiSe&#10;1iWH05gWJQCLpkENUSPQa0hPpCEjnrrsGGolltYKEOvE4FREVEPTNMn7N6o2sGMHuXz1Kh9LPLx4&#10;+wr+kYG4JiexLaeE/qEZ/DMol9di6nkztpG3Yit5xzMS14oyGo9UUlQSQlr1PpLEiBIlwuWU7iEo&#10;Yju9h75Pl97t6TqyHSv3TSC80ZjA6q0E1UsCqNEnWE7a/vXb8WrQl9qEd50ePrWG+Nca419jjFXG&#10;ahY7D2ekQWdG6HVmb5qcoPfvwrNpJ74HLPA/vBf/I3vwP2pN4DF7Ao44EXjUmcDjjlJ2BJ1w0JYB&#10;Rx1kH1d8j3gQdDiejEtHOfn5Cy5/+amY1sec+0KWX6hJXV82Q+v5c06//EhbP/31F+RdvUbFnVsc&#10;fvFU4PYZxz96JqnojPyY/+DQk3tknz0hSFLQ+o8s/8OjX77n4vdfCLR+46lqcNfioJSKbQKE5lKx&#10;8Q95Ti1bzKsZaFpMfBVCUs3xrwVK/4WVgotavtqmpUFLStuuYqLaTwFLq+ZY+KkAS+sC8ZdlyX7a&#10;Uj2W+ls8VKVjW7kR+6rNOFRtFFBtwKFiPc6VumJaq0mtWcydm9t59NKS7P2zSaoYT17jFGpPLqXk&#10;wGIK6xZw9vR6blzYTP1RUzIPBtD0sB6/Q8FsLTFldZUpKwt2sCdsG37BOzFPt2FQrjUzjkYxvd6b&#10;8VU2LGu0YmPxVuzLrMg9LjHheK2cxROJMLTGfccW9vnr4lNuKkA0wjtfoChG5Jmri3f6KhKzlrG/&#10;fAnnGyZy6Uh/Lh0awLmakRyrmENeqRhW+gp2Z69iR/56gdJGDIs3s61wo6zrYlC4AcOizRjkbdLK&#10;SHVxkM+xToClm76e9WkbBV7rWJ24nBVeS2k3ojOdevbg/Q7tpdr9ZVqqfUtt00YyFTC19NtSAGsx&#10;LVVvvyNRsXUr3mjTin+++QZtP3gbZ3tjwrx3E+K6nXBbYyIdTIlx20WyACYrQMAS4iZW40mu6sYQ&#10;7qHNVdgy7b2av7BEdV0QWBQnqArSSm1X0+Gr/TMFeKrtK87TkiiJoxHOZtp6sr8tOVECnIwIGgqT&#10;USMtHC7N5Zgar13AoTqPNhZlUZ4aS3FiFBVp8dSKKTXkpEo8jyA3yIN0XwfSPO3I8nWiKMSdMjWv&#10;obx/tUBLVY0YX01SqFhXpGZfdWJs9QKw2owoAWC0Nt6W1j4mttVQkCrvl0FjRSGHDzZy9sJpnn8m&#10;hiDW0XSiCe+sbAY5+PGBewqtw4v5IKGBDyIreM0lhslRKSQdbaKqoZD0In/iBVpR1buIkO9LetVu&#10;lukO54OurRk0bACDJ3RD32kGsQcEMFXyfarUx7dyq6QEA7wFUq61+jhLWnCtlu9Z7Tbcyrax3mcq&#10;MywHoRcxD9cqE6ZbDmBPhi6+h81xbzLBY7+ZlLkATCAmx/U+ZIXPEWsBky1+R1XZ4HPUDl9Zeh22&#10;wf2QizwXTvbdI+TevUHqpfMc+0xMS+zq6EePOfrykcRCiYayfujpI059/hmld28RcqiJ1AvnqLpz&#10;WyKjMrJPOSNwO/LRE9Qk+Ecf3KFUAKY6PPwuEFPwuvfD11z6/kueypbmWXWaJ7doaWvSoqLA4LmA&#10;o7nRvbm0232UdWmRsrnRXo3F9RdwZF2BRYFEA5G8pqXU1cNmUKn6g48FiNpN2FIfyaf6WDtGM7Ca&#10;+2P9aVTqeP/5SaD0c3Oc/HM/bbt6jz/fS5WOZdlGrMo3Y12+EZtysZ2yVTiXr6LynBGXzotFHRjK&#10;6cbenD08UHL+MO5eXs7Dm5u4c3UDpY1zSKicTXHjcjJyl1J9LoVz3zwm98VJ1tU4M6pwG8OTN7LY&#10;fTFrzaeyNkKfronGDK3wQv9iJiNLbBlatou5+dtxOhLEuV/vyZngS6oPVONpL3/40N3Ypm0TkJrg&#10;WLgV53x9WW7CXszIO2cFTUfWcfPEPM5UdOBSUzseXxrN/bOzOXt8DdHFy9mTuQyTnDVsy1uLUd5G&#10;gdcmDPN00Rfr0heI6eULtAq2aO1YBnJ8PYHXhox1rEtdy4o4iYhZm7WIuMxzKe1Hd6H7wH6837ED&#10;7bTe7c0jOahSk7eqkUwVpNQYWwpYqloiYnOpNq13aCXb3mzdBp1/6LByxWxCfMUGXAwIdzQh0kmg&#10;5b6LRI89ZPjZkSvQKRSryo9wJy/ak8JYBSt/DVYlYlQlYlkKWuViOCXxQZQKKNQM0rliYNkCunSx&#10;oVg3Szm2KaH2JgTs20a40y6S/GzIinKnMiuSxoJEMR01nlU2x9QEEzWl7K8q1hrlq3OTqchMoC43&#10;VbspWl0prJOoVxjqR4avMzkBLmSovl/etuQFuFIc7k1plJ/ExgAq5fNo5iXgqkoKkagfTo0ArDI1&#10;jKp0Wf457pYayqYmN0HAlS4RMY9DTTWcO3+KZ598zM2nd0nJSaLq9Cn0EzPpYB/ApNxqpicVsjA0&#10;gR05+SScPs2hu9c5dvUU1afKSNsv8azOkrAmU2LrdzN8Vhc69u3MkFFDGD65N04ReqRIdIyo3EVQ&#10;5XaCK9VkKyayvkMgZoiHgMyt0gDHUoFavTWulVZY5qpOyeZ4CaAmW/dBL2YBrmJZzg07cVIXsOp3&#10;4tCwHcfGXTjvt8BVYqP7wb14HLbG45ClgMoGVwGWy0Fb7BtciDqbz/6vXmCYlEwPPfkOxsVw9psv&#10;OfmpQPrRPY4qWL18Tr1aF/vylX8Ty7wMap89ofHRQ05+/FKrcwKuS99+wQ8CqEM3r1J1+ZzWEK9M&#10;S913ePPbz7ny49cCrf9o41E1g6vZtloMSrMtDVqybCmBRcs2NZGr2l9B5ws57rdy3G8ERGo8LAUQ&#10;BaSW+KYeKwtrnthCPW6+H7G5FPx+FiD+qtnVX2Ylr2npTPry9+/l/b+X1/4ix5P95Niaaf157Jb3&#10;0LGQTG9eqmoDu4vXYV28UtR5DfuPreDygRGcru3K2dr2nJK6cGgI147O4GzDVA5WDme/WFdizRw8&#10;S+ZjHjWZ9WHLWZVtxZwCK4Zn76JLjiltE/VpazGK3tajmJlrwuKTkXTMssXoaiV2z48wuNKeYfkC&#10;rozt7K71wv9UIl5l/ngk2uNaYI2tQM260ACbAj2BlT52ORtxzlxOYe0azh9fyOmmQRyt/EA+Z3su&#10;HR/N/v3TSS6YhlPGXHbLfmZSxpkr2J65lh3Z69kmlrY1T5YFzYa1rUigJcc2EiCqdqyN6bqsTV3D&#10;8ugVbM7YxKq4Fcyxm02XCT3pOqA3bcWqFLTUaKKvQktFRWVaLW1ar0ZE1Z711tvvCLTa0EoA1qr1&#10;u/zjX/+id5/OeLrswt/JgAiXnWJZyoTMJCLuIdXbiix/BwokDhYIuIpivAVIAi2xrGIBV7lYTUm8&#10;gEuqTJmWwKpMtqkqjPUTO/MkxcuOYCtjfMy34LdbHx+LLQTb7tAa9TPD3SlJDtaiWlNhEgfLMjle&#10;W6pN6dVYJqZVkkO9uqFaNdKXqz5Z6qboLO2KYXGkgDHYU+JiKBUCzXz5jFl+ThrECsS6iiIEXtEC&#10;LwGrer5UPmOpgqrE2NLEIA1clelRWruWGoOrOjtOu0LZoLpX1JVx8tQRsfvnXJIf4pVr5/js6485&#10;LT9k/eQEifB52BUXkHX0AGc/useZTx5zTOB24eltjt84SuGhBEJqrAg5sAun1C30GP4+/Qb3Y/iY&#10;4UyYOYSkPEfKD/uSW+dCdp0TeXWusu5MWp09kTXmeJfr4yS/hx3py9AVu9qZvYVN8UsxL9vM3pot&#10;LAwaw7qE2eyuNmCf6ows8XFf7Q4sJV5a15tgK8ZlK/CyazLHUeDlLOV0YB+OTfZiYt6En0wh9+pB&#10;Tknc86mvY76bI76NtZz68nNOf/EZJwRGJ1Qk/OxTGh4/oP7xQyqfPKDk/l3Kb96k8f59TgnQj8s+&#10;5yUiXv3mC/mJQ6MAq+bKOYGVMq3fBWS/S+z8mKtqyvs/oaUiomZaGkCawdXczUHB6pU5DgUM2mMp&#10;Bbmnqh1MYPOFAOQHAdEPAq0vlUWp/RTQ5PgqDmrgU8eW12iRUh5rfbbkuZfKsuSTfiLLV9u2XoXW&#10;x3/8JK//Xj6fusH7B3lO3bvYHCvVe/0FrZ3FuhgXrWd74XpM8ldhnr+E9IMGHDu+lNMNAoTqQRQV&#10;9iAz40Mun5/P5UtrqKiaTkr+CNILRlF4YBHJJ7aI+pqjW2PB6CJjumRvp3upC+3KXHgjbAM6JoOZ&#10;UrqTKXX76JS4izeTLOmU7sT6K3lMPhLIoOJ9zI03YHnQGlaGr8c2fhepuUEklIXgVeCIQ85OrHP0&#10;sMneiINAKCp3Bkdqp3C4rB8ZCa+Rl/I6ZZltycrpg0dcX2yiRmAVP00sbSkOGWuwz96Ec842XPNN&#10;cCs0xS3fGOdcOTPmGGObs529WYaYCKAMUtdhmLmR9Qmr5HMsRS9FlxURS5m+Zyr9Zw6im0Drw86d&#10;+KBje23qMBUNVamJWxW8FKAUrJRltSybbetNWr39Nm+IbbVq84YsBWBt3uW113VYv3Y+IV5mhDgZ&#10;C7h2ESnwSnAxJdlrN5mBEuPElnIDnSiJ8qJMgFUqVR4TQLmAoFwA0AyqQMoUHAQS6nGRglawG0lu&#10;1viZ6eGxQ5dgSyNCrLZrxhXjYUlGkFhclA8VYkP1ObE0FaVIPCzkaG0JDcXZYlkp1Oap2KYmpFBd&#10;IjLFhlLEuuIlIgZTJACqzlBTg8VQlRahgakg3Euio6sGsWKJsUVifCVqIg0BqoKqiq6l8QLcpGBK&#10;1cCBGWqsLomMeRIdCxW0srR2rZMnDvDo2WM5p8OzTx/i5LObk3eOEdWUhWWWmvHmAAfErg4/vMGp&#10;F3c4//Iulx6coagqkvhCR4KUaR2wYIP1DHoO6sxIAdbwscNZumomNfVR1B8Q86sLoqrWjxqp0hov&#10;smodiKzYgVfJFjlBrpMT3FI2pS1gVfwspvmPZEb4SNbkzmFD4RL0y9ewKnMhexp3sKfWGIvq7ZjV&#10;yEm3zljgtZO9Yl+W9eZYN1pg02SBbYMNnocE4g8buPDVI05//pTDL57R+PwpBz55xsnPP5Uo+EQs&#10;6wGNDx9w6KNnkli+ErB9ybGPnmsxseHRfWpv36JW4uHJT15ySiLlhS8+4ca3X2lRsObCmVegpYzo&#10;d85/9pxrmmn9W2uMfyoQ+G8sVMtmaDVfJfy3QKp54L/mCPmLwE7sTNbVEMePf/9Z4PKbQOsPfpL6&#10;Rt7nU/kLqVEXLn35iTY433N5zycS8dSxPpHnVJ8uNWLqUwVCOdbLP34U0/pZMy8Fq2Zw/TceKmtT&#10;NvZCQq4C2CcKWqqNSwHrz6WKoDr6easlBi1HL3cVRlkr2Z46H/+sORw5upiTdYOoKuhLRM4QfOO7&#10;kVU4lLCs0SyyfJd1vr2ZZvoeYw3fYZ59T+b4T2Kg/2zeC1xJmzw72tWH0bbIVfLnJDp4yx//bACj&#10;sk3RsVnAP8N2oBNmSDcxsgnHAulfaM3SaFN2+wlYvIwI3mdAiZc3h/ILyc1MwifSCq9UM4Kz9Mgo&#10;ncPxI+N5fm0it08PlPg6gKdXlvHlvXU8karcP1Pbp7BqM+lFBuRWWVPS5E5ZQwA1jRJLDshZ/mAo&#10;pfXyw2kMkWgbQmadLxFltgJIc2wzt7EleAnrgxaxLUXiYtQqZlvOpufkfvQY1JeO3btqnUo/UG1b&#10;snzvg/e1+Q8VvFQEVKBq6a/1akR8U7VpiXG92foNKdn2ntjW6/+gZ6+OuDvuIMBRgOK8k0jXXcS7&#10;7STNdy9ZgXZk+tqTHeAoEHCX6KUMRkFLYqFAoEJMqSpZbEfil4KVioxFMb7kiEWl+dkT62SOp4ku&#10;vru2kOBuSaqPLfGeliT62gi0nMkL9ZBj+lCdEkpNdjQNYlwNRalUiAGVSJQrT5VIly0xLjOKihR5&#10;D9mvIi2cfPXeYkp1avTT3ESJefHyWEW/CAGVjwbMonBPMS6Blhy/WKyrWDNEPw1c6nOWJYdpx6jM&#10;jKYqJ57GwnTN6horVbtWHXce3ubFZ8/Ir87AJ9mJTZ6rGW02kslivc4V/qSeLKDoUhVNt5uoOZFL&#10;aqYjXsG6eGVsxbHcCOdCIyYs70/vgd2YMHkC0+fMYOGKyWTnulBX5UFlmRfVFZ7UVApgS+TfqmAH&#10;PgUbsMtfjUXeKtYlztSGsJnsP4QeVu/Tza4tq0rnMSF6FP29ezPEfyDrCldhUrWdXVUmmEqZSNw0&#10;rdvJLoGWeZ05ewRclhIrd1db439MjPbFBU48e8Thp4+pu3uXSjEn1S/riES+pnt3aXxwhwaB1gEB&#10;Vfyp4/g31XJMIuPJ54/Frp5xStaPvnjKcVmeUZ1QxaTu/PC1/Iyh9NwJKq6fk5+7Qv1/+Fp+4Kc/&#10;ecqNn77hiUDkiQBBsy0pDU4aSMSkBAZaKaiJaT354+c/n1ew+YUHv/+gjWH1RGDzpRxXxU8VR6/I&#10;Zzj96TOu/PwVGecOk3/lFLd/+1aO+btA8jet+8bdn7/TAKWsSwHwhUDrxb8lAipwKQC1gEtriFcW&#10;pWD6ixjbjxqwPpPXtcRDbV9VClq6uavZmLOSDQKu7RlLCavZTMWh9Zw6PF++SH0JCWuNa+YIHNOG&#10;YxPRGb3AHkzyHMaCmNmMtBrAoJ296KzXgTZbe/GByzy65djRrSmctmWe/MNnLW/az2R0rimLTvnT&#10;KWitqN0UXnNbh47zKtrGGzOwyYN+ZTaMz7VBN82JbVab8TbaTKjhDpIdXMjw9ichxIWqqkAONm7j&#10;ZMMA7p3rx4tbY3l6fQyf353HT8838uOzVfz8Yi3fPtPj+e3tfPLYg9PHHSgqsqCy0pXqqiBqawVY&#10;NWIm1XKWrQmnTsBa3yA/zPpwqhrDNIBlCcBC8izxSDfBLm0bW4NWMVl/LD3H96Lv8EF07tnjL2ip&#10;W3re//B9LR6qx2qm6ZZo+Cq0WsD1F8DefkN7TjXQ/+M1HfQ3LybAzYRAp21a14cEb3NSfPaS4bNP&#10;TMuR/BBnCsPdNNtqAVep1rbV3L6lYpcCgbIZdUUxM9RFXm9DjEDQxXgVofuMyQqWOBTuQWqQI0kB&#10;+7TG+FRfMblAR0oiJH5Gy7GTBCiJgeSKHRVogPHVOrs6bluJz64NAj0bsiSq5kQHUJuTQKOYV0N+&#10;Mg15KdTI4yqxrmqxrjL5PAUCrXzZt0Q+a6HExSL53MXR3tq0/FpbXJIAMD1C6+BalZMox1HD4mTQ&#10;oG7GFmjdfHCD0roMMopDiSz3YaHrHIabD6bb1p502dyTAYaDWOq2kFVuc1jnNIldQXOxy9DFplgP&#10;4+w1rHVfQLdR7eg1sDuDhw1lwtRJzFs5GR/fzRSkmlKYtZsKgVV1mSOl5TZi9TuxShG7ipmKbtIM&#10;xrv3Y5RLX4bYd2ekVz/Ghw5ngE9vBvj3Z2jIEIHXWBalz2VzkR7by4zZUWnC9goTttXsRE/gtSJr&#10;rTy3BbM6M7EwG6yr/Yk/UyUR7yKFV85SceMyJwRA51Qj/KcvOCNx+Oxnn1B//wHpZ88TeeIE4SeO&#10;Szx8wmGpMxIHz33yERfEys599bnYzecSKV9yS9YVpvJOHqHkmmqI/7cGrW/Enk4KtO78/K02UetT&#10;iXdPpB4LDDQ4/fvnv9qrFLyeSXR7Ijalnn8mpUzsscDl3q/f8eC373j++y98J++kTO7Bd19LTL1B&#10;5PFaQk/VEni6moATlWTfPsGZb55Rev8CkSdrOfPdZ3L8P7jz4zeakamY+FDAdkeNWa9BU7Wr/cbH&#10;auYd+cwKZM8EWM9+/07A9ZM8lij5J8zUvYtqqWxMRzdnjQBLwJW5hp0Zy4goXUZB5RzKa2aRnDea&#10;Xf6dxb7GY1E0h82xw1geO565aasYE72Ednv60dNqKD0tRjEzwZTpB8IZciSGD/Odec1Pl3+6LhVY&#10;hbHhSizTK+1o5bwQHbvFAixd/uG2kdd819M2xZQPo4x4w3kZPcK2Mz3EnOV7NqFvtQ13L1sO1aVz&#10;6VS8gMqbe2fW8ezSeB6fH8q9C/35+N4cvn68kpdX5nI6bwgHYwZxOn02dxr1+PKBM188E9CJuleX&#10;GFMjX8zKCndKSt0pKvWkWKq80oOKSnUPoy+VVRITKsUgaoIpqQogr9yL4qZg/NP2MmfjWAaO78OA&#10;EQKtHt15X80qrbo6SCnDUnFRQUvBSlnW301LlXYFUWuQb76iqNq53mnzDjo6Oowa3R9Xe2N87A2J&#10;EMuK8TQjwWMPKd4S4/z2kRVkS26IAFgMqkhAUPxnm1FJlK+YTfN6sRhNoaznCIDSAxxIUlcMHYxx&#10;MFxKhJOJbHcjK8JdgGUjYDQj3NGYUBsDYuS5FM89pMl7ZUsczdBgZifrrkTam2G1cSHmK2ewZ9Us&#10;fE23kBnkRlVGPPWqp7zYkZqUQnUQbSxMlW2J1OXEiZlFa1N+KYiqq5j5AqwC1Z9MLZVxCbTKxbRK&#10;xBCLZVkj0KovSNVGRK0rz9WgdfuBut0rB4/wHayzn8swk0ECq850N+xJ69Xv02rJm4y1Gs50z+EC&#10;l56M8+7H/LBxrEmYy7qYpYzUHcyHvd+nVz/5uw0bzKiJoxk5eQib9aeTId+5lGRDMrN3iHnJuliW&#10;X8EWVvqPYdjejkxxH8RUnxGMdR1Mvz1dGe4ygJG+gxnqM4DJcROYnDCR+RmzWJwxh5WZK9lSbIBB&#10;xXYMqnexMn8Lc1KXMyt5ISsLVqFXvBXjSktMytSsPqViUjck6t3g4LP7nJSIeOz5M45IHDz4TMXD&#10;x1TdvU/e1evk3r5DvthYzvWrFN27Tb1ExDOffsIxMa7Kp3eoeniTEvk3OvGiOUZnHDtEwYWTAhU1&#10;Kf4ffCEgOPHJE82SlPm0zGjzREpZ1tN//yRwEHDJ9mZoNZuVWirrUuB6IPvc+fV7Hv/7B7GhX7Vb&#10;hO4JJPffvsGjn36Qz3oe36oM/Btzca9OJaA2i4CadNwrk/GozyHkUCWJJ/dz4NldbWaei588IvlE&#10;nXZ702dyrL8uBkiphnv1WZ4IPJ+Jz7Vc6fxIK3V/pAKpguyv6GySM8KmrHWsTV+r3bqyO2UhFjGT&#10;ME+cimHsJJYGj2JxylQ2l61iZtwUJifOZVL2JoYkrec97zm87bmAwZlmzD8YxuhqP9qm7kZHVF7H&#10;aTGvea2iU4wRI1N2Mj1sKx84LadVkCH/8DbizSgLdOSspxO4hVYhW2mzbyWvrRlJJ9sVzArfzbIg&#10;Kxa4GLHdV5/Dpxw5VLWciozh7K8cxJkDo7h9cSIfPVjC98/XcaVqEtl2vcjaM4KsvZNoiJzH5zes&#10;+OljFx5d3sSRmokcql5IZcFWinPMKCrYS2GBHcVFTpQWu1IuACstFyso9ZLYINGlSCJNgUQHMbBc&#10;OcvrmS1k+LRBDBk7jC4CrQ86tmvunyWgUsMqq5iobKvFtNQoEH+3rVdNS0GrGVzvaHMivtv2Lbbq&#10;rcTDfhuBztuJ8jQn3msPCW4WpMgyXYFLgJInkS4/2JWCMIGuxLBiFb+ktCgW5k5BqIBJ9YIXI0r2&#10;3Cvx0ATHrYuIdjYW+1IjPewl3Gk7Qfv08DBdhefOVfiZrSPUWo8E152keJjL0pREV7E9Z9nXxlTA&#10;Z0aEnSkh1mK+chKpUn2v8pqjXH1xc8dQdXtOo4KYmFd9fgLVAq3KjAhZRlKcFES+GJvqN9bcZUM+&#10;b6wfZUlhEjfDKZdYWaOmM5PX1qjbhcpyOHJYTOvuRdIL5KQRtxtDr5X00etBf+O+9Nrene7G3eiw&#10;9UN6mHZmZfo8dtasZVf1OlbEz2SoTT8m2Y7l/clt+KBnW3r27kHfQX0YOW4EQ8cNZIneNGLK9hGQ&#10;a0RMuQmhefps9RjHSu/RTHIbQLutb9PbrCPjXIfS3aQdOkt0eFO3FW13vEf73fKe9l0ZFTycseHD&#10;mRwzgeW5K9GTiLgyZwPjYucxPGougwKnsTxfV4xrE1sKN7C12ASLGk+SbjZR9ugqxz4XUH3ymKaH&#10;96mRWFh+/zaZd88Sf/Uw4ecbCTpdh9+parxOluF+rAi7A1l4nCwm6/5xAk4Xsbs+jr21cRJLYwk9&#10;VsWzn38kqL6K0uuX+EnilPrvCzGUhke3xeRecve3n7j/y/c8EADd/+1HDWTqJuqHAi1lQGqMKq3k&#10;cUuEfCTP35X9b6g2sV9+0Brgv5aqu3tDu8qpulmcuHme5KIMUuRvlliRTVKpVEUO0RUZhJVn4pub&#10;SpgaFeThLU7dvk5qRT4++Ukce3CLx99/zYOfvuSJfK4Xv4iF/ftXsanftXayzwW86vhqZDC1VKUG&#10;kVal+qTprM1cz/r01axKWcVKAdGGlLWsS1rB8vilLIiez6zoOSzKWYpunR5j4mYxImEe47LX0yt+&#10;OR1j1vFO5HrapW2nX74lfbMsaB22jrf8VvBGgETAoE208t/IHDEonzgnNkXZ0zV4F2/6mtAu2403&#10;IncJtAxonWDBBwKxt+xW8brxVNoYTKPP7uWMdF3Par+lJOcvpiB9DOG+H+LiqIOXdxui43px7MhM&#10;vnuxgQdHF/L0+Ga+u+bJJ2dceXlxOy+urOLj26v57P4i7pwcxLm6/hyvnMr+kkWU5a6hIHsXuVnW&#10;FOTvoyi/GWAlxW4U5rpSVOhCfr4jZQKxUjGwvQ66TFowmqHjm6H1oRYHO/Bh545aVFTQUu1aLZal&#10;qiUmtpjWq/BqgZYagrlVG4mIb7xGz16dsbPcirsAJVhdSfS0IM5FIOJmRqq3gMu3OSrmBjoLvNwo&#10;CBGDUT3iBVItlRsocVrd4uNlJbWXODXHovFK/CzWa+AKtt6Kvf5CNsyQH+/oLujNHorthjl4bF9O&#10;oOUmIu22EWm7jSg7EzGw3WQHuZPq7yaR0lUioR+Vqq9VXprWBaIFWupmalXqHsZa1X0hW/WgV327&#10;wrUJNCoEXmUpIdoVzUIxQ2VdLaZVkRbZHClzYlCzlVflpFBVnMmpU/s5dvYg3gLauOwA0hqjGGE4&#10;mIE7+mKQsQHTsq1M8hnNaO8RDHPvy6K48eyqXM3yqOnaGPBDLPozYHMf+s/tTfehXek7rC/Dxg1n&#10;0Lj+zN8xA8cicywyN2NVoId1/kYGb/+Aqe5D6G4u5qz3Nn32iE3rv0PHbW3pvrsLg10GMipgJCMC&#10;RtHbpR9DfIYwK20Gw0JHMDl+Nno1pgIuM7o4DKXVrt68saM/7cwGM9Z/GhuKtrKrYR82B/ywaooU&#10;OXDG/1guWXcOkXixnjCxL9fDmZjVhrCtyhfDKh8MK70xENPfXOnO5nIXtpS5skmWRvLYqMoDvTov&#10;DGtlX3mNbW0aLnLi2BgTTONHT/hBYqH6T7UFldy5SuOje9wTgN399Qfu//oT9377hTu//cxdgcS9&#10;//zGXTGoe6rk8cN//yb1Kw/+8xMPfhfL+u17bv3wFR///LP4DTz88Vu8a8upfPaA008fUFxfQUF5&#10;AVfv3eSWWN2lJ3e4KIA6rwZHkHh/8u5Njty+xn6JwgeunOPA5VPUnD5EybFGcg/Vknu0gaKTByk7&#10;dYzyMyeoOHuS2vMnabp0hv2Xz7H/ykUOCYibrpyh9sIJ9l87x+WPH6OzVGC1Imk5ywRSS+JWsDJx&#10;NUvjV7BQFHte9CImh81kbqpk/aZtDI+fzqj0+UzMWU1738l86DeT1j4z+ZfbdLrGbmFArgVd0rbR&#10;KXE7b0UZ82bcTnom7GJTgLGc4c1wD3NjWuBeOvlZ0CnDk/fSHXk9eDvvBOrTNWsfb0Ua8ZbHWt5x&#10;WEdH781Mi9yKRcI6Khu3cO3Eeo43Tha1746t21vs9exARs5I7l2cy9WmoZSlvsuJmrFc3D+Pmycn&#10;CrCmiWmt5sGV6VQXdOCzO7O43NiPxtye1OTOEQhuJSvVhAwBbl6muYDLlvw8O3IybSjIcyA3Z5+A&#10;zJGiMk+Mds5n+oKxDBk9mJ59e9K+SweJhx9q0Pqgk1pvp11BbPMnrFpM6++29T/QersVb8qyVZtW&#10;Wt8tFRMXL5yKm0Q2N+stBLuaaLEuynG7wMuUZA9L0sWgMlT52ZLpZ0+2v6N2dVEBK8ffSSKeGJbE&#10;yiR3Cw12sU47CNq7GVfj5bjvWImb8Qp2r57Cpqn92TxjEPqzh2G8cCwWK6fioLcUL9MNYl/r8DfX&#10;J8FzHwUxgZSmRFOeGUdFXjJq1h51X6Ia8VQNX1NXnK3dVF2fr8aXT6U0PYaS1DCKEoIoTQoWywqW&#10;v0tz25UyrgIFLtWepa56CrRKU8OpVFcf1Yw/UmpSjeqSLI4fqxdoHeD4paM8EiM5eec4W703MMio&#10;J2siFzPWdhijHIcw3H0wXfe+z+TgAcyPH0e3nR/QxeBDRtgMYlGgREr9gfSZ1YveYwRa44czYGw/&#10;phtNxr5kLzalu1gUModRNgOY4zOWuSET6W7RgbfW/UsD17sb3mSgWNto39GMCxzF2KCRzEyaTRf7&#10;HvR06c2M9BmMCB9NL7dBrCowwPK4AKbMjLe3DeAfWwais6Kj1Pt0shzO8uxt8l1ex7umI+jvswjj&#10;Kgds9/tgWevNzgo3tpTYsrHMlg0VNmyqshUA2rKl0oYNstxUaYt+tSNbqh3YUuOIXrUzerWuGNR7&#10;s7lUTgJ3Tou1PWNluB/JEg9/EBNRcfG5gKj4tkDr6WMeyJYHAq4HArT78uS9//zBvT/+kPU/S55X&#10;ywey/b6qP/7NPYlj9//4iZcCNnVMFTtvf/sNObeukXfzKgdvXKGwqpgc+Q5cfXKXG5885+rHT7n2&#10;2QtufPmCW18859ZXL7n57afc+/Eb7v78DQ9+/ooH337GtS+fc+HzJ5z/7IlExcec+uiRNpnz0ce3&#10;OC7AO/3oFoduXqbp5gUO3jpP/eVjVJ0/QqF8L8pPN6GzPGmVwGqZVotjBVbRy5kftYS58uWYGTaP&#10;CUHTRIPnsLnJmBGJ0xmTu5CxaUvo5jWRTu4TaO00Fh3R8Q9CNzBAfuS9yp3pKj/6LilW9I83lj/6&#10;SpbsnYeZxBBz970sDbKju5sp78fY8EbMHt6MMKF14FqG5Oxi+iEfhkhsG5TtwNB0a6aG67EjajWh&#10;aXPJSB1MQ8VIORMPwD/kAzzCekiMWMT1YzO4sn8oR8t6Up/dgWS/d8gO78TDSyt5dH0TcXE92bFT&#10;RyLlFO6dGE9WWGsOFC6lIGkr8ZGbSY/XJzNpJ1kZe8jJsiQt2UwMzIb0VHNycqwEjPZs0J/MlNkj&#10;GTRiEL369qBT9w4SEQVaHWWpQetDOnbtrPWSV4B61bj+Di1VClrqfsQ3BWDqtp43FbRe+6c2qYXD&#10;3i04mK/F286AAHsjQuyMiHY0Id7FjESBUYpEvFSfvaT5WDVDzNdGAGarwSxFImGi2y4t6sVLxTmb&#10;iD0ZEbB7Ay7blmG7ZT6710zFdMk4TJdNZM+aGVium4XtxvliW2vwM9fTrjYGmMu/jbsVORLpyrWp&#10;xBIpl0hYpSxL4kBVYRoVBRlU5mc0G1ZeKmViYblxgWRFeEoU/bMHf6Qn+QpSag7FlFAKEvwpTAgQ&#10;EIZQmhwiJhahDY+jNcZnxzTPei3x4uSJJqrrSjh99YLWw/uh/ADqrldhEC3gMumLzkwdXl/8Tzru&#10;eJ9ZkeNYkzGL+bET6GPRmfdXtab9+vcZaTOEcVbD6buiOwPn9GfIpKH0FWiNWTcKvcgNrI9ZTX/T&#10;3rw+V4eZnuNYHjuHcb7D+MDwXXrs6kgvNTKEZU96WPfgHYO36GHbTTOt9yw+pLN9dxbky4kscSa9&#10;7Poz1GEsK2J12Zy7k0Eu8xkZuIGB7st5fWMv/rGxM71dpzMpdh293GcwOGAhRrVWmNXvY7dAyKTa&#10;SYxKoFUp3zNtaSOPpRTA5PEmWdcTyOlVyn6y76ZaZ7bUuondebKp2JtDT2+KVf0Hc/nbhB87wPcC&#10;JdUU//Dfv1AghtP0/Amq1euRApUGpGZg3ZP9FKAe/Oc/PJDX35fStv25/Y4c5eEfP2uR8Dc5nroq&#10;eemTT6gXCN7/7TduvPyI1KxkkuS7cfzWZa5/8hGXnj/kwsvHXBYYXfv0MVc+fcblLz/h2vdfcPOn&#10;r6W+4dp3X3D1m8+48s0nXBWg3RCTu/njl7L8hBvff8wlAd5RgeDN7z7n7g9qqOgvxQ6/5vYvaoKO&#10;b7n+7cdiWolrxaxWC7RWMy9iBXPClzEzdAnTgxYwLWg+4/xmMCF8NusbjJlasIIpJasYkzCfzs4j&#10;6ewxhf6x6+mTuo0uyaZ0SrNgYK4lY9NNmRmjy2K/OSzYO4Lp24cxx3wxm+M9WRLlRSeLzbzusgkd&#10;n038w3cTfTN3sni/HUuOONE3bgPtHafSxVLOYtv6MXlnb/QduuMR0pusrOE0lI0gMaUX+/y7kFY4&#10;g1vXjLh3eRNPLi/jqyerqCqdzh7zzrg69cfZU8p/OK6u/Ql370JJwiCSA3qQL1/QohRDUiL1iQ/W&#10;JSF0C8nR+mQkGpMUY0hqgjEJMfoCsB3ExJiwWr7o0+eMYOjIwfTp15POPVVfrXYatJRtKWh16t5F&#10;u62nBVrKtlpiogJVC7iUaSlgaeBqo3rIS0R853W69OzO5Gnj2LRmJk4CLSeLddr4WQG2RoTai6lK&#10;bAuVinM1I8HdnEQPc5K9xKo8d8u6xZ9lLpZlRrKUWsarmOloLNDbTti+rfia6Wq25bJtOS5Gq3Db&#10;vgqvnesJttwiQDQTENpJPNxJqJX8O3ipW328tXkQNWjlCqjEptRsPRW5yZRKFKwU86rOlvXUaPLi&#10;g2V/H1IDnImWaBnrbEGSRFo1CkWRWFa5MrDEQKkAytPDNAMrV/EwS6CYoSqG0uwEGuqKOHqsgczc&#10;FA6cOMD9Z484cP4gEZXBzHKYxuCdA/hw9Qd0WC/w2PYhYyWqjfMewET/wYx0GMx7i9/lXxNeo79Z&#10;L+aHTmOKjfztdk2k74JB9JzYi0mbJjDVaioDdg6hi34nuup1ZsS+/oyVeDjGfxiD3QfIiXY4wzwH&#10;M8J3BONDxjMmYLSAaJQYVh+JgD1pteMdRoWOksi2kRkBM3lvaVtaz2zNh0s68eairkwPNMTxYiar&#10;C21Znb8bwwYnLE75MSfdkA/2jWVW6kaM62yw3u8p8HJjbele1pZZsbbcmjWllqyT5fryffLYivUV&#10;VmwU49pY6cBGsa2NNS5SrmyuckNfoHXli6d8J1BxqSikQOxExTjVLeHmbz+RdfU8hz99wXN5/ETg&#10;80hg9fAvQP1pV7L+X2i9AjXULTy/an2yVOD8WuB2/uOPaHj0kBfy+OFXX5GamahB6/T9G1z/4gWX&#10;Xz4UsD0VUD3j2ldPuf7lS22crxs/fMktAY4qtX7l60/l+U+5LutnxMZOfPpUYuiXYmUCuB8+p/7R&#10;Dc5/+bFA63P2P76OT2k2jplJpEqUvPzzl+jMjV7F/JhVzBFgzQxZKrBazGRfMSyv2YzzmcNIz+mM&#10;9p/BquptTC1Zy6wKXUbFzqad3SDelzPMoNiNDM3aRa8EI7oHrWSE4wQW2w1hs01PzBz6YOI0jMkm&#10;Axlms5ilmQEsjfSl756tvG65kjfsl/NP5+X0lddPqjJjaIYundwmMdlrHNtCpmLiNoQdjr0xdejC&#10;HvsPCIwcRFrGSCITBFqRg9kQMBbf0i3UnNnFiauGHLuzEff0qay1HsZuv0n4py4kOX8VidHTSfQf&#10;TXrQRPKi5osNLCUzUpecWAOB1nrCfJYSFbicuNB1xISuJzJQlyiBWVT4Rrz91qOrN46V62cxeGh/&#10;DVqdenSkQ7dOtOvYkXZdOjWbVrfOWgfTV02rBVwtttUSDdUciBq03pHHyr5k/e13W/P2e28yc+pQ&#10;7M3Xs89kOY67VuFpqY+PlSGB+wzwt9pKsLURkQ4CU7GoWGcxKrHWWFmPF8NK8hRQeO7R2rOSZZkk&#10;IFMxMc7NnBgxtWjHnUTYKoAJAK23ESRQDLLUk22GGvBywj1J87WX/cy14W/UmFwKSJU5KZpplQlI&#10;1DRjlQKtyjzZlp1EcXKUZli5CQpIgdqtQ5vmjEV//hj5zBIz/azJi/XVet+rKk4KFFiFNkMrPVJr&#10;8ypJjaA0I1aOn0xTUzkHjtRSUJxCWVU6+YWJpBZFMd90Gj3Wd6OfYV86rupA6wVv855uG8Z4DhVw&#10;DWSUV3/5jg0ScHzIayP+wTTX8Uz0GcnSqDnMcJrIYL2h9FvQh15zu9JnnUTGrX3pbdKHUQ5DmeQz&#10;RqyqM512t6OvYw96O4hV+Y+kh0MvRgWNQbdiA8uLV9PFqSc95QTY3VngZd+L8f6TGWU5ktH6wxm9&#10;djCr9i2h97KB/HNiB1ZIirA+HcvO/d5sKbdhrph9uz2jec14AL2CFrKyVGBWaScGZctKiasryvay&#10;ssyaFSXW8pwqK5aXW7JKTEu32p61YmLrJRqur3FjXZ2bgMwNgyIfHn73GV/++ps2wsPRl+o6obIi&#10;uPDjt6ReOs2xz17ykTx+Juh5KrFP3dLz8I/ftSjYAqxXoaVs664sH4hpqZl0fpH9lLmpxvIr33wp&#10;UPmeJ2JajwRa6ZnJZIpxn3t0m+ufPdegdVXi4dWvnnPt62fc+Fps6utmaN0WYClT+gtaYlsHn9zB&#10;U+LlvpQYGh7cEKv6gcILJ/AoyqT02jluS6QsvnKaOomL57/+gsDyIirvXUVntkBrWqiAKnA+EwPm&#10;M8F/HqNEY0e4TmWE21SGukxisNt41tabMqN0I7MrNzIsZhY9/ScIsJYwOHI1HTzm8t6+kQzd24/N&#10;9n2xdu2Nq0NHfF27s92yByP1u9PFdCrv7ljItH2mjJEfRWsXPd62Wcp7bitpHbqJ9vFbaCOA7OA8&#10;iuF7umMdNBZP7354+PTGN6g/ngG9sfbqgUPIAALjh+KQMJ4V0fMZ5jKSmUGjMchawI785SwKmM6m&#10;8IV4FW4mQz5zTaMhdWXrKM5YQVLoUlKDl5MZtoqMsA2khopVRZsRFrAVb/c1hPpvIDxAF39R+wCv&#10;Ffj4rsXWZRlrto7FxGoDQ0YOoG//XnRugVanV6HVpbmv1ivQaqkW21KgUvUXvN4W69Iet+L1N6Va&#10;v8Hs2ePZtW0llsbLsDJaiJ3JKpx2rcdz90a89mzGb48egXv1CbHeKvZlSKREyCgHMTABV6IClIuF&#10;AMtSa4xPct8jMW83cWJk8V6WYlOWEh1lXSxIgS/cbhsR9jskSqp+Yfu09ibV+TPZ2440f0eKVCfQ&#10;tFitvaqyMFNAlaZd4atUliWAUQ3nFRnxArYIKtLCyBPo2W9exvaFE9gyZxhWm2YRLQaXFemhtXOV&#10;C6iKk4Nkf4mGst489X6Y2JxAKzOBcvkBHD++n9TsOPIrkjlwLJ/s3FCic/zoNr8zbed9yLvzWtNj&#10;dRfazHubgXskmjn1Y3nabCYES7Tb8h46Q3V4c/wbTHOcKFB7mx4mHRkuMBtnNYoJO8bQc2VXPljR&#10;li56Xeht3pMOxu8x0mMgfWy6Mi1iMhskTfRz7M4A2TbAYzDT4mYyK30BI8LH0WZvewb4jWRO5lI6&#10;7RvAYLvRjDEdzYKd09i6bzlmXltwSbCl1/z+6Ix7j4E28puSE+H0iA0skTSyJMuU2VkmvOs2k5GJ&#10;m1lUtJvFeRYsLdjDsuI9LC2Rx7JtUeFeqd0sKNrDopJ9LC21ZUWFAyslIq6odGVZpTNryl0xLg3m&#10;o5+/45MffyTr8imBiurt1AytE199TvL5U1qfLnVFTvWBau5W8DuPZb05Fv6/pqWgdVtr4xJo/ec3&#10;fpFt6jahRz//KPbzKac+fs6D77/nwv17xCVEk1+Sw8XHd7n2+Udc+fihRMNnXJGId/3r5wKtj7n2&#10;7efc+PErDVi3f1bQ+kr7nCoeHn/xgAtiXMdePCLlaBMVNy8St79aG7EicX8tBx7f0QZBbHhymys/&#10;fE3Dw9uknT6IzvSI5cwQ85gSsoCxvrMZ4zOLUZ4zGOIyhWGu0xjiMJ6+9iNZW7eTOVX6zKrZwvCk&#10;+QyImEGPoOl085xMO5sRdN/dl9VOg7H1GyGxrA8B7t3wcejAXtsezNzRm247JtLNYg3L7PcwQX48&#10;b3tv5/W983jbaha9403pl25Br+gN9PaRY259nyW7OuEaOBwv/wEEhw8hOmEsPtGjsPDvh3XUSEzi&#10;xrM+dT4jvUczKngcSwpWsyJflzEe8sVLXErsYRvqTocQnaxHcbEZZWVm+HrPI8x7kVjXUlL81hHs&#10;uR1zcwPMd+/E1MwIk126ODtvxktA5WI/C2vnRazdMZkFG0ZjtGc9Q0YPZMTIoRLlOmmQUqbVvmtn&#10;2nXuQOfuXbXGeNWNQc2+o0DVAq2WaNgCrZZ4+FZr2aaGYla95MW6uveRM3mfLiyWH73d7g1Yb1uE&#10;tdFibLatwGHnSlx3rcXTTOzPfAv+e7cQqBrsxWbUHQRh6sqfoxiY6y4SBVKJKjZKxQo0Yr0FVN6W&#10;xHtIue8lTkAWK9Exyl7ZmsRKNytywzyoSA+nIjmUzCBXbSwuBS11RVA1vlcJUKrkDKhNfqGNvZXG&#10;oaIMGjPjKRZ7jpWTkfWyObhukZOD2x4CduvhvH0FUfI+GSEu5Ep0VKZVJKZVIuBSsCoT2JWkhFKY&#10;EkZpVgL11YUcOXOCqSvno2u9mfD8AKz8TBm6dCitJoi1zmxPu0Xt6LJCoLVQ4phAqovFh4zx7c/K&#10;7NmMdhpIh9Xv8/6y9/jHDB3arHiLDrJPe/02vLX0n7Rd9g7d9bsxzFqioNMIuuzoSI+9HVidu5hl&#10;mQvkGEuwPbGb8QHyfbbvyjo52c1LW8AAb4mKAq12Eg37ibEPD51CD3n9FJ95TDWbxJzNYylsiMHa&#10;Rx89m5WM1x1Lr+X9+WDjYBanmWIkZmRU64phrTub6t3pLifNNpJkphZYsLBoH4sLLVlQsJv5hRbM&#10;kW2zcy2YW7CXubJ9boElC4ttWFxix9JyRxaVu7CozIklJS4Ylkbw+e+/8ujbr8m5flaLWOo/NR/P&#10;UQFM6sXTAo1vtI6bnwuEPhdzUj3UlXE9kHUFKrV8IM//t63rjz+hpW6v+ZVfhYLfyH7Xvv5S6wj7&#10;8NeftONfvHeXmDix7PxMrjy7zzWB1dVPH3Pty48EWC+lPhKbkrj37Wdc//4LLRre+eU7DWBXZZtq&#10;uzrx0UOui00pQ0w70kT6qYNU372m9eEqPHuSNAGZZUI4wbUlNL18TOH182SeO4LOaPkhj/YUWHnN&#10;EruaxiCHKQy2n8xAu4n0thlLz73D6Sp/5FW1O1lUt43pVZsZGD+Hju4jaGsvZyif8fSSP+Bgq4Gs&#10;dR/JNpdB7LPvQrBXTyJ8+xAcPILVVoPptmsK/cQMVjlaM9nbhg/CdvO25UJeNxrNB7ZzGRxtxPhs&#10;c+Yk6jHTaSyrJX5a+47E2XcgXnIWDYgag0f4CKyChrDdfyibIsezLmMhkyRGDg0cy6ry9WytMmCo&#10;8wj0irezI347W6z1mGu4gQ17jHEI3YOB40J2OyzCS0wq2HuzrJuwYMsOZq0zZbG+fGk2GLFplwEh&#10;EbtITTZhj8dyxm8cyZRV4zCQyDZ8wmDGTRpD+27t6dBVjWTaWTOuDzt1kKXEi65dtWnzFaRUNGyp&#10;V+Nhi2W1rKtSQFMg6yTWpkaJ6N79ffbsWoeV8RKxrcXs3boYS/0F7DNYjJ3RChyN1+Cycw1eZmvx&#10;FQPzFfPyt5LPbW8skLIgRqJelKspkS6mREhFSWxUM07HejQP6RwhYIuRqBjrbC72ZUWGn6PWo74i&#10;M0K7mTknxJ1csaaypBCBVjxNBSkcELNqSIujOj6Uyghf8txsSBTQB6xdgdO8WdjMkDi+fgXZXnbk&#10;R3iRGegicLSSz7OHdH+Jmqp/VmIQRVpMFNsSWJWKYRUlhVIgy4r8FA4fqyGqsJj3pk7ivVlD6LVi&#10;KG2nd+LtiR/ynizbze3O+/Pa035FV4btGs4Qq34Md+vHEPeerC+cz+qsucwImUAnw/a8seJfvL+x&#10;DaMcBzE7ZCLbcjcwP3A6729qzXDZ1tVc/mYmcnJMm8Py3EXMTpzGhJCRYlm96OPYhaGqF3zYKIHW&#10;fGanzqaP1wA6SywcFSkx1XUIk2LmoZu5hcGb+zFryyhKDsVReThevkeTMXDRxchxLTaFrpjWeKAv&#10;pVvtztpisSUxp0lZhrznPJGxYlvz8iyZmW/O7LzdzM7fy9QcC6ZkmTEt20K2q+f2MrvAWmBmy7wi&#10;O+aVOMnSnrlFzhiVx2m31Dz46kvyb1zk1vfNcx6qNq7Dn39MypUzAjIxMYHSlwKeb8Su1JTzz//z&#10;O48UsBSstBJISSnLUtC6I+vqOTUF2b8FWh//9ot2v+PdX39BTQWresWfu3mT6JgocvKzOXfvOlfF&#10;ls6LGV0UG7r+/AHXP1cRUeLhFwIwsS3VCK8i4s0fv+b6d2Jf339CuYDWXU6ErnJCPPDoDsc/ekRg&#10;aR5R9RVknjikNdqH15aSdekEaWKSLoXpHFNdHixLfTHNccI43YYtcXtYG27CIr9NzPFewzgxjYGW&#10;k+lnN5m1NbtZ0WjG9Ap9ekXOoK3rUHpIRBwSKlbmPZUhNqMk+g1igWkntpu/i5+YVqR3b8IDR7LY&#10;YjDvm0xioJMxa93smRLkzIcRlrTes5hW+iN5y3AEHfdMoLvjdCYJRJf5TGOT62iBxnCcg0Zh6T0I&#10;c48+WPsPxl6+WGZyzDXBo1iZuZhZKUvoGTCGxQIt00PmTAyZhmnDPobvmsWYzeuZYGDLNGNnZlmY&#10;scBZn5X2G9hiuwFDD2MW7jNjxDpjxqzexVR9G+Ztc2Ku0U5c41w4dCWXvaE76LdmBCNXTWDRxvmM&#10;mDiMEWOH0b67QEsA07FbVzr37NoMra6d6CyP33v/Pc2yWqbNV9XS9eHv0FJL1TO+9bvNDfTt2n8o&#10;EfN9/tlKh1XLp2MrsXDftqVSy9hrsAjLrQuxEXDZGiwVeC3FSSKk2641eFpswl/iYoiYVqSbOWHO&#10;poQ57SLMcRfhzrsIcd5JqGyLUNucTAkRWEepq5Fe1tqY8aqnernApCYrknrVKTQhmMaUcPYLtCqC&#10;nMh3MCN3pxEZm3RJXrmcqDmzCJo0Hg+xTtfhw4lYMJ9U/c1k79lJgb+LFjGL4v3JEVAl+aux7G3J&#10;i1LQCqAwMVDr/lCcHCLLCAqSwyhU9yAWZ3Dw9H6MA0NpM38+HVZMpu+mCfRaPYSO83vRXqrNjM78&#10;Y+ybvDHlLVaHr2Vfo5xoYmcw3Ks/gz16MiVyNHPipgjIBktaGMrkkPES+SaySKBjsd8Qg/INTAqW&#10;70rqXCYLkBamzGBZznz6ufZmiM8gpsdOprdDdz40a8MKsa+JYleqf9b2AwasLV3N2PCJTIyYRnvz&#10;Lnxo3JHt5YYYJ61lh+8yCg8Ec+xKNm4RpuxwWIuB8TzMg4xYHrqZfk7zJQraiLnZsb54L3qVe9l7&#10;yB6HU94sydnFFHXlPG+PwMyMMem7GJO2i7GpZozPsGBi1m553prp+XbMLHBgTpEj80odmSXQ2tOQ&#10;pTWSqwlaS25f5c6PClfN8VBBK/XqOdn2gwatrwRSPwqQvpFSN0g/EYA9lPW/Q+u+vPau7PtIbOwb&#10;2faLbHssxz0v76FipLppSDX0Hzh9krikeCrrJM6dP8HJa5c5dPYMx84c4+TZYxy9eJL9V85x8Ppl&#10;bn79ObcVtCQe3vrpa25896VmYje+/UQbPvrkx0+49/sPWs99NVl0gbz+igDv/m/fc/yTx4Q3lRPS&#10;WMbBlw+4/es36Fz66oXkymec+/IJpz9X8xPe48hH16h7eoHSByfJvX2A2KtlGDd5sbTanBlFhvQM&#10;m0Of2IX0DZ9DT6/JDPedz7qUnexMN8Y0ZA6O3gOxt2uPj2tPAgRsRn5rGOC6gaHyg9rs683UcA/a&#10;x9rSxW4D3Yxn02XbZHpajKOb1TAG2Q5luuNw1jqMZKfnGGzDJmEdNA5Dx95sdxmATegkTPzGsdh7&#10;GEuS5zE/axWdZX1xrT6LCjcxN205K9M2MHHfAlaLXYzfZsZYUyfG77NmmqMxS8Q05tpvZ5qHKROc&#10;rOm2ahMDlhowfL0547Y7MthAYrDqlFkZzlI3ffroTmXQiomMmDOaEZNGMmzMYDr06KBFQdWhtGN3&#10;FQ9VTOxEF4FW2z+h9apptUDr74bVDC01MoSKj2osLomVEi1ff/tf9Owl0dpUIuL25ezbvkxquVjX&#10;Es22bA0FWgIyu+1Lcd65Cg/zDfhYSly030GA2JaXlT5++4zws1TzI27F20oPf7FcZWJRYlexnhIf&#10;A6zJCm2+r7Eo2JXiQCcqZFkV5ML+cG9qvR1JFUuNmT+NqCnjiBo5nJhhw4gZOpzIwYOJGDqEiDFj&#10;SZo7h2K9TeQZbCHLSqAl0bIo1l8DU26cL+nhzqQE25Md4UlBnB8FCQI0eU4ZVn5iOAXqJuvMWOoq&#10;Cyk9UMEyOzdaL1lO++VT6b5uDP0kmndfLv/mC/vQfmk/OizvzZsz29JDrw/OR+xYnbqCzmbtmSZA&#10;WZA0izc3/osOxh8yI2oyowOHMcCjL93tutBHak7iVEYHDWVx1hxGSKTs79qdLrYdeMOgFf3dB7I8&#10;fynjQ8fygfn7jBW49XLoxcgAORlHT8SwfiuTwifTQU7Kr614jX+uf4PZUdPJfhxBRJ0N5SfDCEqy&#10;YPWWCQwa8AbLpvRkqe4YhpiMR2dNV/p6LWbfqUBcjnniftiRtJsh5D5LZ0OxFRPTdjJRzGpsujmj&#10;tLJgdOpuxqbtZlzGXiZkWTE1355p+Q7MEHDNLJEqdMHpSIliFPe/+4a8W5e484Mae6H5hmbV0TT1&#10;6lnu/6IG1VOzTSvY/EcsTI1x9W+e/N4CrT+7OailBi4pAdrT//ymxcDvZP32t18KF15qY3x9LHH0&#10;819/pqC2kqDYSCqa6rh45ya3nz7hwYsX3Lp7k2vXznP1zlWO3brMflm/9vkn2i06Fz7/iLpbV7jz&#10;k0RFiYl3f/ySuz98zaH7tyg+f5Lya+e49v3n3BNYXZcIeUXAdl0e3/33j/IZf5J4KZYmkVMn48h+&#10;0o8eIO34QdJPHiDr7AGSTtUTeqyC6DM1Wq/d0HNF7DkezsYDzhic8WFSviFdwhbyodd0unnMYF7s&#10;dkLPFxB+KF7sZCW28gWwE5W2cxqCX8wmMk8VYlAZyyCB1iZfH2bJF7hrjB2Op6rIv3lKsnc9a+JM&#10;eX9nH/o7D2OUw3BRQQus49eyxl7ioNd4trmPZ7vPdEzClrLOZyaTZb8ZUTNZU2nMuKQlzK/SZ2rB&#10;BlZUm9DXdjRDraayRiLoInc7Rrk5syIzmpUhrkx3sWC8tzmDAy0Y4mdLP8td9N9hwhDTvQJQE7pb&#10;7+JtgyV0MltGX4uVDNyygCHLpjBq3njGTh/HUIFWp54KWF20vlmdBFodVEwUaHXv1VObxFXBpwVY&#10;yrha2rVeBdZ/wfXf2ajVfioivifHUDdSL104GZtda7E0WoSNQMtmxwpspRyMV4plrcB++xJsBVwu&#10;El29LAVMAiWPvXo4mq7FyWQ1doYS3YwFans3EOBoQJiLCWn+AqsgW9L8LMn0sCDZYisRukvxmz8F&#10;/1kTCVo4nfjVC4lfPIeg0SMIHzKIqEGDieo3gLC+/Qju25fwgYNIHDeBvEVLKFq/joJN60jT1yXX&#10;1VIbQ0sNXVOcIgYlMTA3zpuMcFdt8ljVR6swKZACqfzEUPKSIylMi6IwO479DRUcvHCUXotW89qM&#10;uXTXnUcP3XH03TyWXhtGCcT68eHKfrRf3Zsuuv3ouKknHfQ6SAT8gH8sfI0Ohh3oY9GXd1a3YbiN&#10;REenQby74236uvTlNd1/0tbgPeYlz6GfGPvc1Bnolq+ii5UC1pt0thZ4WXdloIqaXoNpt6c9neRx&#10;W4t2DPEdyvjwCYwNGy/HGsibm9vQauM79HAayOToWWws0CPqSgghTa6MWdmbD7roMK7/WxgtHsZa&#10;42n0NRzFaxv68fbO4eiXm7Nv/27cjliSej2YyBtxLMzZy5hkMaw0C61Gpe+W2iPQkkoRgEmNlcfj&#10;MiyZkGnNpFwHJhXaMSvflS2ZIaQ31eNfU0zyjTPc/3N2aWVVFY/vkXb9HI/+rQbSU4b1H34Se1JD&#10;1qgblx//2RDfDKtmYLVA666YmJpmTN1rqAb7u/7tF5z9+AVNN1R/rKcSB2+RXl5CaEo8+8Wsbj55&#10;zL3nz3n08Sc8FTA9evGYRy9fcE3AeVnWL3/ygprrF8k+cZDyK2e1dq3cc8epFbCd/+QZRyQaZp48&#10;jE1qDCU3znH9xy+49u2nXBahUm1iD39XtxR9q3VQvfjZc3T8q/PwKs3CtSQDz7oc9hZGYpDtz7oc&#10;bzl7mbMobi/2ZxJwuJ3NvLK9WNyIYs1Rf95wnEYru4l86DSbOQnmmBUF4pQfiHuqBe5hC/ASqPnE&#10;6OGd4YpLXixLk7wlRu5la2AAi8O96BNhw56KDKJqy4k+UI5eugPvmfSnl9NIRnhNYmP0ZvQCNrI9&#10;cA3zLMcwa99kXKrc2Sh/4MXxBowLXcygwNlsabRl01GJnCWbWHHIgtn522hl0I+B7ivYWRHO6Z+/&#10;ZGNOHOtrUnA4WUUX0/V09zelS+Re2nrtYECEPeMT/JkkZ/7uPhJZnYxoZbmejnZbGOBgxICNSxm8&#10;aCpj5k9i/KwJDB8/gk49utCpWzcNVApanXrIulhXdzUc84fv/2VaClivQkuBSYFKLVvWW7ar/fsN&#10;6EOvPhKD3nuX1/71D9q1a8NOQ4mGRouxNFyCjYDKzmQljjvX4Gy6RuDUDDFbgZirxUb87LbjYqEr&#10;+y3HXHcWW+aPYsfqqdjJYzfZ7mWuq/XV8jKSY6ycgc3M0diOHIDjoD649u+NuypZ9x46gNARQwkX&#10;owoaOFBANYDA7r0J6z9IIDaM5PGTqV6xlnrdLRSsWkXKqiVk7TGkNMqDcoGV6khalBZOUUqwmJUv&#10;uTHe2sgRGrQSAiUiBkkJ1FKiKUqPoTgngcMHq7ly/zoDl63hXzNn0Vdicf9tM+hrMIF+BuPpbTCO&#10;7vqj6LZlKJ029qP7toGMkJNT+y1iuEY9aL3mA3RmvcHbC8RWF8u/vd77DPUeTh/Hvry+4XV0FunQ&#10;2qA1nWy7yslqCDPjp9PJsgv/1GvFQI8h9LDvSXebLmJnoxgXMJYPd3zI9OiZzEqczdigsQz0HkKH&#10;vd1otekdWuu1ZZj/GCYnL6ZvwAzmpOuxIFWfAVaTGLhhKIOmtmeN4Vi2RenRx2g0bXQH8a8tfRkZ&#10;OJOV+cvYqcajP+cn6cWXCelWEv/smCBQUoAanmLGSAHW2FRLzbZGyvddbR+dvIcxapuAa0yuDdPS&#10;HIk8d5A7n3yEl0DLsbGUx3/OLq3GqCq6e4MsAcWj//xbzOo/fCsw+vGP3yXyNd8g/VBgpBrf/wss&#10;FRP/bNOS16sB/FTYVMMjX//2K44/uM2Vpw/54tefePTlp9yV9605dlCgdYJrD+5z/eFDHr58yX2x&#10;sXvPn3Dt3h0u3r/Dnc9fUnHuJEWnjlJ+8TT7792g8NwJfEtzcM9Lper6Bcpke4kYmVN2Es7ZyaQc&#10;a/wzRn7GoWf3iDtUi19JNg13r3H202foVIpWVt++TPHtC3g2FbAjNwzT6ng5I+nT3X0D0+LkzHC/&#10;lJk1PrwdupwdNxNZeiKBf9nO5W27WXzosZwePqvEenawOHgnm4O3aTe47vJZh3OSM+45kdhmRTFd&#10;4DDAaw87QkPYEB3CkHgnDPNjcMwVmBQlsSbBks5WY+jrOl7OblPoZTESx9IA8i6VYpHtwAinFfS2&#10;Xkx/lzUMDjNgQMI2OgYuZ36RGVOK9BlXuoGNZx0ZGrmSfxmOZFCAocRHV/JunCb4aC2DQxwYmR7A&#10;P3et5G23rXSUePqaqx5vuBvxXpAV3VK96BbvyD/sN9LGYxt9xcamBgoMLbYzYul8RouFjJo4kqGj&#10;h9K1Vw+69uiu9c1SbVqd5bGKiF26dxdL+lDrc6WmFWsBl1q2RMRX4aXWtWj47luyT2v6D+zDgEF9&#10;aSPb33ynlXZrz8Sxg9gttmS+dSHW8kNW0HIQaDnuEnCZr8LBVMxWoOVouk6MaiueVgaybT271s9i&#10;zbQhLBrbiyUT+rBkTC+WDunCin4dWSXRc2O3duyQmGvTtzuO8vnt5f+HY4+uePTogXO3LrhK1PXs&#10;2hW/nr0IHzCYxFHjyJ8xh/KlK6nW3cjhzQaUL19F4sK5pBuup0wiYGVKEGXpEdqVweI0NYKDmjzW&#10;XysNWIkBAjEFLbEtMa18BS01cqmcMA8dquDW49ssNrfgH1Mm0WvrfPobzaLf1on02jiKPgKuHvqj&#10;6b99PH2Mh9PbZAhjHORv4jiWdze05a1V7/Luqnb8Y4YAapoOQx2Ha2bUZse7TAwZi+cFO/pZ9+G1&#10;LW/Q27Uf3ax70Ur/bYluOnS17MjUiImMUVcNBWSd9NrTavobjLeeyFjHCYwXy1+ds4ExPpN5b3N7&#10;2mxqx6KslSwSsx8UsYCRSboMjl1DV9/ZdLedIp9zAIs95rAyYgUfrurJQP0JfLB+IIPdZrAkd53E&#10;080sypHvrUS/aQWuLK7yY1G5h9iUldiVACvNSuxqH6PSLGXdkjECtvHptozPtGNs5j4myO9hRoqL&#10;1lVA/ZcvP3qzkkyJW8qj4JnYVcHt65TdvM4jftW6OmjQEjh9I3BSw85o0NJA1WxYr8bDO7+riVx/&#10;5wt5/OjnH7j2zedcefmETyXK/SLbnn31GU8ERg8//ogrd+9y9b6qezyUePhADOv2s0dcuHOdK4/v&#10;cuerj8g6XMvd77/gxhcvabx5hcyj+7UhbwrOH6f08hnyTx0h+9xRSq+d4eYv3xDdVMWR5w9kn28p&#10;vnSKmMZKqoRRiYfqKBV71KkR0jU8uE7G5eNsjfOTKNjIuqwgiU8mTEvZh9mpDPTPZdE63oyOmbvY&#10;+bCI6Qdi+NeOWbyuL+oetIX33JcxPHq76Lcl61NtMYyzxCnLh4DyNAIqhailaazMDGSMgMM6MhaD&#10;6HCGxDljWBSPb20hThUpLI+R49uMoof7OPp7TGG873J2lQRgVhiKQYY3M0PN6OS0Cp3Nw9HZMoK3&#10;PVbQWixsQqEZI7LXMKZoNbrnXOjoPUfAJF8u+xX0dFiHU3UagU2VYoP+vOu7g9ft19PKZSvtomz4&#10;lwBLx2Ez/xDjahNvzxsCKx0bXd7130l3TxMmiRmOM9Rl9PwZTJw+gekzJjJizFB69OxOd7GrLgKt&#10;rrLsKnakbqJWVw/VzdOtxZRUtwcFq5aoqJYKVi3warEtBS2t2r4jltWdkWOG8VabN2j1jurH1Yo3&#10;3/onc2eNxnzbMiy2LhJrWiGmtQo7MSwns9ViVmuw37kaexOBmNkGfGyMtJ70jgIyyy2L2LlmOlsX&#10;j2flhL6sG9GLbcP6Y9SvF9vFEM07t8OqfXvs2nXArkNHHKS8unTHp2dv/Hr1JUxglTJ+AoWz5lE2&#10;fzENazZycrsph7dupWzxUtLnzSNDT4DlaU1For92W47qMKpMS3VvaIaTQEqApdqxFMS0x1qpq4Yx&#10;lBek0lCVy/79pdx9fIedXh68NWUc48UMx5ouY9i2ORIRJ9N94zg6bhxJly0j+XBDHzrp96SrUW+6&#10;bu/Jh/odBCyTGOU0jtdXCojm64hptWWC31iWZyxmScZC5ibMZKidxD/7/vSx68OE4Ml03duVt/Tf&#10;Yn78LCwPmjI3YhodJEa+PlOHd8YJ/HrroDNIh3cXqX5dEk11e/Hmwg/459L3mBq5mLlp6+R3Mp1R&#10;0QuYmLqSoXGLaW09lF72o1mZuIJxrqPosLYzvZf3ZeiG8by/bphAaw+LSm0Yn2HO+BwrJuXIiTHX&#10;iel5jkzMsmOiPJ6U48BEAdP4bBvZZivrdmJjzkzNd2F6oSuzijxZJr+va5+91KCVcfIg++R39kgs&#10;SLnW7d9+1u4RrLx7k6cCLDVRxKvQUhb1SHV50GAl4FLGJaWA1Wxb/+GJGJYaPvn+Lz9wR+rmV5/w&#10;xW8/8oMA78nnH3NbrOvW40eaZd2Q5ZU7t7l26zZX797motiUunH64pM7XHnxkKyDNdySmHfu+UPq&#10;xf5yJQpe+/pj8uRzlwu0is6eIF3Wi6+f5fqv3xAr0Domr7v3y9cUSYw89OQuz+Szpp86RKbATadR&#10;cqrqfWqbk4h/bTF5j68y1mc3IyQaTozfy64L+YytCOGNFCv6FrtgdLuUscU+6KwdKWep4bxtNpde&#10;EdtFX62Yl+fMxPCdrE9xZG9WgMTODEIFSgG1eazMCmNssJhXbCo742LoL1YzNcqOpf57WBO9j+mh&#10;erRzHE03rwkM9JsjX6y5vKs3nrfWj+edjVPoYDaP9m7L6RckZzX/VfSO2UiPxK2MzNvB3FoT5tUZ&#10;seSINV3C5ezmvYp39s1jnHwWk4IwzNLCmO9nTxsLgd7u5bzusZ3WQXv4p4sBOva6/MNxM21DLfmn&#10;9Qb+5bCJNkG7+MDZgPZbl9J7wVQmzp7MDIHWiiVzmDxlDD0FLp27dqaLatOS6t6vDx907ECHzp2b&#10;O5i2/S+0WiKiWleQUsB6NSI2A+xNXm/1msTD3pjtNqFnv278U4DVqnVrXn/zX7SS5xbPH4+p/hIs&#10;tizAdtty7LavkBi4FKddqwRcAmeztQKuVbjuFnDt08PTfD1OYmVOO8TEDJdjtWEeexdNwWXedNyn&#10;TcZvymSCx40hZNBQogYMIXH4GFLHTCB3wlSKZs6lYuFSiqbOpmL2AvYvWUXj4lXULVlDw9K1lEyf&#10;RfLESWTqrqLUw0YbnFABqTgjglI1usOf9xaqKcqKklUUbAZXoYCrUO2XFCzbwynOjKdOfmxN1fkc&#10;kHhz584VonPTGae3loDGfLyr0uSEF499YRQWciI1SHGV78pupnuupOeOwby/pQtvrpJ/W712jPYe&#10;z3j/SXSxEAPe1YX+tv0Z4zmcZWmLmBg6ntbGrZniPZrUJzH03NObbvt60899IH1c+rM4ZTEm1UZs&#10;zlnDwsCpzLQZwsI9Q5i7vS/zTQfTc0lbWs95F53Jb0l0bcubyzvTan13PjDuw2CPsYzwn8C4yOny&#10;/d/I+/bDGBY8g3X569gox9tZYsQil9kMWjWYd+b0ZFKQEQZnUpi/P5jZkl6mF7gxKVugle8sS3sm&#10;KGjlOjIh016syoZx2baMzRLIyeNJWY5MFnBNLXRnTV4Qz39UrU4Qd7gOr/3lfKZBCc58/xWpIiPV&#10;D+5IFGxueFetXT/K+rcCK9Wmpa4Oqn5a/7UsgVVLCbCeqH1kee37b7n5/Tc8+fk7vvq3Gu1BLOyz&#10;j7n77Ak3Hz3k+qMHPPj4JbcePOT8mfOcO3uWCzeucElAc1kgdfHZfQ7eusiDX77Sbus59fQ+Dbeu&#10;cPWL51RdPk2D/M3rblyi5NJpvArScZfklXX6IHcFWLe//5TMkwe0HvI+JTkkHqil6tZldGqvXybt&#10;1EHiD9VQd/c6oacOMM3PidVZMWyuzGbn8UbGV6Xzbqov3dP8mVQaS8/gvWI7k3nNfD7/MJnLkBhL&#10;+obuZE6hG0NCdzDEZT3GGR7sSgnAMT8B59J0ZiT6MirUFY/oDHbFxdFDzOaf2+egM727VFet68PY&#10;+I1MzzKkvcMM/rVhCG/rjqaX5Ura71lEV6elbD0SguGRIPkDW9A/YRNdQ5bRO3o5+ufdML0VyPRq&#10;czpErOF1m3m8ZTqdMW56TLDZxHhLXfpuXUxb/aV8YGXE6LgQ+bxevLFXH509q3nNbhPveBmjY7ZU&#10;4uJW2oSY087JiNZrpzNo8VSmz5vCtKljWLJwGuPHDaHXgJ50kAilwNVZlgpa6h7Ejl27aPcjtlHT&#10;i4lZKViphvkW02qxLAWtlniolu++97YcqwNtBXRvvPk6HXq0420xL9X59G0xrn+98S855pssXzwZ&#10;U7GnPXoLsTJcLHFxiViWmJfZKoHWGu2eRQeBmPueDXiYrcNNTMxd4OWyU7YbrWDfmnnsmzsZ20mj&#10;8Zo8lqhpk0ifPJn8CZMpmzyLymlzqZkxn7r5S6lftpLiyTMpnjSTqmnzqJwym8KxU8kaOY7EseNI&#10;XrGIQsfdFIV5aqOcFicGUZqhRm4QYKmhmbWe7gIueaxdLVTgkmWB1ldLtikrU1OH1eTTWJ3HgaZS&#10;zp89TP3RBjbu20lCQznxdaWEFGcRIF9az/wUHLOj5TvlyRKfLYzYN4W2Aq0PDXvwwY6uDPMczeiA&#10;CXS06EIf+z6sLVpDH8c+tDZqzfs73me05whcju7BpsGC9wzbM9hnpJi/wEaMa0rAVGb4Tmaq21gW&#10;uIzGMHg6ZsFT2B04AZvImZgFzmal11y6Gwyj9ap+tF7dn9cWdkVn9lsMkxPt1LCZTAidztzUtbS3&#10;Hc6YsDnMjp3DmuyV7KjcgmWVCRNNxbpmdmKS9XLW1vrLCTaC5U3RrK6NZEaxG5Oz9jFRot/YTGuJ&#10;f3ZaFBynwCWmNU4MTEFM1fhMB8bmyO8zO0jMR91pCJ7leQQeqteuGqrZco589py4iye1gQNfymM1&#10;TtVXYlFqTKzmq4d/QktZlrymBVjNlvUHakSIp/K6O7/+xsVvvuaWQEuN0f69vO6bH7/m3jOxrIcP&#10;qTt6lLNic7dfPOP6zTtcOnGGM4eOcvnKJe5/9hE3P3/O7a9fSGz9hGd/qKGXf+XhL99z65vPuP3N&#10;x1qb1Y3vPpf1TwVQX3JT4ueZT55w68fPuf7NS27Lc+e/+IiaO5fIPX1Ia5w/9+lTdAovnSVdNlRc&#10;PUOVAMz58H7mZOYyt6SekWkF9EvKoldpCZ0ys+kmljQ8I5dZ+QV0cN8n1rKaf+5ZwagkZ6ZluTE1&#10;x5H+wdsY6L6BSV76GGb6YSxfWvPseIma/vLHdMM3PoudiYl0jXWQqDeTt1aMY4TNBnruW8H8fFuW&#10;Vjrx1t6ZvLFtGqNc9JkVZMrqMk8MT8YwLXwbrTYPo63zIlpZTEDHoB//shrO6iO2WD6KZlThLnSs&#10;ZvIP0xm8oT+VzptmMUKi1LLg3Yy2EZPTW8cUN19WhKczNTCOD8xN+Yf8oHX2rKFdpBU90tzFssx4&#10;T+JhRzdjuhktZ/TyGcxZMo15cycxc8ZYRo0dTJ/BfbTbd1S/LAWqbn17axDrJOvawIAftP3LsFqu&#10;JqpSkHq11LY3xKRUJDS12EGPft214W8GjRqo9bp/993W2szVb73ztjZX4rvvtWLx3HHs3LQQczEu&#10;1enUWnV9EKNSluUkoHKxWC8xcS2uu1bjaioAE5B57tYVgK3D2UjMS3ch1vMmYjWqP05D+xI+bAhp&#10;I0eTrdqspErGTqJk0jRKp80UmE0ha9R4skZLjR1PxrgJpE6dQuqGVRQ4W5AX6ExBlK825EyJAEnN&#10;WF2iGVZwc+dRdduOgEtZmNYbXl1NTBDbUr3hc+KoLc2ivjKXBrGtg00lHD9Wx4Wrp4nKSeDS8/vc&#10;/0q+vHJWv/rZJ1z+4hPufPuVdvZNPVuKXvwuJnnMY4TrJDrt7sn/x9h7x1VxfW28pJtEo7HG3ht2&#10;UFQURaUXQQSkSAfpYKNZQEXFgl0ExYI0URSl995770qxd2OPSX7vc9eaw1GS9/fee/9Ynz2zz5w5&#10;hzLfeZ41a+/d13IwhlDLsy5McB+PxcdkoXRBCdIH5tMNsA9k9s6HZ54rZrhNJYfwPYZtGg2da/pw&#10;THOF9XV7aNANUHXXMpgToPQ9psF02yRY7pwK+130t9ktBcXtMpjoLIvhG+QwwHAOvlpF0FryI+a4&#10;LcDSIwqQO6VC/98q+Np0BMbtnI8lp1aRhdPGmktqsL5hiA3BhpDWnAQl46VYfXA9tG/uxprMM9DP&#10;PAvluL1YFOKKuSEukA7ZBFkClkwIqyuyh+HupMA8IUtqbDEpLdkQT8hQa3LlOF7//R/8hyATSGqE&#10;B0vzcBsGU87DLgSU5iHz4T08oT6eW4uLS99SCPZQgJbIHrZRiMDFFlE8aFpUfNr06ROq3/BTu7cE&#10;nD/x7P3vaKyrQkZGCq7dvIGg8FCkl5eivKkedTU16KxpQEthGcoLC9FKn91AwGl8+YBA9QJ3//M7&#10;OkhtlT7oQNmjTpTcb0Mh/Y1rXz5CzZN7qCf7yTNCNBHIGglYTQS1Mn5S+bATbe+fo/NP+h4fnqHt&#10;0wuCVmkRbtaWI54sYlR5CWxuxGF2QAgmHA3GsD3+GHPkFMYcP43+O/0wYNcxDD4QhMnnojAlJBLf&#10;b3IkuKyF1GFPqIX4QTlkD4FIBt+bLcYgW0XMcDeG3hlfrCNrsCjQG2vPH8LR0AgYnzuFofsd8JOx&#10;AmZtNsHKg84Y5qyGxfQHW5txED+5rICE9gzIkU2ziT0Mg3g/jNmlDwl9KfR318Jgbx2yp5PwlfZY&#10;fO8gjdUpHtjSfRbzY7wgYbIYEqYL8fW6xZDaZgmbyyewLnAXFnjbQ3qrBybrO2OUpgNmOe7HpC1e&#10;6GOzDhI2qhh3YTeUa1Lxw14H9NlmhJ826WKiiRKWai3FKjVZrFo2F0sXSmLW3OmYOGMSAWsURlIM&#10;GTGcYDOe2t+E2i3ObfXvgRYDi1ef/r+gxcrrp1/6YOqsyVilvgr7CQDO21wgOX8Gxk8di/5kM9lC&#10;8mo+PMxH4ruv0befCFwbjJTgYKxMQcqLbOMWApKb9Rp42ulghzPZRXtSXgTs7QSuHQQub0cdeBPY&#10;tluow5Pe66lCimuBJDynTMAeUopHJKfh9PRpCJwhiaBZs3BOSgrnFy3CucUUZCWDVi5DsJYKwm3W&#10;I3zHRlw+4Ikwfx/RwrGkolhNCVPO8JhCgpc4bnCw4qK4RrYw6hxth55C3NXzSIwJReLNUAFa2aS0&#10;crITUN9QhutJUTB0t4DV3o0w27cFFoe8YHfCB7tIaQWnX0dAViTcbuyD6jFdrAlei/U3TDBr93yC&#10;1UwsOioPlfPakDkoD7WL2lhybAW+M/wV4z3mYN7+ZfjZbCh+shiGyTvmwjTOGj7FByDlrghJx2WY&#10;Z7cYa3YqQMd5Lgw2SsLUcyYcd0nBdo8Mlm6WxkSX5RjlrIRhNovpZkvwk/sVk11kMNlLliyiCkb7&#10;rMCYzUsxzGE+Rm1dQN9FCQqBqtCN0IHlBUPMWDoEKovHYtP6pTDeqonFh0wITpvI9m3GomAnSAXY&#10;Qooci/RhO8wgxzLzmA3mnLDH3BNOkD5FUDvugnknnDHjtDPWBvvi2d9/4QOB60pVEfIf8EzwIHD9&#10;jfzH93G6JA8FT+4Ls33yEl2vCEJvCEi8OAVPqcxza3HJgwhSopZzWRxc8tBC72kgO9jw8T0a3r1G&#10;NYGkg0DTVJqDgvQE3Iq+gqyiQnS8eIba9mZUlBWjubQYjYUFqCwrQTM/QXzyQJhbq/P9Czz8z1uU&#10;P7iN0OwUXMhKRHRZPq6V5uNmVQliecI/Umxcw5XX1YYaUmiZLbXCU8VY4lJsTSkiCzKR2FCBrI56&#10;soe1pbRTjRtEzCtFBbhQW4eL7bcRdrsDl+90I6TjPi7eeYizLR041XQHB+rvwK+hGwdvP4RfYzv2&#10;l1XAn77k8bIiHC3Lw9akSNhdD4LjjbOwunwS20n+e6VGwy4uBP4Z8biQGA+Tc0dgdP2c8Mh23ck9&#10;GGWqQlJ7CmbsNcX6xCOYvdsEI6xXYc3FbVgZsAXjCCCT3I3wja0K+voY4oeNKvjWcDYkFEegj6kU&#10;DFL3waX9IhYm7CdoyZF1XUSAW4SJmw1gEnocS31dMdRsNUaZmWOolhnGGbhAxu0QxjttxnfmpLTo&#10;Yp4YtA/adTn4YbcTftyijxFkFeVNV2GtzhKsWyMH49WLoSE/B7NnTsAkUiijxoyhGCWMQZwwZbLQ&#10;ct0W128J0CJLyMAaNGTgZ3soBtXn+LUvfhzwE8ZOGw+ZFYtxLfkGGu+1Ql1XHZMJjIPo/aICVB6n&#10;2Ac/9P0Z3/7wDX7++VvILZKElaECrNetgq3+SjjRDcCVfo+bSB26b1gj1Gp5csLemvYpvGxJZVF4&#10;blgNd7KV283UsMtIBT6qS+GzfAF8Fs/B3kWz4bdkPo6tlMVptVUIou9xxlAbZ010cNbKAMEuFrjg&#10;ZY9Le7YihKw+T10TdcZPqL0SoNUDrJuXjiGGZyzl4AkAOTFPwbVb0ReOIS6SVFb0BSREX0TCjRCy&#10;hxGktKKRnRmL4qJMtHTVwHSnCRaYLoGUpRxmmshC2mYF5DdpQt5VA7JOilhEinr5rlWwCjfHgWq6&#10;YZ7UwljHOZi+dRHG2Eqhr94E9NEbhVk7V2Gk4wL8ZjsfskeM8avdQgx1kcNsX10Cii2MruzDLwYr&#10;8a0a/b/Y6sDoxA4UdJSjviMXvkGmsPGag+2BGjA/oQPJjfIY6aCAYRvk6T3S+EZjIoZsWIBhW5Zh&#10;yGY5TNiigkP5VxHVUYKFe4wwyl0WUocUoRKgiSWOczFD6heslRsLT425OOysAWV7WUzcq4GZwRug&#10;GLEdobcLENNcggt1uQioTMexonjsy76OHSmR8EoMx9bYy3C+EQyrG4FwIIC3PX8mWMJAgkgmgeN/&#10;aJuXw+dVe84SFMqfP8RL6uVFVrkS/i3FZ2gRlD4PmGabSO3nhDwXlBIQG/78A1Wvf0fR4wcovteJ&#10;1getaKwtRE1JMdn6BOQSMx7wBH/3yC4216G5thKNlSWoq69E26MutJCVa3t5Dw/+eoun9M0YYMl1&#10;FYgnCOV2tFC0IqWxBkl1lchobUAaF6R2tqCGvndcVRkS66oJboUEtXLcqinDtbICxNWVQyKpqRwJ&#10;jbWIKivHxewMnM3Nwtm8fATlFcI/qwC7MwqwPb0Q26j1zimFb1419hfU4GBhLQ6UNuJIdStO1bUh&#10;oKYFAbUtCGnvxJWuu7h6txtXu+8isqsbYR13EU4AjGzrwJWW2wjvuIOwzi7Edt9HdHcngpvqcJzk&#10;7KGKPJyoK8KxsiwEUutF/8hGl4/DKuw0zMhSSPttwhBPY/R3UcF3+pIkzwfgB+1pME87BIfboZDJ&#10;IlW4zxYD7FXRb4MqpnqZYvFeV0zZaoJvtZegv6EGBhjpo/96Q/pHdkIfsosSpuro62yB+SdPQCs5&#10;ESN3eWGoqxFm2qrC2l4LdrpLYaYqg22mavAw14D07PGkjCZh1LjRGDV2JIaMHCoUlfKA6REMMbKI&#10;Awb9KigtBhYHb4uB1Rtevwzshz79++C3CaMhQ6DYsMUBF6+HYteh3Zgyc7KQz+IxicJirzzDaV+e&#10;e+tHfPXdN/juOwnIzBsPE/1VsNBbCRv95bAzXAmH9SpwNuVhP2rYbKFB6ktTqKLn/NdWG7KSXNu1&#10;gavp1YSJAXebqWM3wWvPOkXsN1TBUTNtnCD1fNrWECcdjHHS2QxnNlvizFYbBO1wwYU9W3DZzwth&#10;ZPUjju/G1VP7BaXFFpChdeMSKavLx3CDbhYxISdx/eIJRFNcO3+cbOExXA85gYQrQUi6dg4J184j&#10;OSYEaQlhyEy9RtC6hdycRHTercfJiMOQ0pXCXBNSMnqzMMNoPpa5KmPVVg3IuazCfJuFmG0+B9L2&#10;MpByksGvKqPwnfQQfDdvMCRm/gqJeSPwzWL6GxkuxZj18vhGdgKGr1fGICsdfKOngf4Wphjt6Yav&#10;jU0gsZpUvKIavtPWgtRWZ1zMzUByWTK2HDKEoes0bDmsAFt/TaxyV4CyrxkWbzdGH9Up+FF9KsY4&#10;rMJQpxUExeW4UJGMB5/eoxN/wSGW3IS7PEY7LcA8s7mYvWgIFOn7rNOYDst1Ujjpvg7ufiaYuk8L&#10;o4OsMfnoBuS86BRqox5TiOdH57F+PIBYsHkU/Brnm9r+/ohuododaCBwNL19hbcEGs5yFZA1O0/X&#10;U/3vz4TzcWEpt5y2f/4/vJyXGFqiGR7EakukuEBK6z9o+PQH6j98IIX1GjVveUWeP9D87g3Cm9tx&#10;uv42gnNzcD46CnFZ6biVlYro5FikkwpLo5tOKkVBYxXy6stR3dGIe++fouP9E9S/6iYg3aX2Pppe&#10;PEQLWcLbb8jyvXqCjncv0Pb6MTo/PMdtiupH3Wh99RT1zx6giY5r4cHXT++hgiylRGJTJeLra3C9&#10;shyhRbm4lJeH0+mZOJ2bB//MXOxNzYF3ahY8k3Kw8VYGXGLSiPYpcLieBJuribCKiodlVCwsrsTB&#10;6koCrCLjYB0ZA5uom7COugXL6Hg4xKTDicLhViocY9OwMT4LrknZcEvMgkd6AXbmlWJvUQV8i6rg&#10;V1RNiq2GlFsdgbBJgGDI7XZcuN2KC92tMLt6Dj/qLsEQ/QUYrjoDI7UWQTOI7ENbNKRzzkLl2iks&#10;8bHDREtdLPfdjAl04f1C9ulnwxUYSCrjB0t1SJA6kdigi6+ttPGN+RpI79kP9UMXoe5/CSv2n8b0&#10;zbaYarYSiloyMFu9CMYKUthDwNpBSkZpyUxMnTkeI8eOwZgJYzF4xGCMo3bUmJEYPZYs4+gRn20h&#10;A2vw0EGC0uoNLXEr9A/4GX0G/IjZC+dAihTPvOXz4ejmJCitb8gOipL2pLRIbfEK1sL6iby8/k+c&#10;oJfA9KmjoK8tD1NdeZjrLIcVAcyKlJedoRJcCGA8dnGzOSkwMyVqlclGqsLThpTXBk1st16NnRt0&#10;4GOtA187Xfg56cPfxRhHXExxbJMljm+2xqmtlgj0tEXgNicE+2zG5b0eCD2wHSGHdwgLVfA4wyiy&#10;/wwtVlnXQygIWjGhJ8ganiSIiYKhFc3Li4WfQPyVM0iKPIekK+eRKkArHBlkCbPTYpCXl4iq6jwU&#10;V2ZBhb7vPIMFmLt+ARaYLcFyB0Uok61asVEVS+zkschiCWYTzKYbzMVg+Un4avIQSEwcBokpwynG&#10;QmLqOGpHU0vb0yYSyGaRopeHhMJqSKwkha1hSsCi0OTWGN/oG2K2uzOsTx+A4xF32PuZYc9Za+y7&#10;aIPNR9bBzs8Q0dWxOJ15hc5H1n3haDhF+sOJ/uc8ooMRSRdt4/PHOELOQjd0N1Zc2Ig+qydixLJR&#10;kJYeA4UF42GoOxdWlkuwfYcBtL11MXyXFvr7GWDW8U2I7mpAzctnKHn6CEVk94rvd6L8CV2oTx6i&#10;8tkjlNMFXElRQUqk4tVjVNDFXEIXP0+YV0RK6NGHt+Dl8HPuduBCcS6B4o0wuPntf/5HmDKZlRav&#10;Es3LdzG07lDflzwWKyyGFheXErQIiPXv3qPx/cceoP2NWjqXEzku7ZZ72FNbg/3XQrE3PBh+4Rdw&#10;PDoc+0LPCnHsWjiOX4uAf0gwYjJTUNHeiNjiTJyICYdvaDAO0/sCY68h4EYkzty8grNx0QhOuI4L&#10;yTdxMS0WF1NjEZGRhMi0WwhPvoXrOSlILM4WxjgW1BRDIq6+CvF1NbhZUYaIojyE5OXiQk4W0m83&#10;IafjNrLudCCrk6LrDtI62pBEMjSptQ0JLa240dCEaw2NCK+pxeWqalyqrMa5smoEllbgZCFZxoIS&#10;HMgpgFdcKnYkpGF/Vj78UvOwIzET21IyqS8dbrEp2HwzEZtjEuF4PRH20QnYcO0W7K7Gwv5KPBwj&#10;YmF2KRKKR45jgo0tBhrooZ/RWsze4oLFWzdjloMTSXYbqGWHQzLlHOadP4b53jsg47EHYzZsxHe6&#10;6yChsoz+UefiV2ddfGOnCQkLsqN0gf7kZo2RHs5YttsfOnsuwnBvCHT2ncV8VwcM11mIyfJToa62&#10;EOor5grrB240UoSczDRMnTGegDUBowhWg0YMwYRJ4wVgjSZwMbxYWTG0hgwbLATDiUHV2yYK0KLj&#10;2CJ+3ecryCnKYYffdmzYtAHj6GLrQ8pKlM/i0ogvJRI/MsQYXNT/HakwiW8kMOy3/lCQl4YhwWu9&#10;9lKYkp21XrsSjqSgNpqrYpO5GjYRcDeaKGMztVto391KgyzkGuHJoo+9HvZwRf3G9fB3s8AJ9w04&#10;5ekgzLt1liLY2xUXdm9F6F5PXDlMCuvYbkScImsY4IdrQQcRdf4wrpPKunn5BGI4GFji7custo4J&#10;tvA6T30TfhLxkQFIiAxC8tVgpN24iPS4y0hPjEBW2g3k5SYICfnOjnrsOe2NkfJjMHXNTMwmdSK3&#10;YRWUN5M9tFuBRVZykCH7ON+AFBeBTVJfjuCmhUUb1mOJiyWWbXTE8k0ukNvkiBVum6HovR3y+/Zh&#10;mtsO6AZdgkPIFegeC4KK/xnM2OqD7/TM8LWhMZb4boNPXCQOxYfiaFwAXYz7cDhyOw5FbCPlZQf/&#10;iGPYfNQH34z/FSOWzkJ0QwkyHtxB9t1O3GyqwYXSLPykOBeT3fSwInArKbgJ+FF+LMavmI6FSnOg&#10;piMFRWMpLN64AoM9FNB3x2roxpClftgmVKI3fyBQfHiH2jcvBPXU+uE1KZxXaOZBxr8/Re2rZ8J8&#10;VFUEqrIH3Si8eweFDzqRT+2DP3lB1b9R/vIJsh4SxP76Q5gPi2cf/SCA629BafFqO6yweOyhSGmJ&#10;wCWGFkfTpz9JwX1Aw4ePaPnzb1KPQO77V9hcUoitpLQO1jdgH697WJCEnMfdqHvzEslkEa9WFKHm&#10;9QvcJui1/v477tPP8+SPP9BC37vo4V1kEkcy7rQhra2RHF414shS3qwsxfWyIkTm5+BydiYSyBYm&#10;VJbhalYaLibFISIzDdF5WcJ+IIFOIp6IGV9XR28qRSi9gcciXiU/XHSnCSUEKR5zxPPi8FSoje+e&#10;oundMzS/fYnGN8+FKSZqSdrV/v6E7hCPUEXBd4Gyp/dRSlHCq+LSHSOdvmRqewuyO9uQ0Ubga2kh&#10;8LUgsaUJ8U2NiGtoQGxjE27U1eNqXS0iq6txMiOT7lhpOJOfj+PZOfCMjobeIX8YBZ2FweUwqAVd&#10;hNq5UCw9Goh5foewIjwIctcCsOJqCKROn8Wc45cxyfcMRm7aiV9NDTDWyQgTve0IUpaY5u2AZaf3&#10;QvnCcaifOQJter/+nuMw2H0MFgdPwCHwGIz9tmLtJlOo6SlhqdwcaKkshNyiaZg5Z7Iw7fK4SXQH&#10;JVs4ZMQwjJ84FmPILjK4uOBUrLKGDR8qhBhW3ArqiqAlbA8i2ziI81pk+375ARMkeY2+ycITQwFY&#10;BCcemyiUR/T7WVi9R8hx0X4fUl/f0/73/frhq++/pXP+gIULJaGjKQsDzSVYr7EUVmtXCE8ZN5pp&#10;Erg04WKiDle2jqQ8N5L62mKlDi8bLewg1eljvw77NprAb4sZjrkxtHiueZ6P3h1hvHAGT1dzxEdY&#10;v/DKmf3g6naeqeEG2XauzWIbGHP5NG6FBhC8TpO6InARvNgOXuWyB4pY2o4LPYnEiAAkXzuL5BsE&#10;rZjzSLt5EWnxYchOvY7CbIJWZhzqKnNRd6cMcoZy+H7mzxi+cjRmGkhD1koes0hlz9SXhqTePEzR&#10;kMREjZmYqD0fsvYG0PBxg97B3bALPo0tESHYeeMa9sTdgF9aAnzIPZiF38Dl5jaCTBdy7t9D/vMX&#10;CCivwlAzC3y3Vhfyvp44RDY1pCgF59JC4XTQAqrWSyFNnzFp0SQMnTEGw2ZNxOC5UzBZQQ6hhdlI&#10;ud2MlLZ6Ol8XwmuLsXqfB6wiTkE7wAeznHTQR30mvtWYhkU71kHjiA2me6pg0NYV+MZVHiuCdyLv&#10;4wuyfEDLp78EWDT98aegbtgG3sV/hIn7eOVmfur3gPY5uJ8LLrm9Ty0HF5LyStLcx3VWvELzJwLS&#10;p//8LYIXHcNKi1ecvkNqip8Q3qHj/pnT4vKH/0Hjp0+oI3tY9/Ej6gheLQSenMf3kUZRTDYx8+lj&#10;nKstRWRrLdrpHE3v36GDPqeB2gYCFUOui87DUz1zCSxP99xKn82ZN0HZUR9/Ths/EPiTvg8P4P6b&#10;a8N4XCSpQXqdp3Xmln83fJ7bBNxbTbWktEglxdXU4CoRNCQrA5cIWtdL81Fwp5GUVROUN9IFbqIP&#10;5Q2m0NpsD+NdHjDftxP2x/bD5Yw/PC6cxs6wYJKK4TiWcIOsZTyC81KF6tWoigIkNFQipb0B2fdb&#10;UUBRQnelKpK4ta8eEfi4PoM8LUGwje4mre9eovUteVsiejPdZRppu+n1M6Gu4/bH3+mLfxKWQWp8&#10;9ztq6T01796i+s07lL/+HSXkf4vpnAUkz7OfP0fmq99RQPK2mNrCZ49RSkAtITldRHeoUkFeP6W+&#10;pwRZ9s3PUPfoCQpvd6C0qwutr5+i+skd1D7uRNC1i9jovRknAg9DZ60qJpLVmDF7GiZPmyzYw+Ej&#10;R5DSGiesr8fgGj7yN8ESDv1tiKC6GFqsvHoHA4zb/gP74ecBP6Evqa0+ZP8kvpPAdz9+J8zJxaDi&#10;aZnF9VyflRZBS7CMBCzOcX3Xl9/bT1g/kQtUJaePg5baYqzTWAQjdVlYrFkGB1KIm8wJWGYEKzN1&#10;YRwjT3XjSuBys9TATkFt6cOXJxbcao6TXjy/vIsw9fLlwzuF3BWvXXiVYMVTzgjAOneQ7CCvpnMS&#10;tyhieJ73z8CifYrrl44TtI4JwIq5eISOFUEriaCVwtCKPkv2MBipNwleCaEErRsoImjlkC3IyYlD&#10;98NmxOXexEwlKUxVk8JcvUWQWrcEU7SkMVZtBn5bOQ6DFw/HT1JD8NOi0ZhtpgEN+luZ+e/Fpotn&#10;4H01DAduXod/4i2cSk3AmdxM7E+IRXBuNmLpDp/Z3orCe/dwubwcE40N8fUSGfRXXITpOopYaakH&#10;i512WOOojGUGMpitMAPzVs6H1MqlUDFeBwefnbDa5gmPkyfhH3WVrE80LmSnIo7UVs79DlS/5oUc&#10;3iL3RRdmbzaGhP5czA2wg+qtXZA8b4fxB4yhfdkXSS+6hQu24S0pLAIFRwMBopkuYL6ghamR2cr9&#10;5y+6oP+k+ERA4JaCLmLOnwkrSAutKLoJIjw7KQPqTwLEJwLUn6SiPtI2z5HVSWDrndPiEEELArgE&#10;i0ifX8vQouC2mYLn02r66y+hj3NdKfe6UPLmd4IeAffvv9BC8Gul7WY6dxMH9QmAop+vmcDUQD9D&#10;A/U1//U3GulnayJo8c/ZTD8zRwODkj6jjlRawx+0zcD8SGqPlZrwvk/0+X9C4hbZupiKCkQW5OFi&#10;RroArRsluSjqakHu07sYpCQPiYljKEaK8gOS4ynG4hu624jjqxkT8BX30wXz/Zwp+Gn+NPwsI4lf&#10;F8/F0GULSOLLYLzyIkxWk4Wk1jLM01HAcgsdKDsYQt3ZBDpbbGGyazNsD2yDe8BB+F4+g8PRl3Ai&#10;PhKBqdEIIwkaXZ6FuOo8YVmhvNvVBJc6VD5oQz2puaZnD9FIMGrm5YoIgqwKm14/Qtubx7j3x0s8&#10;xkc8oz/kC/oFvqJfKgcnOnmJbe7nJOVL+oU/+PMDSepPuPvHO9wmOd759ikuxkbCni6EI8EnoKC6&#10;ChOnjYPkrMmYKjkJ4wlaIwha4yeOE4LBxUqLVdZvpMAYYtxyjosh1bvQVAwwto3/znUJKouAxIBi&#10;YImhJW75NbaMgtoiVfbDz/1IlfXDjz/1FfJgo8cOhCYpQ1ZcBtSarVkKx/XKorouc57GWV00zQ1X&#10;1VtpYofdWuxyIqW1aT0OuVvi5A5nnPd1x+WD2xF61JuUFQGrZ/wgV7NzzdUNsoQ3CUq8mk58mFhh&#10;nRIUlij53gMsTsyzdSTA3aJ9hlbylUAkXQ1C4rVAAVysttgiZtPfuignAXmkdLKzbqG0JB13OhrQ&#10;fK+dbiwdyO2uRXJTKdLbKxBflY3wrOu4RHEk5iI8g4/C9dQhWB/aA+cTh2j/FLadD4D3xbPwDbuI&#10;49cjcTk9FldyExGcEI2bZQXIvtNMN9BHiK4qx3gNJUiMGgyJyfR/Pm4gbdPfTHIk5mtKQW+jNlQt&#10;VLDKQBXLdFShamQIr70H4HcyAD7+R+F78gwOBJ3HwfPBOBYagsArUTgbGY1zUTfpc69i0VYbSKyZ&#10;j8lH7LA8ciem+JrDKysKKY/uCJCqpxtvHd1g+YIUwEUXaSNdpE18YRNMWnqAwkuB8TTIHFxn1Un9&#10;rGC6aJ+hJQpWKTxf1p8CoD7Q639Q+xf973+kbQYZA42fEH6pzRKFeIoasUWsJ2jUvn8vQEOwkfSd&#10;+PsJ0KG+GlJVjX+SpSUgNRJ8GukYAUYMop6W4cdtPb23gYDXSNFM0UA/axN9hxb6nBaCGh8nAIz6&#10;OBh4jXRMA52/nmFJr/EDglaCrwQD61ppCcLysgla5CH5SUBJNgo7GlHw7B4mGenj+0UyGLBUBgMJ&#10;QCNIEo9XlscUTUWS5qswmWLSagVM1VLCeNXldBdciUlaKzBZW4FCkbZXUd8KTFi9BKNXy2CUhjSG&#10;KM7AIEVJ/LJqEn6WH48fZUfjO5nf8L3MUHw7fxC+o/hGaiC+lh6Ib6UH4YcFw/C99DD8JD0cvy4a&#10;i8GyEzB0yQSMkJ+KCYpz6C68EDM0F2MuXZzS61ZAykgB80lJzDdTxiJq5aw1IW+tg1V2RlByNoUC&#10;wXKl9Toss9bH8g0k2TdaQ32jJZSc1kN/mxMMt7tCb6sDTLbSnZbgOk9eGstUlmPspNGYRvZt+sxJ&#10;wlzxo8eNJEix0hpP+xMEcLG6YqXF8GK7yEpLnJjnEFtEMbQYUr/0/2IdeV9QUj3RG1oiWIkUFwdD&#10;jZ8mfv8Tbf9E9vFnrqLvg2++/woDf/0R8rKS0FWVgY6SNNavkYOdoSJZRFVSWwwuLbjZrIXnBj1s&#10;I2vIU9r4uVniOC+C4bMRwXs9hDqscFJZPEtD1JkDpLJ44j4ehiMqJGVosdKKDWVYiRLu0WS5oy+Q&#10;NaTXhCeJpLC4RovnhOdFLHhh1iSCVsKVM4i/SvC6FoSU6+eQFncJWclXyR4mIj/9JrLSr6EgLxEV&#10;5Xloaq1Dx6MONL+8j84/3wg26QVdcPw0TJjziYK3+UYkzIP+nz/Q+ekNmkh519JNLZ+sW1p1EVLI&#10;cqZV5yOlIhc3CtIRU5yNW+WFOBF7DaZ7tkHF0RqrrIyhYKYDWX0NzFBZhvnay7DMWAFKNqshb6IB&#10;eQMtaFqYwff4KVy8eg0hV68iPOYmQq/fREj0DVwkYF0Mj8K5y5E4df4Sjl8KEaYIto4KwNKj5FJi&#10;z+JKR7Vge1reExRIYVW/e4dqslQNf4rUhhhaDXThN9LNVDT9sSjYYnFSvJO2uyjYQoqBJbKMf4v2&#10;CUx8Q35L7XsKHujMuS2ecpkVGkOLQSXOaX1OyNP3EkOrpUdVseppo/e1/E1QFYDzF+oZOtRyNNL3&#10;ZngJ35n7egAkAhYfQ/ARjv2TzklBfQwqPoYnHORcGrd8fCsd10qvs8psZ0jxcdzHx9F2Kx0jEU3A&#10;iiouRmhO1mdoXSFrl3+nHgWPuzHd2Bh9ZBdhoNwiDF0uizGKyzFRkaClspJgsRLTKKYTwCS1lSgU&#10;MWOtIqavUcCstSqQXEt9ugQuoxUYb7sKE9yVMdVHA5N3qWPSbjVM8FbGKK+VGOMhj9FuchizRQ6j&#10;N8lhuMsiDHNcSK0sfnOcj9/s5mKQzTwMspTGQLO5GGg8B/0NZuEXvenorz0VfVdPRv/Vk9BfYzz6&#10;qo/Dz2rj8bP6RPTVnIK+GpPx6+ppGKw9C7/pzcdww4UYZSSL8YZLMM1cAXPt1SHjootlmw0hv1UP&#10;y5zXQN5JF/L2upBZuwKLFedj6aoFkF0uQ7CajNlzZ5A9nEI2kQA1np8WjhSAxeASW0SGFj9FZGix&#10;TRSXPvwbWmJgDfiVFNgAAlZ/DhG0GEoMK7ES+ze0xCD78ReC1s+8huIPBK0fhKeMvJ7it999i0GD&#10;foTc4mnQVJSGjooMTEjl2htxJT0rLVZZ2vCy08NOZyPs3mQKP7aG3k44t9cNF/y8eqzhHlw5uReR&#10;p8kaBhGweK4sgpZoNZ0eexjCkCKFRaC6xrVYpKo4Cc8Ki+u3GFpcZMr2MIGhRfYwITIAiVGBgk1M&#10;ZWjFXkRW0hVSWonII2hlpl5BblYMSovTUV2Zj9raQiQRxLxP7cPmE77wjTiDE0nhZPUSEEVQSGmu&#10;Ql5XM4of3ib1dA+NpJI7/nqDB3iP+3iHB//zHnf/5x26Pr1G5x+vhMfqHR+off8Cze9o++8PpE7I&#10;hrx/Tir9oXCO3K42ZHfUIpXUXWxVLsJzkxCSEo+QxDiEpybhehaBLzMFN8mh3MzMxC268cfl5yA+&#10;KwuJ2bSdmYXo9FSU3L2Nxo8vUfH8Eap+f4Y6+szGN69Q//qdAK2aN29RTYpGpLLYHlL0QEuwUAQQ&#10;4aIm2LSSxWJrJ1JZnNMiaNF+F0W30MfQElnAJ9S+on0OfnrIxaWP6Rx3KEQ2kAHIyXgREIUcUw+0&#10;xPASwENAEmAigIchJVJK/B1ZWTGsGCx8rLBNfVygysHbAowYOLTdRuBr4wcB9N2EAlcKhjDvC63w&#10;3fhn5Hzb/1CIcm9C/k14naB1lYAVWVCAsNwcIad1MTMdV4pzkdNei/xHnZhts4FUkQJGK67COBUF&#10;zNBWwaw1qpizVgOzSCrPpP2ZpLJ4e66+OmbrUaxVxzxdOkaPoKVPKsyClI+fIeSukDxOdMGK1C2Q&#10;z9iCZVlbIEexJGMTllFw3/L0TZBL3YglyS5YkuKCBbG2WBhvK7Tzo+0gfc0e0lG2mBNmhXmhVpC+&#10;aIF5580wl2JesBmkgi0gfdYS889aYH6gOaSCLLDgrBVkzm3A0guOkLvoiGUXXbAyZBMUQ7dAOXQz&#10;lC9vhV70Lhhd3QGtIBdYhO3Gluv+MPQm9aW3EitVl0KWLO4c6ZmYIzUD02ZMEqaRGTt+NEFqpDCd&#10;DC8txpDi+bDE+SyGGCsthhgHg+vf0GJYift4mwElKigVTQooDjGs/g0uzm2Jgl/jfBcHKa6ffiSF&#10;9wt9z9FYtGAKVFfMwxoCsKk2KS4jRQKXaH4uD1tt7CRryLOdHtxqhmPbbHDa2xnn9m3FpUNeCCW1&#10;JYKWKAHP5Q08AJprs9gmsu1jIPHTQx6ywwOiWWFdJ4XFi1jwsVwOwcosPuwkEiJOEbBOkdo6g5So&#10;IKRePYsksojpBK2MuFAUZNxCPlnDjJRwZKVEoSgvHtXlmaiqSEdNXT4yCxNg7+OAZaSi5e1XY5nj&#10;WixzWAsFV2MobjSFEsGXQ9NrAwx2b4T1YS/YHveGS+BB7IwMxN7oCzgYEwr/uAiczYpFaFEqwksy&#10;EFtbjLS2GrKgTSh/1onq3++j/t0TtHx6SSB4TfD7AzwDKK9swwluHkd37+93uP/3R9z76w+Kj4IK&#10;5Oj64y263lP79jXaXj9H4+unaPn9Bdp+f4WGF49R9eQ+6l49F/JC1W8+oOb1BwIZV5+TVfzwB9ky&#10;Ulp0MTfSBSrkhuiCZbXVTJ/bShe9MMyGwUTHiOyhSHUxyDpJnXDbQcc+pOOe0vYTAh3bQq6Mv0v9&#10;4sn/xCpLgJTQJ+rvHYLqYiVE5+XX2Z4Jyoy2eS75VvF7+DjhPKyQ/hliRccJf87HddLvroPzcgQn&#10;UV6OfpZ/BPfxsfQzCS33cSvaJmgV9UArF5cIWBxXS/KRx9B63EUqxBW/aWhggroqWUA1SJE8nm+g&#10;jUXrdbHAaA2k9FdDmmMd9RtrY57Basw31IaMEYWxFuYZq2Os1mIM1JqNIU6LMfqwKkafVMeI02oY&#10;fkYVY4LUMD5IHVMvrsH0kLWYdEkb00L1MC1MFzMj12FmlAFm3jDGnJtmkI61wYJ4OyxIcsCCNCfI&#10;pLtClqGX44aFBLzFmR5YluON5Zm7sCJrFxRzd1PsgjK3WbuhQH1Kmd6QT/HACgqF9B2i7VQvKKVu&#10;g9Q5EyhdcYVZ4l64xh2Ans96rLZUhZyCDOYvmotZc6aTypqKqfyUj0A1fuIYYToZMbQYUhMmTRDy&#10;WGJosU1kiHHpQ+/cFrefYfU5RIBiMDG8uI/3xUqrd4hto1hxcQjwYmhR++NPfegz+mHStLGYNXMs&#10;li6cCmW52Vi9ch6MyarbGawSEvI8ieA2UpW7XI3gt2U9/D0tcWy7HVlEF5z380AIqa3wo7sExRVB&#10;4Irk/BaDiBSUaMoZhhJPnyyazYHVFSurSAJcONnKK0H7CGiHSI0dRVzYCQqyiBEnBWgxsFKvnUPS&#10;dYbWJYJWmGANC3NjSWlFIC0+AvkZN1FRmIyK4mSUlKSiqakYTS2lCL91CU57nbF+hxWM99lBb68d&#10;dL1tobdzA1Zvs4SqhxmUNxlDydkAK530sYTgtnCDJhZYqkHaXAXzCHrzzOjGaqyMmQYKkFqvioWW&#10;qyFrrYOVzoZQJLususUC6mSZ1+12gYmfG8wPboftEV+4BhyA19nj8D4fgP0Rl3AkOgLHb17DycQY&#10;BKbF43x2KkILcnGltBC3qisQW1eDG/W1uFZXjcx7d1BL4Kp//QLVr1+TyvpI8UGAVePHP/9PaDUR&#10;EJroguUZGETLf3FyXpSo51akRr708Wo696h9JASvYUigpb7O/xD0CDy3/wc9x4mhxSASw0oEpd4Q&#10;E4751zbn2jj5Lurnc1Aw3Og7iINhJQKaSCXxgwIRuL7A6p/w4va/QUvcR9C6VlKCK4WFCM/LE4DF&#10;FvFqUS5BqwZFT+5BdrMbhmutwURNDUiu0YCMiR4WGutC1mwdFhK4FhrpYJGxDhYYrsH89WuwgMAl&#10;s56hpkOvr4G0sSZZRgVM1lmKEeaLMWIHKbajahhzVAWDfWUxdOccTPJdiNHb52LUttkYt0cGo3yk&#10;MZb7fKQoFmCY9zwM2z0fg31kMHjXYnrfEgzYJ4d+B5ai38Fl+GWfPPrupX0/2vZbRa8pYdB+BQw7&#10;oIphh9Qw0l8TY/3XYNyxNRh7QgujT2li/ElNTDimgWknVmP2aV1IHtTA1L1KkD6ii6VHjKC0bx1W&#10;kKVdqbsYi5bNwcJFUphN0JojPUPIaU2eNh7jJxCkJo7F1OmTySKOFSzipCmTCFpDBXvIVpFbVlus&#10;snpDi4OhxPscvSHF0Or9Wm8w9YaVOD6rL14gox/ZRLKMfQhaPBHhpKljMWfORMjKTMdyGUkoL50B&#10;jZVzYKAuAxv9FcKMEVvoYvWyX0vgMsB+NxNhYYyTOx0RuGczzu/3xEWhmHSnUEzKOa7wU2QZA/0Q&#10;GbBXAFmE0O4jpSWqig+j10NO+CD01G5cCz4gQOv6hcO4dZksIkErgaCVzNYw6iySrwYhIToIabcu&#10;ICM+DLlpMSjMiSOVFSl6ophyFcXZsSgpSER+QQKK80l5laShvr4QGUWJOBp6FE7+W2B5aCPsjnnB&#10;/ognbPy9YOXvSSrLE5YHCTZ+m7F+nwspLwcBato7rKG13QoaXhZQczcjhUYugMC90EoT89aTazBY&#10;gem6yzBljSwmaNL/oYoURlIMV5iH31ZKYcCSWZCYOBwSIwZSDILESNoePRIS9P8gMXkCJKZQSE7D&#10;17Nm4LvZs9FHegG+XySLr+fOgtP5INz+9J6U1jPUcgL+zR8UH1H34aMALVZbbBMZVCJokcqii76Z&#10;LtgmunCFEgEBBJwLIuvVkycSrBf3cysEKUHaf0TbD+hCF5VLiGAhAowIWp+H8gjnJPgIyXiGEu33&#10;gtR/g1YrHcMh9FPfnZ7zfD4ffbbwfYRzi6DFDwEElSVASAStf0bv/i/qqncISksELZHSukAePIp8&#10;eX57PYqfPYScx3YM1SZoaWli+hpNLDTRx2IC1xIzAwFai9avhQwBS4ZU10JTHSw2oz6ztVhkSnc2&#10;ApeUAf0jGJBdNFTBJDN5jN+phunHtTH7jC7G7JfHSLdpkD+xCnIHF2OC4zhI7ZLBCMfxWOi/EpI7&#10;5mPhgRWY7bsUM/3oH+mQMqYe1sCME2sJQiqCYhtJABx7QBMjd6pgkPtyDHVXwKDNKzDMbQVGeCrh&#10;Nw9ljNmmilHuShjjpYwJ9PkTvNUwdbcGJu9Qwpy9mpjmRbaXXlt4SB9Sewm2PjpY6qqC5SZyWKoq&#10;jSUrpSG9cC7mzJuBmfOmCdCaQvZw3DgC1cTxBLCJQmKeocVKi8sexEqLocUqi+0hA4hhxLkthhYD&#10;StzH29wyvDjE+9wymMTAEr/O0Xuf11vkVX1+/kW0wk8fsof9+v1C32sMQWsCQWsaViyUhBJBS0V+&#10;FjRWzME61QWw0lkOF1MCl42GMBsqT2vj52YBfy9bYbmxM7s2I3ifBy4d3IbLh3cIEXLEGyHHdyHk&#10;2C6EntgtbEcRxHi1ncvHfXDxCB17YgeprT2kvvaTEvNDzIUDpLb8BaWVSPYwhaDFSkuA1rVA4Qki&#10;28OclBtkD0lpJUUgNZ7UV1I4qS/RU8WivDiU5N2i7RgU5cehsjIDtaS8kvNjcTz8JNyO78SWE97Y&#10;cnoPNhEwXU/6wPnkTjge3wE7sonW+91gRbbXbN9mGPtuhNFuJxh422OtlzU0t5pDkRTWCvodLLMl&#10;xUWKbJGFCmRMlbCAQDZ/PakxstVShsqYra+Mn2RmQmLGRHw9czq+mjGDWtqfRTAjSEnMmgOJuVKQ&#10;kJoPCWkZSMjIQWK5ErUL4Boaiq6/P6Hh9+cErbcCtGoZWu8/oOED9QvQ+rMHWn9R+0VpNdMFK1I3&#10;PbaM+3rySWzfOCfFuS/ByhG0HtB7eZVoBhbHXVJarGj4vTxcR7xMPsNEeDLJQBKCQUTA6ekTtRwi&#10;QImgRfaQWpHSEh0nLJTRowL/AS3h+3BOigHE34HLNv7foCV+Tdz2AhedWyKq6Is95JKH82kpiMzP&#10;RkFbHcqeP4HCzj0YrKWDidpapLQ0IWu6jlSWAZaaG2ARwUvWRBeL1+sJIJM116fQg5yVgRBLzNfR&#10;MbqkzrTpj06gMF2JSR4amHNcHwtOE/ROaEP5mDIcQtfB/oI2jE4oQp9sozwpKZ2ANdA5SXFKG6tJ&#10;GSkT6ORPGUDmpDGkTq3H9FP6mHHOAJNP6EEz3AOHqhKwO/sGtqdewXb6R/dKCoF3egTc4s7D9cYZ&#10;OEQeh3PUCbjdCIRr+BG43zgN83M+0DzqjGUHLLDssAUUTjrQNt2B99tA2UULKwyWQFZZmuzhQkgt&#10;nIPZ8yQxW0pSSMRPmUr2kKA0me6qnN+aPHW8MJyHc1oMLYYVQ0z8NFGstMQhhpU4ekOKg0HEx4ih&#10;9N+CQfZlW5Tf+oET8v1FTxb79e1L33EUpKUmQ27RdKxii7hUEuoCtGZh9YqZ0FOcBzPthXCki3KL&#10;NYHLgcFljH1bzHHYc4OwFNkpbxec27uVVJc7LpBlZIBd8t+BixQhx7xJWe1GGCmr86Rsgg95EMgI&#10;WIHeiAryIWj54nrwfsRcPIDYy0cQH36CVJY4n0VB9jCZE/FcZBobguzkq8jPjBGUVnpCCDKSw5CT&#10;JuorzrqB4rwYFGRfR0FWNEpzY1BG8KqrykR9Qz6SsmNwIvQYdtJnbuegz/U8x7EPboG+2Hx6F4HM&#10;G04EMXtSZQ6Ht2HDAXeY7XWF8W5n6G63gQZZZGUXfchv0MJSSw26CavSDVgZC0wVyDUoEMTUMM9I&#10;Ff3o/+ErAtY3s2fim1mz8e2cuaSk5uNr6YX4SopiwSJ8vXgpJJYsx1fyyvhKRZvAtQI7Y26i8++P&#10;ZA9Jab19Q8D6QPbwPerf9ygtsoeciBcrrWaGEAXDiuufGFic3xLAQzaPk9wMLm4/7xPEWGlxQSov&#10;avGIgqHFCXu2liLl809lJFi7/wWo3tsMMW5Faov7RfCj91P/v9VV7+12+k48RxcXsjJ0+CHB/w2t&#10;LyGyjBxiaLEF/ovsYWkxrhTlIyI/T5SIJ3CF5aUjr60GlS+fQHXPPgzR0cNkXV3M1NXGUitjLLM0&#10;ghzFUnNDQXFxu5TaZfSanIUhvW6M5RRLaXsJH2PO4FKHpKkiZm1ajUX+67H0jBmUg0xgF2aJvTEO&#10;2HvdBtsj1mNzhDFMzq6BZdA62J43IqCZwCnMFEaBelANIGidMsScU0aYdkQPsy9akM3Th038CVT+&#10;8QoVb16j+MVzlL98JdSXlL2ku9n73yne0B3tNerfvkYlyfLSF4+Q0dmKm42VOFmUBN0Lu7DshBOW&#10;HXHGioNOUPE2x2Lj5ViyZiEUdOWxSmM5pBfNw1zpWRQzhelpJk8fj4lTxmLK9IlkDycRoDinNVpQ&#10;WpzH4ryWuHaLocXqiiHEwGKAiaElBhiDh/d7g0oMMd4WW0Hxa/9WX8I+Bc8E8SMBjGeGYMU1esxw&#10;zCV7KLd4BlYtmgrVpTMJWLOxZtUsrFlJrfxMrF05A4ZqUrAxkMMmKzVhehtvoW7LnFSXFQ552OL4&#10;NrKLPhtxdvcmAtgWXDrkSYrLi8C1DWf9tiKILvzzB7cg5Kgn2cedZBlFcfXsHoKWH25e8idbeKIn&#10;CU/WkIDFtVpc8pAWfQ6pN4KReusiMhlS6VeQmRKO9KTLQpuVFkF9kcjLIHhlXRNFpmi7IDsaBTk3&#10;UFoUj8b6PNQ2FiIh/yZOR52C7wVeaOUQfMOOYdfl49hJ38GTvotn0F54Bfli65m9BLLdcGaI+XvA&#10;ch/Ba6ctdMgyqpPiXGW3lm6+q+n/W53+z1Up1Oh/eTWkjTQwQGYOviFofTuHgEXq6nuC1rdS0viG&#10;rOC3MovxzaIl+EZuOb5mhaWghq/UdCGxShl7E+PR8SfZQ553nf4fa/jp4bt3BC2ClWAPCWhkD4Vy&#10;B7rAORfEyXa+2AWwCPatRxHRvqh2qUdlccKc+kTg+oQuusgf0v4jeg/PYCrksPhYCj6XABbq/wyo&#10;nnN/gZQYWL33ex/zJf4btMTBTyvZFopB9AVGvQH1ZfvLPsOql8rqCYlrJQStwnyhuFT09DCtB1q1&#10;pLQeQX3/YQxbtx6SxkZ0tzGC6iZ7qDtvgLKTNRTsLbDS1gwrbEywysZU2FawI8Viaw6FDWZYSX3L&#10;rNZjsYUuFpitxkwTZcx0IrV2hN5z3haKBC7LSwSrKEfsumqPPdds4RZlhdVHVGESsA52Zw3hcpmg&#10;RWEWbADNM4ZYSAprfqAxZp4wxIwQS4w/R0C7dgTny/JxsbwYJ3OycDIrE+E11TiYnIDzxbzSRx2y&#10;OjoRU1eDqJoK3GxuwInkRESWlyK4Kg9rL+zFfH9HyB5yhdxee8y314ScuQKW6stBUX8lFq9YAGn6&#10;J50rJXp6OHPONAFYnNcSP0kcN5GBNVYof2Bg8ZPESVMmCopLXO7w66AvSXhuGUriYDiJbaMYUGJg&#10;9Q5xX+/8lvi1n7mSvn8/AVp9f/lRGO4zcvRwzJ49EUtkWGURsOTnkMISQUtPcS70SWnpK86BnsIs&#10;rFOZDTMtGTgZroKHpSZ2OerDd5MJDpBdPOppixPbHXDKxxFneNn9/ZsR5LuZ7KOrsOR+sN9mso7u&#10;ZA+9EHZyO6mvHQg/vYOgtQs3CB6xoZzLEllDTsInkT3kp4aJBK7knlqt1FsXkEbqikGVkXhZpLQS&#10;QwWQZQtPEyOQm3ZFAFZBJgGL4ZVNbc51FObeRDGproqyFNQ25KCsLhuJebGIpb4jYafhFXgIftHB&#10;2Ebg2n7+AHzOkwIjgHkE7Yd7AMHr5G44koW02u9MltEaq7cYQclJF8tJcclZaWI5wUuOfidLLbRJ&#10;cWngF5nZBK2p+H7uHALWHHw7j/alSW3JSOOrxaSyli7D1ytW4OtVqoLK+mq1ISRUNbA7KQG3PxGk&#10;Xr8QSh1q3r2nm2oPtMge8swK9Vz3RBd+E13cfMGzYuLgC/+LIhKFON8ktobcxxDjWiiG1F3qu08t&#10;l0EI5QSkeAQLxyEc3ys+Q4s/47/Fl8/9x/soxKqtN7TE2/w9vsBKDJ9/Quvf8f8KraiiQkQStMLz&#10;c3Apk5VWGkJze6D19AF0/U8TtMwww8wUMpYmWOPpCq1NDlDfaA8VV1soO1tD1ckGqg7WULK3hCb1&#10;a/PrThug4mCFVQQvOSsjyFrrYp6pOmbYa2DBIeq75IilgZbQCraF9WUnbIx0gddNN9hFuWLRblWy&#10;h6ZYT5CyvWgCx3BLrA82huZZE0gfWYtZZBMn+OtgygUTjAlcD/3wAwgozsGe1Dhsi7tB4IvCCbK7&#10;fgSvncnJOJKVhRvNzQgpL8NB+qfZGnoJB+NiEV5aghNZyVgT4A2pvdaQ83OBNNmDFZuMocAFqQYr&#10;oKC3EvNlZ0GKYDWPVBYrLY4Jk8dgquREUloThHzWWLJhk8kyjh0/lpTWb0ISnqHFAOOclsgeiqAk&#10;Vl1itSVuuZ9bMZzEIYYShxhS3PZWWnxcXwYWg4v6fyKbyOAa9tsQzJpF9nDhdAFa2isJVEpS0CVQ&#10;rVOWgoHKPJiqz4e5xgJqpWGmIQ1z2rdaTZZx3XJsMVWCF/0ufBx1sW+jIQ66meIIP2HcsQGnvR1x&#10;gVep3rcZ5w8QtPzdcPmYJ0IJWhGndyLyjA+uExxihaJSglXkCSReoZaAlUigYlvILee0kmOCkXLj&#10;PFJieRxiiBDpArguIyOJE/KktlIjhZbBxdDKp8gjgBXlXkcRqa2i3FsozY9FWWEsKgledXX5aLld&#10;heSsOHgdIFvo64b94afhefYANhJUXQO3wyVgO5xPecHuuDvMD22Eia8d1u4wh+oWPcg7kCuwVoGM&#10;lRIWWSlioaUSXQMqmG2kiD7SU8geTiSVNRPfzZ5F1nAmJOimJrFgLiRkyR7KyeEbhpYSWUMNgpaO&#10;MSRW68A/Lwftf7wlpfUSNa/fovbdBwpSXgSt+nc83u+jUAUuymPxhf4nAesvoWiWi0Y59ySsBP1f&#10;4NXCkKBWUF+ktoTSCIJUF/UL0KKWnz4KhZt0nAhatC0EbQvnFQNJBCqGIfeJcl2ifd4WfS5v87Ff&#10;oPXf4jO06HOEUo1/hOipZ+/9/wtW4pCILGBrmIuw3GwhER+cmoILGcnIaa1F5bMnMDp1DkMMzDDd&#10;3BzzLUyg5UbQ2uwItY2OBC4HqBG41CnUCFyswLR6oLXa1V6AmRIpr+U2ZBttSCVZ6GCWvRZm7l2P&#10;6actMfOsLWQCnaBwdjNUzjhBPcgJq4KcsdDfGorHraFybC20z+hjTaARtMlKKgZZYKY/L9dEsDqq&#10;h0nB6zEsQB+GGScR8agep+ryEPmgBdfu3Ub8o7u4+fgePDPisDMrHvFP7iKqqQ6nSEWerchHVH0V&#10;YhuqcaWmEGZBu7HSxwJydEHKkbLQ8rCBorkmNM00oKyrgIVL5mHePEmCFsFrwex/QGvyNFE+a8z4&#10;kQK0eGJA8ZNDzmlxuQOHKK8lji9PEsXQ4j6x4hIDSgwtcYgBxcfxNj81FPdxMLR+ovYnzm/15SFA&#10;P2IIfe70GROxfMksqC6fDV0FKRipycBYjSC1ehEstBfCRnsx7NYuhe3aJdiwVha2Oothr7sULgwt&#10;o5XwslDDTtvV2OOsC7/NhjjqYYEAHzsE7XIkq+iM8/tdceEAWUOyWCHHvARoMbCunt1LtvAw4i4f&#10;E4pKEyNOIT7yJBIIWgmksBhYiddIbd3gOCdSXgyv2EtIJ2hlMLAospLIMjKsUsgiMrDSo5Avjsxo&#10;FJJFLMq9gRJSVqUFsSguuIWyogRUE7iqy9LQRJaxpCwDuwha1xOvobSznqziERgfdIDxEUcYHneC&#10;3mknaB7fANWD5ljusw4LPFdjxmZlTHKUxxTbRZhoOR+TLBdhkvliDNOXwldLRkFi/nBIzBuNr+aN&#10;xVfSYwlY4yGxcBIkFk8ncM2CxJI5kFgxHxJKywhYayGhvZZurkVo/0C28FWP0npD0Hr7AQ3vyRJS&#10;iKHVSOBhtcXq6K4QIvXBsBES4Z9V0ZcQ+qn9bBmF48QlET1goov+i2r6L9D6Rz9tM7CE8/YO8XFf&#10;oCWC0xdQ9baIgj2k83H8U22J+0Txpe+f0Pr3eyQiC3MRUZCLULoDnEtJQlByPC5lpSCruQaVzx/D&#10;/NwlDDKwwDRzK8hYW2KN+0by/K7QdHPB6q1O0NjiCA2yjBqudoICY2BpE8zWENhWu9gJamulrSlW&#10;2Zliqc06zLZbA8n9pph4xg6jzjhiGP3TTD7piRnHt0DqxGYsPbsNyuc8oR3oCpVDulALMIDCGSOs&#10;DnPAqgv2GOW7BhNOmmGwrzZGnlqHkaGmGHXeDJPOWhPEbDE9YivmRe7A4ghvLA3ZDtkLnlh6eTtU&#10;I/ZA7/I+WIQfJuV2HHuig3CZ/uEv51+HPgPLRolgZYa1222xZivdaQlaa8w0oaApjwVkDReQHZBZ&#10;OBfzKbgynhWWED3QmjBpDLWThMQ7J+LHTRgjWMXeFfEcIoCJACVWWww0sV3sDS2O3tAS94mP6w0s&#10;0bG/fIaWaDobhtZA+p7jsFR2JtTl5xKwFpEFXAJLnaXCpIFOxquwkWKTiSI2mylhEymrLcYKcFu/&#10;Cu60vd1SHT4ErN0O2vAlaB0gaPlvXY+T26wQ5GOPs75OOO/niouHSHEd3opLR90FaF0754uYC4eE&#10;5HsCqazEiDPC7A5xV06LgMWAYmhxe51agpagvGg/6eZ5ZMSGICs+FDmJ4chLjqCIRE4ybZPaYmhx&#10;FGZcQ1EWASv7OopJaZXkxQjQKiSlVUxtZXEiqkoSUVFKbU0GSgricfKoLxo6GtHx5ytk3qvFtZZc&#10;7M8KwZa0k3DKOQbH4hOwLzoOmyJ/mBf4wSBrD9bn7Mb6zJ0wTqdI9YFBym4YJe2CWdJe2CYdhn2S&#10;PzYkHoZF/AGsv7kPhjf3w+CGH9ZfPwTb2CBYEITHum+BhJoaLpaXou0jQ+u5oLSqX/dAixPwHyk+&#10;fUIzD10hUIgS8T0XP4OIWh6QzAnw3sHJeX6SJ7aHnNMSVJcAHYIMvVfIZfHrwjEcDB9ue4AlhBhY&#10;vfYFaImVljjEiuvLsWJAcYht4T/toagVR28IcfxvmP3faksiojhbWIfsEimtwJREnEtPQFh2qgCt&#10;CrKHVucvYoiRFaZb2mLRBivobt+EtV6bsdrTBVruTgQuZ2hudRTUlzYBbA3F2i0O0NnMQVAjmKk4&#10;2mCFvRmW2Rlgro0WJu00xNhAFww67Yw++zdgOFmK4XtsMO2ALRYccYCS73pYHbXA1iNmMDikjwUH&#10;V2OOvx5m+ZtimPdajPS3wMA9azH8uD4mR9lgUIge+p5Vxw+nlNEv0gQDqW/oVWv8dHI1fvZXxbBg&#10;A4wOMcdYspUTD66F7EFD6GzTwoYtGrB2UsUGZw1s2KgDBy9zGDsbwMjJENoELa31qli2SgbSpKyk&#10;588klTUT8xbMEvJY08lyTSMFM33GFALWOEycQjF5vDBPPC8rxn2ciBdVxIsKSwcNGUD7g/+R3+Jt&#10;8Zxb/4YWQ0nc9+/oDSsxvH6hY39mcJFF5PIHVmJD6dyTp43DYrKHDC1D1UUwXyOHDfryoieGpKK8&#10;uMCUYwO3GthmTn1kg9wpttmQyrLTxC6HNfB10cd+gtZhdyOc3GGJQB9bBO9xQDCB6xxZ64v+mxF2&#10;wgtRQZzH2ic8MbzFTwzDyBYSsIQxhzzekMEkhhZF/NUzSLgumqomicFFaiv9FkMrDLmJEchPiUJu&#10;UiSyCFpsEXPTryCPVVYGwYssomAPSWnxk8XSfLaIcQQvisI4VBTFo5zAVVqWhLKyZISR6rsafwWp&#10;TfWofPQEXX/9SdbsORLv12BfQRis4vbDLN4XlhkEpKLD2FDqD9uyo7CvOA6nimNwrTqNzXXnsKX+&#10;PLbVX8CepjD4NV3F3pZr2NVyFd6tkdh5Jwo7qT3YHo3w56WI/dgFp9xkfLd6NS5VlKH5w++C0qp7&#10;8w61DC2yiDw4uZ5nNyBocTKd1U0jWTmeGUGohicYCHO38zYFD+8RClCF6BmoTDAQoPUXD6HpgU6v&#10;YGjx2MU2AgTHFzj9bwX1BWqifi5tEOBIIST7hZZe7wGVeCjQf4PWv2HG271togCsHpD9NyX275CI&#10;KMoW1tgXoJWaJEArJDMZ6c3VqHp2H/aXLmO4iTVmbnDEEscN0Nu+Gfo73aHttRFrPFyE0HZzhjap&#10;rjUEsDUEsLW0rUvbelsJbAQzDbKMqxzJJtobQ9rDxwqRAAD/9ElEQVRSG5PcdTHutCNGHnfEYC89&#10;LDzqgoW7jKG+1ximB03hdtAYPnt0EOhnjN3+hlixXQGTtqli7A4CFYFm2r71GOdDiuuANkYf1cKv&#10;R5Qw8Pgq9Du4BCOumWDQNVMMvWGG/iFr8ONpZaFvWLQFxkRZY/FNJ0j5KkDXfSU83TVxZIc+jm83&#10;xEF3A2xz1oYjqQpHuji19OShbaiEZculsWgh2UOClvTCOdTOguSsKZgxZyqmSE7ANEkuLB2PSaS4&#10;JpHSGkrQGjbit89PDhlaopzWr6SyBmIIBYNKHGKrKLaLvYHE22ILKd7n+G9KS+inY/v9OgA/k03k&#10;1xhafH5WWotkpkFzxTys1xBNV7NBfzmcSE15WKnD214Hu1314btxnQAmX4e18KbfAwNsO8UuR23s&#10;JpW1d5MBDroZ44inKUHLGgHeG3BujyMu+m3E5SNuuBKwA1eDfBAdzCqLF289iJsh/gStY0iKPI2k&#10;qCABWjy7A4dom6BFqpehlUiRQIpLbBEzEkLJGhKoyBbmpF4RASuNQwQtbhlghTkie1icR2or/6YA&#10;q3KCVVlhvKC2ykuTUUJqq7goETevn0dM0nXktrcjID4JIdm5SG1pRdG9uyh53I3rDQU4kXsV1qHe&#10;UD1lC6VzdlC65Ai1UBdohm2EdsQWrI7cAsUwFyiHOkH1EtnKy5ugHrYVKpFboXBlE5Zf3YSV0Zth&#10;lnMIVuknMMpWCz+tUUcfTU1caaxFw9tXBK1XBK23qCNo1b/7Q6iCZ2hxy7MosFISQ0mYzoVaBtln&#10;ZUXBIBNKI3qO42O42r2Z7CWrrS8Q+je06DWGiACl3q+LwfVvaIkgKqisz8eQ4uM+Oo8ALPpc4TVh&#10;/5+Q+je4uETi39ASw+r/H7QKsxBekCVAKyhNBK1LWclIa65E5ZO72HL1GibaOWPRJjcoebjC8sAu&#10;WB3cDZO9O2C8ZxsMfb1guMsTRt7uMNi5Fet2bMG6bVuhT2pM32MjwcEVq0l5KbpaYZWDGRZb62Ea&#10;qZrp/tZYetgK+nuMYEOxZc86HCFYHfZegwv71uHifn0EeqrS3dsAm3ZrYo6dLOS262GxqwrW+hpA&#10;Y8dqrPDVxOITazHhsDJGB2picJAqxlxfTyrLGKNjzDEskhTWdbKP0QSyywaYcMUGU06bYLzLCqzb&#10;qY+jJ13JyjjiPAEzYr81jriow2+jFtyd1GCovwRrdVdimdxcgtZcLKBYsmwhtfMwk4DFsz1MFZ4c&#10;jsdEUlUMrQlsB0eMEKA1joDFTxAZWkN/4+LSgRgxahhti8ofOMTWkbfFcOqttsRKq3d/7/3PsOLX&#10;GF6ksvoOGCBqhWT8j8J5p5IiZGjxk8P1GotgrbsMDgbL4WK8UpgrntdH3OWqh31bDHFgixEObTLC&#10;gY0G2MsQc9KFLwGNt/3o9YPu63GYoHXK2waBvvS7O0DAOuomlDdcIYV17ewewRpev7AfNy+RPQw9&#10;isTIE6SyyBZGBSI+ilQVwYrbWAIZtyJonUM8QSue81sErbS4EGQmhiGToJXN0CJAiaAlAhUrrEKy&#10;hvwEsSCbtnvUVkl+DErIHjK4ysgOVhQlobQ4CUUEsaLCZFy7cg5JqfHCOoDJDQ1I4ckom5qw73I4&#10;Gh6/RNujZyi70464uiLsSTiH9ec9oHDcCiuOmkP1nCPULzpD6YI9lgRaYEmABRadMMXSM1aQPWMJ&#10;2SBrLAy2wayzFpCL3gj72iBoxR0gW7gIEvLL8LOWJm7daUPd769Q9fwlal6STfxdZA9r34vGHzZ+&#10;/CTMFMrQYVjV/y2aWUGsnsQqjEOcu2JwCVCjbQ6eSuYfSkucq2KoiPsoeB6s3vui18XR+zVRHwNK&#10;KJfo6eudz/qSa+PgfYrP0BKDjF4TbxN8OAfGVlGo4aJW2Bf6/7uNFFfRS4QztCgu5mSJlFZaAi4S&#10;tFKbykg+d2HbjeuYuWkz5D29oLFzCxxO7IfjyYOwPbYfVv4ko4/4wvrIXtgc3APrA7thsc8b5nu3&#10;Y/0uLxjscIOBoMjI8m22gZKzNeRtjTF7ox5m+hphzX4j7DtgglOHTOC/k6Tzfl2c36ONIDdlXNqt&#10;g3Ne6ri4Sxt+Phow2rgCNtvWwMJVAZt2asHWQwVaHisht18dk/3UIHnJDIPJDg49p4cBZ3Qw6Ayp&#10;svPGGHpWH0Np+xd/TQzYuxq/btfFBLKiS/Y7QN1zPVx3msJ/jzWOb1uP4wSsI86rSX0owtpkFVZr&#10;yUJ26UzILJotwGrRkvlCIl5y5hSyhQwtUWEpD+XhhPyY8aMFpTVi9EghCS8ewsNwGjZ8CIaPHILB&#10;w0RPELlPDC3eF8Ont7IShxhSHL0Vmfg9YsCxPexLSouhJe7jQdhcnrF00SyoLZsFYw0Z2OjJwZXz&#10;WGa8WrUqdthpYZfTWuwhcB0gMB3hMYhb6AbibopD7iY4sNUYhzxMSZVa4pi3FU7vJoW1zwmXDm8l&#10;heWBsOPbER6wC1cCCVhBexF9noB12Q+xIYcQRyqLh+0kRAWIVBVDirbjroiC9+OiCWI9wEogYCXH&#10;XURqPE/BzOUOEUKhaU5alMgSpl+llkseRLkshpY4EV9MwfawuOAmSgpuoSSPwFXICisJBfmxyM65&#10;JUAr+lokbqSmk9JKQBuvOPP0Mcru30fj02fouP8U7d0PUdHYjJbnD3H7r+fIetKA/WkhMDvvDb0L&#10;7lh90RUaoa5QDXGGymWCWIgTFEIcseKiA5ZfdoLMZQeoxG+Ha915rIrYDgmN5ZBQVUN/PR0k3u1E&#10;9YvnqHzGs/6+Q9Wrj6h6/Z7inTChZQ0D7B0rLraLpL4+Ecg+kfr68xPFHwQvUQU8Q4zbLyHa5/6a&#10;t+8EcPHsDE30Pp4ShreFXBeFcFzPtigIfsIsDBwiQImBJYCQYCMGpDgE1cbb/P6e83Fxqyh/9kVh&#10;cWHpP/Y/x5fj2oRjxPvcioLh9k9FJmoFaIWR0rqYm4mg1EScJWidz0xEcmMpqh50Ym9CAua6uWGp&#10;pxsU3J1gc8IXDgStDcf3w8J/N0FrDyz998DqEAUpMHM/b5ju2w4TUmFG3h5Y58U5MCeoe9hD1XUD&#10;FBzMIeWyFnN9DaG2Vx92WxTht08Pnp5K2EOx10MZno5LsH2rAtydl8HDdTkcHBcRrJbD0U0FW7xU&#10;4OKtAUNPZWh4q2H2DjWMJbBNO2mO8WQlxweYY+jhdRhxfD3GnLZA/70aGEw2cvAhfQzaZ4iRBzZg&#10;9AEHTD7sggnbTbF8lyU0txrBfLMBnDfrw22TLjZYqcCCLmZ1zYWkruYIuSyZxVJYKr9YGHvIdVoM&#10;LgaVMC0N2cPJkpMwetxo/DZqBEaNHS3YQ4YWlzwwnLheSpTP6i/s/0ZqTAwsbsUQEgOJoSNuGUxi&#10;mImhxdvi93w5rv9naP0yoAd6v/Sj7zMcy2TnkNLinNZ8WOoshpPRSmyxUsU2W03BBvpwzorU1IHN&#10;RkKi/ehWMxz1MIe/hxn8PandboGjOxlYtgja64Bzfq4IIWhFHt+GK6d8CFo+BC1fsod+pLQYWgcQ&#10;d5msYfgx4YmhAKerBCxSXBxxpLI4EqgvjpRWPNlCBlbSrfMErQtI4aeHSaS0UkhpkcLKJlsogtV1&#10;5GdEk8oiZZV9Q1BbXO7A+aySPIIVQ4ssItvEYi6ByEsggCUhN/cmYmPDkJp8A3kFZAlLy3EwOgbZ&#10;HZ1ofPYCzU+eoeH+Q2SWlCC7oBgNNc2oLKpES10rnj17jRd0QZU86cal8jS4XD0MjdOOUDhpDdXz&#10;jgK05C/ZYUkIRZgDZEIdoJm0G1vqL2PBcUdIKC4haKniVwMdJN3rEKBV8/IVGt//Sdbwb9RzKwzh&#10;IWUl1GoRaD4RZOgi5elo2oRSB7ZVdFH3AEVIhLNyYbhQKwYLX+w8fYwAEbrouV8cYjsnQEccPX29&#10;jxMrKXH0fk04BwFO/H4BWj0hghaDR1wPJgpWUqJtEaREFfKi4H6erkYEL/F2z/E9aktsH+/8508h&#10;JHigdFg+K610nEmJJ2jFk0WMR2JtGSrud+BA7E2MNTLGGCOydcZrsGqjDVS22EFlM8UmO2iQ9Vvt&#10;xgl58vb8JNGN/mDujtRHLb2mvskWSq5mWOVsgpVOppC108dsW3VIblXHQu/VWE0AMt29GobeytDz&#10;UYK2txKU3JdCxXMZtHcqkFpTJrW2iqwn2cLtili7QxGrd6tivtcKTPNWwdBtahiwg6whgaufuxKG&#10;7F2HwfuMMeSgCYbsW48BPvr4zd8cA8mO/nJwA0YEbMGve0iV7TTA0C1amLXLFDM3r8UiAqnCpnXQ&#10;cl2LNVbKWKMvh1UK0li6XApz5koSvGSgpLZSKC6dw0N5Zk7DlMmTSGURuKbwU8TJAqSGjxouDOcR&#10;Ky0xtEaNGUGtaKELUXL+i01kaIkh1RtIAnR6oCUG17+h1ft1QWERtH4hePXrL1JZffv1Jbs6CIsW&#10;SEJzhRSM1efDZq0s7AyXY5OFErbbcSnDWvg66wiWUAAWKawTBKqT2yxxwssCx3dY4RgB6+SuDTiz&#10;xx5n9znj/KGNCDmyFREnvBB+chsiArn6fTfZQz/cCD4olDrEhh5BXMRREajIGsYyrBhc1wKFNpYU&#10;F6suTsQnxpxD8q0LoohlaF1CelKoMIxHVKPFeayrBCyyg1zmQNAq5jGIuTEELAJUD7CE6NkvzolF&#10;SU48gSsO2QS68PBA3Eq6hcj4ODQ8eors9g6kNbeh9vEz1D94goaHT9Hx9CnaaltRnZCPhpuFqLiY&#10;jDz/UNwtbwEvfPqIohMfkPWoCcdyI2Ed5o1VJ6whd8YGUgF0EwxzxPyLtlibdRgudRGY4GVG0FpK&#10;FlEFQwx1kXqflNbLF6h9/YZgxSUOBCpu3/9F6ogsIU9Pw8GzgdKFy8l1tmGC6qBtkf1igBCgeJvB&#10;IvSLgmuwmunCFz9JFAAnHMfJdIJOTx9bQ2GsYI/F+2eIjvlncL/os3n6ZMESCtAh+NC2OETlFVyT&#10;JQKNeJwhV+eLFBO3vWdvEOex/vuTwv8WBK1cYdbSS7kZCEiOQxCBKzgjCcn1lSi800TevhIX8nIQ&#10;mJWGILKNgcm3cDzmCo7fuoqj1yNwNDoMh6IuYV/YOey6GADPoCPYcvoAnI/tgd0hb5j5eghTKet7&#10;OUKLYLfKcT0W267BdIuVmGK2BLOtl2KmpQymmM7GOJMZGGkyHUP1J2Kw1hiMWktQWDcVE4ymYez6&#10;6RhlPB0jTWdiuMVMDLOdhwHOi9DHeSm+27QcfbauRF9SX79s18Kv3mQRd+hggKcWhu7QxaA9+uhP&#10;KquPrwF+2meAfrt0MJis55gtapi8SQ3TXUmxOapiiesaKG5aA3VbFShpyWAFKZMlcvMwe/Y0aGgp&#10;QVltBSRnT8Xc+TOFp4YMrfETSGVN5ZlMxwsw4nIHTsBznRYP5+E+Di6FEL/+b2CJlZYYTGJ49QbZ&#10;gJ5Vq8XHDBj4T7CJ9ntDS9TPC2IMJYU3X2o6NFZKwYwsry0B2dVEEVtJUXpYq8HbXht7XcgaktLy&#10;32oigOrUdiuc8d4gJNtP7bbDSVJYp/fYIXCvIwL3O+McQ+uYGyIDdiCUoBV60htXz+3G1eBdiLmw&#10;H3EhBCtSWVwFnyDYQM5jBQjbbBXje9rEqwytQCSxyqJIjbuE1IQQpJE1TBdXwadcQS7ZQwYWhxhY&#10;QvwbWBxcq0VtEUGrKDcOBWQLE26GIiYmDFW1lSira0Dbk+eof/wCFfceofr+I9RQ2/DwMXKyipF0&#10;OBwFB66i9XI+2k6m4JbqZqS4HMW1G7GIKs5Dyd07wko4PNFgweMWnC+Kx4HUEHheP4oNIT5QO+kE&#10;s4TDsM04g+91yBrOmwGJBfPxm54uch4/QuXzF6h/+x4NArBYbTG0eAgP7ROw6hhapJaE5DpdpAwj&#10;niOrm4AhekpHwBBaggm1rHAEiDFYaJ+r4cWwEQOLW34CyApN9Bq/n7d73tcrRLku8XHibbFSo+/A&#10;oOoBlhha4m0RtL7MlSXa5rGGYjgxeMSA+v+TfOfXxMH7/yFo5eYKMzyE5GUJSitQgFYikurLkd1a&#10;hbyORnT+8Rb3/nyPrj9eofv9U3S/eYqud+T/3z7D7d+f4M7rJ2h/9QhtFC3P76Pl2T20vOQcwT3U&#10;kaSuf9JF/yAdqLrfjrLuVhTfa0BBZy2yblcisa0Ytxpzcb06DdfKkhBREofgzCs4fD0IB66exuEb&#10;AfC9dgw+EYexPfwwtoYehO2Z7dgQ4AmrAC/o+2/C6oMOWLXPBsv222CJrxWkvYwxz80AUh7rMGur&#10;FqY4q2KSozLGOShgvL0yJjiqYZKdEmZsUMJsGxXMtliFhVYEJVJZak460LJRg4bOUsgvn4cFMpKY&#10;RaDSWK0EBeVlmE62kC0iD5ieRCpr3PhxmDp9CsZN5EUuRMN3OFhlcYiVlXg8IqsuUaGpaE3E3jVa&#10;Ihj1TA7IyqkHPOLXRMeJ1RgFQ6rnSaFwPEXfAfR+eo3PIUT/XzBo6EDMmzcNinJzYKK5BBv05LBx&#10;/Sq40c+5w5GXEdOCtwMprS3GOERK69g2c5z2IVW1yx6BpKwC/ZwJVE4IovbCwY24cHgzLh7dSqDy&#10;wqVjXsi8eRFFaddxmZ8eBvuQytqP2MsMraNIvnJSAJU4f8WqKyGKglsKhlYC/a0FaJE1TEu8LAAr&#10;MzkcmWwLOZ9FIYaWYAfJFpaQ3ePZHnoDi2u0OEryqaXgnFY+Ka3UpGu4EnUR6VlJyImm/tR83Coq&#10;Rvvrd+h48RqtT16g6u4DNDx4gNraZmSFxKIgOB5PkhvRcTIVxXp+yNbbi7ijYShvacGBK2HYGRyM&#10;1g8fUPOMlNnr1+j68B41bW2IJGcSmhqHpDs1OJ4VC2PfHTDetRNa2zyht3sXcu93ofTRQ9SR0mr8&#10;QMB6S7ASKuFF0BJNBNgDLYIVT/3CgLhLsLhPkOJ5s0Q2kayZACIRSL7ASTSE5wtweiutf0Krd53V&#10;P4IVWw8YBUj2vIfVG/cL0OKWj+mBVW9oiQZEi2DFSotVl8jmUfwDSKJ9EbR61Jm47zOk/ncQtAoQ&#10;SuC6nJuN4PRUBPc8QeSlq3n20mulOdh5PhB+YedxlBTVqeuhwsIAZynOJ8cglOxkBP0zROWmITo/&#10;A7GluUisKkRydREy6iuQ11KL/NY6YX6u4q4mspztqH5M8egOaglqDS8fovn3R7j99jG6CIJd757j&#10;HsHx8d/v8Oh/3uLR36/x6D+vaf8Nbb8Rlti+/+fvuMczSn54KYCz7hnf+VpRSW1edw3ia/OQ3lKK&#10;4octKHt6B8UP2lFBn1d8rwWFXfUovN+AzDuVBOYCxFRl43pFGvJvlyOhIh1R6dEIpotpg+06LFky&#10;C4uWzIY0WStnV2voG5KdJKs4c+40TOKpaCaMw5gxo0XQGs/QEg3fYaUlLjJlaHErBpgYWmK19X9B&#10;i4P7xQDjbV4m/9dewBLBi0AlfspI+/z08BdWWwNYpRHwaP/Xwf0xXXIcVtLPYqQhC/t18gQtBbiT&#10;ytpmr4XdXObgqi8k3I9ss8AxUlmnCFpBe53ICjqJoHXABRf8NyP0mDvZQQ9cPOmOc8e34fSRnWhu&#10;KkV7WwVO0X705UO4xkorlEsdjiLpygkkEqx4jCEn4hOiAxETcYLsoQhWXJuVEnOebCHnssgSJoaT&#10;JSSFlXyFgBVFbZTQ5mdcF2whD93hBHxJL6XFwGJlJYIXASsvXigkLSCVlZl2A7diQtF0ux7HDvrB&#10;YLEywg+fg7PbdkRcIsV2KxfF6cVo7n6I6u57aL5/D49Ihf3R/RYt4fmoOxiHh34pqHQ6h4w9IXja&#10;8giZVXXCDL91b96gqPsByu+SeqL313XcR3tLN969+ws3CorgcOIYqp8/RuHdDrT98RElDx8I82hV&#10;8QpQb96iiWxh47s/0cT5LFJdDX+w0vpDGNJT90lUFc9QYhvHYwjvCRBh8BCwKLiglGu2WgSlJQrO&#10;LXE+7AvEvrwm1HrR8aIFMhhKPZD6d/RA6zadVwAThbjcQTgv2dbe0OqtukTQ6oGQ0IpmdBC26bz/&#10;DULiwdT/Dl4GTaTKxCHqlwjLyxOgFZKdiXNpqTibloyg1ATEVBai5P5tYVkwiUnjICE5BV9JTsAv&#10;C2Zh8GJp9F8khQGL52Lwknn4TV4GI1ctxmgFWYxVlsME9RWYoCaP6ZpKmLtWA3P11DHPSB2LzNdC&#10;3sYACvbGUNtojtVu1ljrYQ8jn02w8HOD/fEdcD7pA9dTu+B51g97wo7j4LVA+N88h8Mx53CU/sHP&#10;pl5BaN4tRBYnEFBTEVOWhki6u8aVZSKroQQR2TFIrc0liDWi5kk7Kb12NDzrRCMvx01t08tOattR&#10;SWovp7EYqTV5KOqoIZg2IqYwAUmlKUihf35zc23Mmzse86SnYumy+XDeaCPYQ57pgeu0hMHRE8dj&#10;zNgxZBWnEaxEc2dxJTzntBhcrKxYUbHK4mBAift6BwOJQwwtBhDDirdZaQngInvIUPrm+2/wbZ9v&#10;aJshxeASHSscz0l4wR5+qa7/dSBZ0GEDSRmOgcKyuVinKkP2cDk2mSjAkwtJ+ckhWUMuadjrqgd/&#10;D1Oc5ieEPtYIIFsYuM+RlJUrzh/eiLMHXUlZbcXZI5twgaxgYUki6glWD17dQ0peAqITwvH69V3E&#10;RZ9B1Pk9Qk5LbA95uA7ntMrod1tfnYnr1JfEsLp5ASm3LiIlnp8YipLvWWQHeZELjpyUa8hLv0FK&#10;K1qY5UH01PDGZ3tYxAOlcwlaeWQJ6f+Ch/IIlpBUVm52HBITolBbV4o3z57h3K6DcNE1x94tPli/&#10;ai0CLHfinNl2nPPyR8vtu6h5cB919+/jTjfZxAsJuOV6Ek2n01C+Iwp3qL0dU4yYfefRWtlOTuIF&#10;ykmZlZG1rLj7EPnN7cgurUJmfDrSo+KRlJqD7ReDkdF1BzZHDyEgNQlX8wpwq6IC1S+eouXjBzT9&#10;yfknzpHx0Bug/tNfZA0JWKS2GrhWi2EhJLxZqXBOiwFC4GCAEHjEdVrCqj2krri2ixeL4AUyRE/4&#10;vgCL9/lYBt1nBcWviUHVK7hPgJNwnOgzBWXW0yd6sid6rTe8BIARmMTlCoK6onOxcuKhPF9U1P8R&#10;dJ7e+8JUNkIw8MRg+wsSl/NyCAJZuJSdQbBKJYuYTOBKJAVSjJLuNpwkq/ij/DIMXLkSA5YvxhhF&#10;eUxSJpulrohxGqswQVMRE1YrYqIQqygUhJisrSS0EzRX0bHy1MpjvOZyjFVbRiFHIYsxagsxWm0J&#10;RqkuxDClORioMBUDVo5D36Uj8fPiEfiF2l+Wj0L/VaOF+FVhLAarTMRQ9WkYqSWJsatnYIbOfMgY&#10;LYOsqTxkzVZg/no5LLZQwGJrZSyxVcFyBxUoOGtDdZM+FFy0oeSsBQ1XXWht0oOm8xoo26+Gip0m&#10;dKhPzVYVqy2VoUcqZNmyGZg9exwkZ44jxbUAKxWWYI7UNCERP3k6r7wzBmMJULyM2PQZU4VEO6ur&#10;cRNGEbB47njRGoisrsTWUJzTYlAxwFh1idVUb3B9Bg7ti+whwWzwQHz3cx9IL5bBjHmS+Op7CfQd&#10;TNaQjmOYsQLjnNbPZA/7suriftrncwz5bRApw9FYJScFQ/XFsFkrh82mivCy0cROssO+mw1w0NMU&#10;fp5m2EkAO77dFGd2W+PUHkcEHtqI4CNOOHfIWbB/Z45uwdnT23H7bh3uvXmA1sdtuP/6Pq4QXPJb&#10;yvHsz1cEgHJcuXQI10MOII6fHkZwAj4Qt66cEqab+f3tfZSVJCOWB0rHXkQSlzgkXBKsYTpDK5ls&#10;Id2csrk2i5PvZAmFwdHpPMMDKS1+WpjLA6QZWGwDbwnbnHAvzUtEYX4i8ilS0mIQFHwGl8PDcenQ&#10;GZzffhA5l25g8xoLeGiYI8rSBzWBt/Dx7ku03ntEionA9fARbT9FXnw+CiPT8bCsA9mHrqIhNBvv&#10;HrxBTQI5iBvpQtK+gixlOb2vjKBV2NaJ+KQsJF9PRNrxcIRvPohdG3di77EzyOC6r8Ya3CF1Vfnk&#10;ISoe0+/t/Rtcq2uCwaEA7LwRh8InT0lZgEBGYCGYtROE+KJn1cNPEUUV8aIQFBQfS30NdDE30OtC&#10;/ov2eWGJ+r9E0BItLvEFXmJ7J85R/TPos4RW/Lo4lyXaF9lOOh+/n8HV85oAPerrDTDxJIDizxUG&#10;aAtA+3JMO8GnnVQYV+Z/ydNR9BzHLb/vDltNIZlPQds8XbMEjzkM5UR8TiaC0tIQmJpCaiYBN0hp&#10;FdxpJmgl4edVK/HrihX4VW4xxinxKjxKmKyhhEmrKaidrKmMadqqkNThFXhUMWOtGmbqqmOGrhqm&#10;6/A+ha4qpq2l4yim66lQq4RpukqYqqOAUVqL8KP2dPygNRHfrRqKb1YOxtfyg4T4avkAfL28L75d&#10;8Qu+kSelsewXfL2sP76S+wXf0+tDVcfhN/Xx6LdiMIFtCPquHIIflw/ED3K/4vuldBHLD8DPywah&#10;j+wA9F1OxyuOIECOxFAlsmu0PUKNVJH6JExUn0zqcCJmKk6BnMIsyC6aglkzRmMGQUtm4WxISZMt&#10;nDOZrOF0TJo2HhMmj8WosSOEkofJk3kKGn5qOJogxsAa9TnxLgYVt2JwMcg4GFwMsIGDRcBiu8it&#10;YPV6hfAaHS8hIQFdw3VobG/G2MnjIfHNV5D49mt81+f7z+/jYTz9BPtI6usXVloDhET8+AkjILdw&#10;JtbzijwGK4Uare122thFtnCn0xpcv7QfL553IIos3FZXA+x2M0LijTMoLbkFnx1miI46hqfP2xCf&#10;Fo7Y1HA8+/Qc9Q9Jxd5vwZ3nXcipL0R5dzOaX5C9ev8UGTk3EUpqKybyCAHrlACoW6TAIghijW1l&#10;ePy0FYm3LgjjDBNJSSfeJJtI8MoUnhSSyuKWq94zyBoStArJEnKwyhLN6MBjDdkOxlEwvNgmxpFN&#10;TEJ+LgEr9QYiroYiLDpaqMmKS8vEs4cvEHvkIk7ZeKE0KgVX3Q7joMYG3DgRgnaCUNWDh6h6+gS3&#10;iksQdImAmVWKiuoW1OTVIjcuBy13H6OigvabO8kO3iVo3UcJAauYwFVy/wlSiytRVFaD/PBkJHud&#10;RYZfBKJOR6Ckvhmtr1+hjoDY8Owxqf9HpPyfopRsaEhJLXZFxZDLySQbeReFDx+j6uUr8KrM3RSc&#10;v2IrKCgqima6yLmqnW2eMJxHDDSGEvcRtLjk4TMwGAgCgMQQ6tn+3M8tB0OL98UqS/waA0ak1HiZ&#10;MNG0zqL3iPJjInBxlTurQfHxgqWk48SK7LMSo/OIoPVJFPTziOuyRCE67vPx9DpbyzsEKyE3RqCT&#10;CM3NwuXcTBG0SGkFJCcJSouhlX+nBWdy0tFfRRWDVyli8PKlmKiqgBlaapiiSeChVnK1KtlANczQ&#10;VhNW4RHHHF0NIWauURViBoXkGoKaADYKXRWCmQqmrl2FkeuX4bcdShgfoI+xZ/QwmqdiPqOPcbQ/&#10;jrZHn9LAMP9VGH1EBaP9VTFqH6m8XSsw3UcBkttXYvpOsqNuSzF2EylBihGO8zHMfi6G2c7EENsZ&#10;GGA5DUNtZmGE3RyMtJDEOJvZGOcghSFm0zHRbj4mb5iPadZzIWk5D/MMpCGvvQCLl0zH9GkjMXPW&#10;OMgtl8Z8GZ61dJoALR4oPX7SGIwY/RvZLoLdBF7vULTSNINLrLpYSYmVlhhavXNaPCaRh/cwrPjp&#10;IIOnt0UUgMUqio759beB6De4vwCuy1fCcTUuBjLL5eC9fze+/v5rYaXqAYNESosT8ayyhLwXbQ8b&#10;OURQWksWTIfpGnk4rVfCFis1bHfUwe5N60hprcP+bZbofNhK/7rALbJjLpuMSTEVoaGzHHuPu6Om&#10;vRidL7tQ3V2Dqru1aHhyB9V3m9DytANNj2+j/mk7Gp/dRcPz++h4+xQ1XXU4e34fogh216MDyK7d&#10;Qm19Hq6SxU8mi/f8/X0Ukdq6SSDjQlKGUwxt15F1bGspRgqXOlAfK60CrsnK5bnjb6CAYMUt57KE&#10;ZDuPMSzg6WgIWEUELFJYmVlxyChIR1lzI7rfvsM9slu3P7xD6/PniAi4jKNue9B2uxPdHfdRk1SI&#10;4vRC1N17jNoHT1B77yFyahuRXliBjNwyZFfW4fYLAk7nPcTml+BEUCiSMotRSHawvPs+Srvuoair&#10;CxX37pG95HUWHyKZrGFdWjlyQpPQWN6Cuu4HqHxIn0V2sv7hQ9Q9eoz6J4/pd/cYHe/eCGUUVc8f&#10;IedOG0oeP8KZ9AxcKilB04ePgvridQDZ9vH0y83/YXBwDZcoP9XMrwvwIDgIx3LNFIOtR+lQvwhC&#10;fEwPsDj+Vx/vi1oRlHr6BAiJFB7PXS86l+g9YlDyZ3zOk9GxIpiJ4vOS+/+CUTupp97Q4vzZf4eW&#10;GHL8Gh1LkJYIL+AkPNnDHqXF0OKcVlRJLnLbG3EuPwcDNbVImShj+IplgsKavUaDIKUBSYoZWuqQ&#10;pJi5hmBF6koMq7l6ml9ailn02iwdUmAEtJn6pML0lDFHnxUXWUwLUmy+azHhgjHGXLXA+Ft2mBTn&#10;DMnETZBM2ogZqc6YleIE6RRXzE/disXp7lBMdYdytBMUQzdgXboX1mbuwMobrlBO2gqtnJ1Qy/CC&#10;eoYHVNPdoJ61Ezq5e6GX6QPtuM1QiLSBZpIbVG5uxJoYd+iEO8M4ygUOt7ywIcAZykbLMX/BZEhO&#10;HYmFi2dAUVmWbOFkzJg9EdNnTSGlNY7UFD8d/A1Tp00RLOLosbz+4Xhqeb1DEbTEaopzXay2xIpL&#10;3M8AE5c+9FZa3DKweGgOK6ZBw4bgh/4/QoWgH3r1Mlaor0B2RQ68/XehvLkSdi72Asz6DRQ9PezH&#10;q/r02EpWWiNGD8OkKWOwWHoajFcvhYuJMjzttOBNVtB3iyH2karaRfb5oN9GdLzsxkv8gYiEMFTf&#10;qSD714SS1hw03q9FVUct6u43oOn5bdTeb0PtXVJWzzpRT9Di3GHTc17t+wGprYdo//0ewuIu40Z8&#10;GMKvnEFeaSoaO2tR214m5AzvvrmL9kctuHotACUEr9b2UkST2uq+34gOsp6pqRHIyrxKMLsmTK3M&#10;UyznCol4Ul2k4oRpaPLjUVIYj/LCBJQXJaKoKBmZOXEIvRGCm/lZqH/xErcqqlD64B5KujuQ29aG&#10;+q77SCsuI7g+RTUB5u4fH3Hv3R/0cz1B1f1HqCalU062r7qLLNxDUpNPnqGKQFNBgIrLKUFBVTMK&#10;q5uR19SCUgJc7au3qHr7Htn3SaW9ei+sZdj4+DnuPnqO2/z6vQeoJUhVPXpA0CJg8RNKamsePkED&#10;9VVTJHd2If3efdS+eYOM1nYkNDTiUmER0js6hTGKPJc7hyhfxIpDpGqEC70HQCJFQxBhCydc8HyR&#10;U/QGhgASEXDE4Pk/g87V+3jOl3FVvTDjQy9osdoTFrf4fPw/38fbYvAI8OkBkWANe0NL+P5fvmvv&#10;48XBdpH7eqCViYuc00pLQQBPT0PQCi/MRGZLLc4X52KIjg4GKypjmPxSTFJTwBwdXvNwNakmghbF&#10;zLWamK23GrP1qaWYa6AlCkMtzF63GnMpZusxwDhWY44BhZEqpNarYZ4hqTUjJYw1X45+tjL4buti&#10;9NmlgO+2y+NrN1mKpZBwW4Jv3JfgB3c5/OixDP22rcDgbSsxausyjN+6HBN3KmCczwqM9V6BSXsU&#10;IXlIDZMPKmPyYVVM9idVeIw+74Q+Fp9aB6mD6ph3RAPSAXqQCTDE8tMmWO6vj0X7NKB0WA+qW1dD&#10;VnWukISfNmUEKa6ZZA+nY/bcSZg5W1QFP2nKWAIRL3s/iqA1GeOoZYiNn8jwYmCJyh0YTAwp3ubg&#10;bbH6ErcMKXEyXqS4CDSDBwqzkEp8LUEWkGFEEBo6QJj7fZefN+q6qpBZkYzCxhwEERCqWqrw868/&#10;4avvvxUl4jk5359zWv0xcNCvgiJkpSVL0NJXXQRXMxWC1mr4uOhjz2YD+HmY4AhZQB83PQSGn8T9&#10;P1/g9ut7BKUGND+oR/PDalIalXTB16LxXh0pq2bUkxWs7Wyki70VDaS2ah+308XZThaIAPboDppf&#10;3kXJnRp0vOgiW9WAQl6zsCoHFbcr0Py4EW0Ex0d/PBWsZl1rMR69uoPErBu4T0Csby1DRnqkAK08&#10;zmdRfw6XOxCkbreUkQ1MREluPEGL2qIEUlkJBK8EFJZnI7+hAoVdzYKyKX/8DFsCA3G1vBiZrY3I&#10;bG8n55APv7hk1Dx/gVpSOjHNtUhqakLDA4ITWb0Kgk/5o0cEGFJdd0U1XNUEHq7jquy8LyTdKwk8&#10;5fe7UUgwOl5QCbPQGKidCoPG8QvQ9DmE7PZ7qH9EdvP+XVTdu0vnuYcmOrbl6VPUE0Dr6btVEwib&#10;ScElkGJb5LEXk1x3wS0lD1ujopFy+zYCszIRWpiPYgYcfdcHBABemJUT0vxUTUjKCxczWzfRBc3R&#10;+peoulx80QsXvvjYf8BEFF9U2JcQFJrQ9+U44amkAK0v/ayyRAWr1Ndzjt5T14iO+ye0hO/D34Vh&#10;RdASKuB7ilX/rxArOAG09DmCPQzJTSellY5z6ck4nRpH8CJoFWUhs7kaIaX5GL7OEL+SRRy6Ug5T&#10;NRVJIa3GrLUEIl2RippH+0Ks04K0gTakDddAylAbc41EMY+2pTmMeIkxXmpMGwtMV0PKVIvARe9Z&#10;T+qLLMtom5UYvVMbYw4ZYswBA/TduALj9hhgymFrTDpojmEeqzHDzwwTvfUxnrbHua7CeNeVmOGh&#10;hkmbVmCquwJmeipjOrWS25Uw0WMlJroTyCgmb5HHFCdZTHFYhKmuZCUdZTHBZTmmuC7HeKsFmGQ5&#10;H3NtZLDcbAnklKWxcKGkYA8Xk9Kay8CaNQnTp0/CpEkTyA6OxTBSP+PGjRHqtcZNHEXAGo1xQgKe&#10;AfYlCc+WkIP3xaASq6zBQ8giDhYXmg6g/oH4ZXA/AlA/DBs9EhprtKCsqYDhE4ZC4nsCGKmp4eOG&#10;wfeEB1oelaD1URXK2grQ8awFTu4O6PPzj/jhpx+Fcwn2UoDWQIwcM5zgOhbysrNgrClLSksR7pyE&#10;50p4Ulp+7iY46LUex/fbkq26QWqgGe0vulFPiqfpfh2BqwGN3XVopP2WR6S0CFo1nfWkvOpQ29VI&#10;yuI2XfBNKL1dQwqshfbvoOXFXRS2VyGZFGHTsw50viUlcq8JmbV5glq7S/sv//M78moIZG3FePju&#10;HjJKUnCXVVxrCZLTwpGaQeDKjkZG5nXkFSSiub0a3Q/aUV2TTzaQC0h5XGECCooTkJx+E3tCQiGz&#10;bR/UDx1Hzu27SK1rwMmkJOyOjIS0hQmGrNbEEMtNWHE0DAfS83AuJwuyNpZwCw5GYcddsohc9sBA&#10;ouD8Fu8TpKoIWpWsvvhJIVlAHqdYRiAqIBW25ug5TN64G1rB1zDU3BkOIVGoePSC1OcTlHV3ouXl&#10;S7R9/IBcOkdsXRMqXv6Ogvv3BKjW03naX7/FjbY7WH4wANoR8RjjshVx7R1IbGpEzbMn9N4/kX+n&#10;G/GNdah790Gwii1//oFWrpjvGVMoTsKzhfsyDpAvcoaJaFvYF4AiAo4YTLxiNS93z61o+5/5MHGI&#10;xzaK3yuyhaJz9Q4RyNi6ij7vH9Civn8qKv5ZGFy8Ler7DKpe20IQqMXfRSI0JxuX8zIRwtDKSMbJ&#10;5FsI4jm1CFrpjdUILS3GGFNzDCaL+JvSClJX6gSZtQSitZhvxKEDGeO1kKE+Xp2HQ1hajNr5JmuF&#10;Y6WpZVgt4OXGeD1EszVYaK4DaWrn8oKuhmQdTVQw3oaAs9sMkkdsMd1/AyT3W0DmmCuWBWyD0oXd&#10;WHx8K9RC9mKuny2muOtjsiNBzGUNZNyNsJBCxtMIUlv0MJv65m5ei5mu2pB0Iji6rcMs2p7lSNbV&#10;Xg2zbVUx0ZzAZquBxZt0Md9hNZa7roX+9vUwctWFovoizJeagulTR2H+/GmYMWM8JGdMpAt/olDm&#10;MHbsaAFavC0MmCYVw1MuC9AaPwqjCVxiQDGwWGVxXqs3tHgA9SBSVFySwCqLn/ANHPYrfh74M775&#10;8WuorlHFx78/0p/8EypaiuC1zx3mzkYICDuE02HeSCw8i5yqSNR2Z6LrZR0evb+HMyGB+P7n79GP&#10;67M4r0XgGkyfMYqsK0NXbeUCWOosw2ZzFWy1VsMOZx3s3WqEg55mpLaMcWi3JRpv56P1WRupgtto&#10;uFuLpnv1aHtENpBsW9O9BrJM1BLE6rvJ6pHdq2c19qgNVd31KCVlVd3dINjG1mddKLtTh/yWCqRV&#10;56Okk6D3vBPVD1pQ97iVFEcLHrx/jMYHjShuLMSjD/eRW52B208aUdaUh7jMKLJh6ahoLEAZga65&#10;qw7tj9vIYtajojYXOXk3kUfKK6ckFcX1ZYjOzoHWoUD02XIQs/2CcLOtG1WPn9KF/xwtb9/B+MBe&#10;SMydi6lefhi9+RDmbvSGd0Qo7PwPIbG5QchL1RKsqghaDCtWXJXU8n4lg4uAxfvlBJ8ysnIlHV0o&#10;fvwIhQSSc1UNWLffD55h4cJQnxMx15HW2IwSsoCHktJhF3oNc9x2Y47Hfqw6eBZWQedJzZE9JHjV&#10;3e1Gy6tnSO1sQUhtEwzOXUZAdh663r7C3fcfyAoSJOgzCskq5pLyq33/UQBD4ydSPh8JJH8QvDjn&#10;RRc257EEiPFEgnTRC08dGQzU30xQEFaHZtj0XPyi4H6RpRQ9cezJhf0rOLnP5xaq5Wn//4YWfRa9&#10;xq+LoMmQ6gEQgecLtERgav70hzDm8N/A+l/QEp+DQiJMgFaGoLYYWqdSYnEmLR6XCzOQ0liFsMoK&#10;TLZ1wgh9I4zRIlu1Xg/L7c0gb2dBYQ55e3NhQYtVFCvtKHihC4plG0ywdMN6yFHL23KWhsJc8cus&#10;qbVZB1krsmcWupA2JfCtJ9VmqkpqRw0ztplj1gFHyAZ4QCFoO1ae9oD6+d1YeWYbpu+0xqy9Dpjh&#10;YwWnm2dxo6MWt+404lxZPo5npSKyvgI32hvpztWISAJuZH0lrvLPUFeKY1mJCMhLxYnMeJzgYlhW&#10;kRVFiGmsRFJ7HVJbq5BekwUXDxvIykpi7szxpLRGY8bsCYJKmT5jkjBL6UReFmwUQWjEbwK0hPUO&#10;CVqTJo3DGILD6HEjyY4NFywfQ4oVFlfIM7wYWNwnDobVgEFczkAWcfgg9OnfBz/0+wH9yQr+2P9H&#10;SM6VxP6Te/D4Qxee/dlNNq0UfoFbKewRmuCJ01dMcfaGFeLzT6L9STVqbldh8sxJ+O7n74QyiAEE&#10;LX5yyE86F8pIYp3mUtgbKmKThRo87LWwkwC9l5TWAQ9THN5mgb07TVFYEYvWJ6SmHpK6ul8rgIvz&#10;WqywWgleraTCmu7Xi2wiQayRYCaAhz67kABVyQqsuxHtz7uRXVskgKuc+sq66D1kFTvePRHgVU6A&#10;ayIAPiKFVUbK6t6bToJXDkGRlV097jxvxW1SkA2s8AiErQ/b6TMbUdFcitzCJOSTHSwoTcPVtOtY&#10;7WCN3VFXEP3gKbaVtMIhPgc3W9sIkPdR3NZBdvUZCu51Y2dEBA5lFSKgvBFX6slCPn9MUHuMpt9f&#10;ovHZMzRQNL16Te0LEaS6yA5SVDK4CFistkpJYRV330UxQauUVNPWq7GwOBWCkJJqUlL1SL9zG6Pl&#10;l+FCeiYaXr+Hrt8JDNE1JwewF1M2+0DvTAgulpTR+R/Sz3OXrGcXbXej6el93CW72EjKq+73N+j4&#10;+Beut9yH/dUbyHv1kqwh0E3KKrK0BKkPH5CaAcHpP2j49BcaOI/VAyOeS4tndhANtmYFxkCjbQYJ&#10;vS7KSX2BkRhU/xesxLkvhhYrO3E/n0+wgHxMz2dz8Pf4d55LDBy2eF8g9L+h9dnGcvsZUrQvwI63&#10;6XwEXonwvBwClghawRkpOJUai7MZibiUn4bEunJhVZupTlswwtAU49eSWjIzgoKLFRScbKDgaA2F&#10;jTZQdLaGsqMVVJysoUJ9Sg6WUKT9FY4WQqy0p9bWlKBGgCOwrXBYj+W2xlhsZQAZU11hRep5pmqY&#10;bKaO6W5mkPbfBKWLe6AVsh+KgZ5QubANelf2Y/nRzZizxwZTPczgk3oNpc+fIKf7HsKrqxBaUY70&#10;7m4kdnch9vYdFL16hQr64xc/eUp3sQ6k0D9T0ePHSGxtRe7zZ7haX4fEtnaU0t0yv/M2QpJi4Ovv&#10;AzNTsrZzJ2IaAWu6JIFrJi8RNl5YDp+Xv2dQMbDGjBklDOMRJgCcKlJZo0hR8fQ0PJynN7TETxJ7&#10;BwOMocX5K44f+vbBDOmZsLC1wnc/fY+fhvwMPbO1+G3iUCxRmY/y2xkoakpEUWMMKayL8DmuDY/j&#10;c+EdIIl9gWooariF5ns1kF2xEF+TUutH5+7PM0qMGETfcQyUFWRgoa8IF1N1CjW4260mpbUWuzfq&#10;45CXOY75WMN3hwlik4NR111KtrOQLipSWg/q0HCvkkBVhTayhS0PmwhUDK16+jwCFoGrjtRWUUu5&#10;AK06soe198heErQKWytRTHCqe9gm5L2aX3YLSquGory9nJRaBbpekOrqKiW12ET7paSmmnH3FcGN&#10;oFVGCpMfBjSQymp92IIqsptZJRnC+oZX4kNRQucPTrgGE+9tWL93N9zPn8WlnHykdHSj8skDVJA6&#10;Kb9DVq7zLoHhHpp//x11z57S92EI0ffruE3f5R7aXrxA6++vUUhAulZaiptcAEoqiWFV1U3qqvMe&#10;yrsoqC1hYHXR+ckmesemYdiGHfhR2x6mJy6i8vUbbD13Dut370b10+dCQj+LIv7OXWyMugZdf3/h&#10;Im1//xqlDzrpJvQQXQTI6qdPSXk9pJvDIzQ9f4BCUnJryXaOcDuBYXuCoXE9F8qnw1BE/891ZDd3&#10;xd5CClnL2/+BaM4ttnYEFoaGsDo1gUuAEPVzwltU4d4DFVZbBIDP+ww8OpYtpWAruf/fEBOg9adg&#10;D8UKSqS0RFASQ0voJ8iJ7KH4NYYetyJofY4eQIlzcBxikPVuheiBFp+fP0eCF7QIJXvIais4U5TT&#10;YmhdzElFQm05LldXYhr57BHG5pioT/bPyhTKm+wIVBug5GoLxY3c2kDFZQNUKXh1nlUELZ47S8GF&#10;tp0ZcJYEOAsoEdAUHS2xyomVmgmW2BhjkZloQdcFFlqYYqaGmV6mUA3bA3mClcxhZyw7vYVaO6gH&#10;74B59EnY3AqEzsV92JN5Axmdd3CzvgG7E27iUl0VLpSXwCMqAr7x8fCJicHpzExEEMwOJcTBj/7Q&#10;J9JTcTgpHoF5uQjIycKeq1fpZ8/F2djr8D15EFa2RlBRWgjp+Twb6UhSVzwzKReYThIS7UNIAY0e&#10;PZKU1nBMmMigGiOqjJ86VmQNSWlxTosT7mwBWV2xLRw+ssca9prlgVuuZhfyWUMGCwn3Q8f8cTHy&#10;spC7klo+G5XtRaQ0ymCxcR0OnvVEfsMNxKSdQHzmcWRUnsHOAAVsPzkJx0MVkZx/AtVtOdA308JX&#10;P36FXzix/xtZwzHD6WeYiNXqS2CxTgEu5prYZKkJd1Ja+0hd7XBdh70e63F8rzX27zLHpbC9qCaL&#10;mFOdQiqrWlBZNV3FqOnMQl1XHoGlmCBWgUa2jqSAGrpqUdNRjdKWSlR21KPuHtm/uy1ofHQb2Q1F&#10;KCfbWEf2sf5RO9muZlJk1Wh5fgfVXVWoJIVV1ZaJ7OrTSKs8SHEMpa0RBMd8VLTlIa00XnjoUN9Z&#10;Q2CrJmAXIrU0hdRbBXadOUw2LALJpKSb335A9au3yCHoZPONiGBV1NaGgvYO5LV2oKCtBXnNzcht&#10;aUNeUxPyG5uQ09RGMOvGjYQUxFGk5ZZg27GT2HL4EI6EhiKjtApPf/9In/8QRZ2kqghU5QTDEgJg&#10;EamsigcP4RKVAAmDTRhC4DI+fArpba24XlGGS1kZqCEQVRIoqx52oe7JY9ifOo4NJ4+h/QFZweRs&#10;dD8m21ragMRTkagvrkUbKbtMcjU1dzsIXK/gnZaHb2x2YNS+Sxh5KAq/+Z7F3pQ8PCaY5NL5jiWn&#10;oe1PrltiZfMFNs0EAc57cT0U1zd14BO1/NTxy0UvBgy3vefW4m0heLsnhCeRBCIGIVtOVmsiOJHa&#10;4qp9+g6iRLkIUAyrL8l5sW3879BihcXQEsNJrLB6Q0wELdF7RAPDGVpkD0NzeLrlDJwjaJ1KicMZ&#10;nnI5m/6YNaW42tSA+e4+GGliiUnGBpC1tcBqNxeobnaEymZ7qG6xg9pWB2GqGrUt9lBiiFEoEsg4&#10;hH0XG2GdRIYahxKpsOUELXm2j5ZGWGRhgAXmazDPWgsLvM2xLGAL5tBFNGGnCSSPOGLSHnNM3W2F&#10;abttqN8Osoc2Yl9+PJJIIfnGxmJb/C04hF+Ge/RVeFy9BocLF7GdoOUafJ7sYROcL12A84VzsD8X&#10;CNeQC3AIDMDO61ex+8Y1rLIywwaPTdi51wtKyjJYSbCYO28yxpPlk5KSxKixv+KXAT9Ab90amFoY&#10;k40jhTRsAMZNHCOsMM11WRPJPnL7229DMWDALxhMEGJoia2hUBE/nOyhkMsSQevXQYPw65BBQmU7&#10;Q4ojKvYa7j95iBWqq7BYcT6BIwmdLxqEyK29hQsxexGdchg55SEElHSCRzKupDjBP3glQq47IL86&#10;AuZk+b7r/y3BcKAAxjH0HecumAUd7ZWwMFSCCwHLzUEbm+w0kZUehZbGIuz3tcPu7UY4vH8DTp7Z&#10;jLqOXOTXpqKqI59UFamlxmS6oI4ip9YXeXX+qGwLQVNnCtnDSgEqlW0lBNhKAlsD6klp1XQ3EVhq&#10;UdBC/aTC6ghYlZyo72gUSiXqH7ei+n4z7pDyanpYjrSyXbhVoIeYXHXczFmHnMpDyKm4huKmTAIo&#10;fUYHA7IW3QTC52QvH/z5RlApTS8f487HN6R+7iGt5TbS2zuR39aFfAJSYUsLQes27XeQ4mun78Jx&#10;h/pvo+Q2Qej+A2QUleCy3ynstyHLbb4J4afP4+7TZ4iLT8aFI0HIOU+/86PnUdbRgeLOTpTepmjv&#10;RsHtDvrMbgSX1UHr6EU4hd1E+e/vEFNRiUMx0fAIDsL24HOIra4gO3kHLU8eoZZsaExGLq6Qcrrq&#10;eBTd18pwL6IQOZ4XUBuUjMKoNOSk5KCJvnNtV6egoLyyCnGytBo6QZEYZb8D15va0UZW8c7Hj0hs&#10;acWV8jLc/vgB3XRBs40SniD+xZDiJ4yiJcd6h3AMQ4dVGcOFtgU49YBLDCwuYm2kaGG11aO4eDwj&#10;58UEFUWf0/zxE5rf/IHm938QIPm8DBbReRlYbA+/VN9zyzZPBB/u4+/KYPqcz+L9z6//Owh89B3E&#10;75GI4Ir43EyEkNI6l51K0IpHQCoprcxExNWW4GZrM2R37MMYM2tMNTWGnL0VtN02QmOrM9TdnKDp&#10;4UzhQtuOwja3DDFVAhiDjFvVjbzMGEGNlxvbSK2LraC+VpFdXG5jAllrYyy01MUcCw2MtVXFolMu&#10;MEoMwPSDzhh71BXjjm3EhCMbMcTHAsO81qOPjSq2pkUhmy7wS+Xl8E1LxbGiPASVFOJsUSEOpqYg&#10;tLYWZ7JzkPboMayDzsDk+HH4JSSRyspHYGE+tly8CHlbG8zTVIajuzMsrPQIWLOwUm42JKdPEEoa&#10;FJXlEBIeCAMjHRw9fYSE9t+4lngTQ8f8RipqKEGrZ4FWsoejJxCcxoyA7NJFQgKclRWvf8jWUEjE&#10;C08PGViDMYhV1qCBGEDQ0luvR5bQHENHDsXRc8fxke6Mz/54Qf/g1xAef57AUSDYtbruIuTXxyAu&#10;+zSS8s4gs/wyXdAJaOyiv1PGblyMtsOZSBes0pVFv2F9MXDYIAzhiQbpcxW1lGFCVtPcWB2b7fWw&#10;bbMRdniYwmeXA5pI7Tx61oajRzyxz8cUh45sQF5FNArrUlBIdrSwKZaUUzpuZLsiPG05ruXII65A&#10;B5mlm1DRfhXVZOmq7lSh4k4lau82Ck8eGx7fRuMzntWjCRX3mghQLShpr0ZxazXZwnpUdjWi/mEH&#10;On5/hBd4hY4X+cgusyEYq9HPZUD29zBKmgiK96spmlFB6iwu5xaO+frgMv0dr6cmEUQ6UE92LOf+&#10;E7JTD5HV3oaSu90Exi4UErxKSPUUt7ej5A6pI4bM7Tv0HTpQeqcLeQSGs8kJ2LPPD0E7/HB+/3EE&#10;2HsgNTgCDU2t8NjohbULVXFo7UZ0pdSg+/5TOl87Cuk8RYJyu0OKrgVZdM7ih89R/OgZwgoLYLF/&#10;H5xOHMXF7CykNdKNhr5DXE0FogqyEZ+ehZwL8ch2OYMKs5PINjyAFN09KLQ+iZo9V5HjF4HssHjc&#10;un6TbkhdqCEwLfU5ihACbgNduIdiElDx6D6qyPZW0/9054c/kUI35HyCKZdCtLHa4oualEsXXeBd&#10;BCgG1V3qvyuGVs+wGZ4jXlxjxWMWPyusHngJYxkphAJVLqlgoPGkhAQtwYbyk0RSt80v36OFoUWv&#10;i55OMqBEITwp/Ad4GErioGOEc/Okf1+S8P8ElTj4ZxNZX/4cAVrhgj3M6oFWCk6z0kpLol98cg+0&#10;GrHc2xcTrGwxzXQ9lhK0dDw2C0uIadDFvppApcULuHq6QMvLVQQxdycBXuoELw3a1mS4bSGobXag&#10;sBeWHFPdtAEqpMTYSsptMMWSDYaYZ6mF0dbKBCtL6KYGYXrANow46YlRp7dh7Ont+O3IFgzf74jv&#10;nbVhkxiC2Pt3EEnfL6S9GWEdLYjqaEL8/Q5EtTfhckMNkh7ewxXa9oiPgdHFc/CjnzOAIH2KoLbK&#10;xgpbTx+Dz2l/bPRwgNyy2VAldbNcdjYmTRQPxxkGFdXlSCOA55TSXfBBO97TL9KegP1D3+8xYfwo&#10;TCJoTZgyVnjq53f0ENo628juDSS1xdaMrCSBTHhyOHyIkF/6bRSpLLJt/Yf8ih/7/4S8sgL6kwB5&#10;1QWITIykz2jC/dd3yXKVo/FeDe69JlXSUYSq9kKUtCQRTK4itzIE15IPICplH13gIdR3CafC6WZg&#10;PAMjpw/FwOG/YhjPRz92BAaQnXXa4Y6L10Lg7euBLVss4elmAZ+dNvAke2jvbEB39yo8edqBI4c3&#10;4uhJF2TkhSCzLBppFRGIzT+NztelSC3bh6NhYxF8ayTCk6YgOl2B+g4QiLJR3FaKio461JD9q+Wh&#10;PU870f76ITrePSOr04XyO3UoaiHV0UbgIhtZdrsOTY+68eDTS7KPlajqSkNL9xm0tPuhuSuAlFsc&#10;CuozCYQV6H7/GK10jooO+nvGRWOXmzv2nAtCcHEFbC/EYZrNHlgHxyDj9/c4XVBF6vsJ8nlozZ12&#10;Unu3CWIMMoJYB0GrkyBzR1RkeqOsEBevRqOhjqzswwdIiUtGU00TPr34iMrUIniYbsSZDbtxym4P&#10;okKu0d+DFBxBi5VbHkErl+CW09KELLqpZxFYctrvoIzOw3mzxmfPUfv4MaJyc2CyzRO+YRcQl5SG&#10;ZL9LKN0ZigS9PcizO4kC25NIN/dH/dE4lATFIOnSdTQ03yEY3YbJyTB8pekMPQLppaICND37HZlk&#10;b92DzwgPAprJQmaS2iokC8pV81z3xMN7eFbQbrrQeSl9EbhELYewwjRDiy58hhFDi4f99LaGvC3k&#10;uOiYz9v8+h+iJ5JCLossYeurD2h7TvH+k2BFRdaOXhMS/SKVxaARKTsxgBhYIhDx8a1/fyKL+en/&#10;A1p0np4QzyYhzKd1OScLl/IycTYrGQEpCTidTookIw63qgoRSxe90v4DmO7gjHmkTBQ2O8F493YY&#10;7PKC/m4PrOsJwz2eMPCl2OUBg53u0Nu+BbrbNgvLjel4boIuxRp3V1JpvHoPAY+Aps5KjNTXSkdL&#10;LLM3wUIbPUx00MLw3esw4qgt+h/ZhOHBezDwmAeGHtuGQcc8MfK4F/rtssEvW/UxbYcNRm8yxUg3&#10;a4xzt8WUrdaQ3u6ExT4bIbPdEYu32WOhxwbMdLfHVOqX3mqPQ2TBLpKaPHEtEiEpsQgKPwsHBxMo&#10;rFqAZUtnY9GC6aSghmPSFM5lTcbIUYMJQr/gZPBJ3H3zFHdeP8WJS0H49qdvhAQ3Q2vkmKGYtXA2&#10;Op/eR0lNOYb8JqrNEi/cOoysYZ+fvifQfYf+g39B/6H9SQGRNewjga07NuPJh6foIGXCdVElTSWi&#10;coK7lTB1MUZGaSKe/EEXXlM2WcSbiM0+hbTi0yhoDMatwn0IS/LAmWtO0LaTwpQlv5E1/Fp4EMBV&#10;8LKKy+Cycwf2kS0OT4sn65WKW5mxyCpKxumz+7FznysCLh2Eq5cd6knN3L5fj+NBXrgU4YvUwnAk&#10;Fl1AWPwuNNzPRWlrCAKuTsbluLGISJLE9TQlZFSeRFplClLKkklxsTVspWgjpXUHjQSalud30fb7&#10;fVR0NwpJ+RL6jPzmclJA1ah50IrY8nis3aSMHYHGqOwMxaPfC9H2IJcAUUE/axapGlJx98hucgEr&#10;WcwHH5/i9osnCMtJh2tQCL5WtoKEghO+XbcNc/dH4Ot1bhhr7QP7U+fR8JqA2EW2TlBXBCyCVlHH&#10;bYoO0ZAbspf5TS1w2uMLNTtrhCcn49Xzd7jucQLXd55CVkw6Mq+noSq3Cjk5JQTcNlJod4TgvFkW&#10;2c301hakUqQ3tyK7mftEuTOe4iattgb7Qi8gmsDV+uoFKltbkXwtHjmhcai4kYW6pEJ0p5L1PncL&#10;0SfCkZdOarOwGOWd3TiQmI9v126EaST9nJcisD8yAg8ILpGZWXDwP4xGAiMP7C7o7hSmlGr58E4Y&#10;WNxMMGn6xOpFdHELyotg8DlfRHDhPqG84e//kJqi6AHVv9WWEOJ9Om8zrxJE30Gwfh/p3M8+4Pbz&#10;P3DnA4OQ4cTnZhgxtLhaXtQKw3t6AUikxBiyBC1ShV/sYe9j/nuIn0JKhOVmCfbwcn4mKa00UlqJ&#10;OJ2ZStBKwK3qQsS1N0L3VACk3Twhu9kVOru2weH4QWw4uh/WR/fB5hgFtTxnvO0JP9gdOwBbfz/Y&#10;HNoHqwO+JJl3C2G61wcme7xh5LMN67Z7QMdrk7D0mOYWJygL4DLHMrv1mOqgg2G+6zDmwlb0C9yB&#10;QZf2o+/BTeh32A19T2zH0AAf/LrfCf0IWr9tN0NfN2MM2eWIvu6WGOBhiWGbTTDIWRcTd1hihJM2&#10;httqYuwWU4zdaIJtMaHIaqrGjZwU3MhNR0DEBWzZQQpRewXkl83FEllJSHE+i6A1lSyisL7hjIkE&#10;rqFk34aQPStHw7O7SCrJwkDaHzNhJCZOHIN+A3/Edj9vvCVrF5uWKMy8IK7N4vwV57YsrS1gTSp1&#10;2uxpkPhOAl//9DUkfpDAvuO+ePHXS6EGqaG7QYBWeUsxnnx6iMCrZzBuznDE5Ubg/ptGgsQV3Mzy&#10;x6ZdanDdrQELDzms3ySLZTrjMH7pz9h0yAYzCLo/9+2DOdOnYMfO7QiMDMepqxG4kBRPkE5AbCFd&#10;RPQzND+5g1t5Cai/14Dk4iScuHyaYNFEdrMMwWH7EZVwErlV0Sgji8iKr747FaEJcriWOhuRyVK4&#10;mrIO2dWsxGJR1JyF2q5SlLfmIbcuh5RTHSo6q0lRVdFFWIsiUnI5TaWIKUjGlayb9DcoRtWDRsjq&#10;yWDQfAnM1voFpt7LcTZuH/zDdpBiq8T/w9dbx9dxpGm4nslAOJlwnMQxJMaYmZmZmZllBhkl2RYz&#10;k8XMrCNmZmYzO0wzO7vP/aplZb17994/vl/16e7T3adP11PvW11Q0lqMb0oICcWSwe+Kent4S3uz&#10;1vb7j3wrNufuL78yfM8ZXlt9mp4XvOh+NZCexuF8cdqVkxEZRIhiyVWV5srSiU3MFbhUSiavvt1O&#10;jGT+msZWqgRmxQIZw0vXcLC0ozEmG/vxmwk7dIN/PviJlvo2bj9+xu2Hz6m8c5esplbSBVgpTc3a&#10;tGOpAq7UuiZSVAW/KDFlQeNTM0iOTaW+QkAr56i/f0/uQwv1jx/S/sP3dDx6SsvjR1LoVGPj6ERU&#10;eIym+Px1yYTnZhJbVoJpShYTzN0JEoBNXLcOPQsLWv71TwrudBBRKIWaqLjSjltUPX8m520j55ay&#10;iKpS/Dfqf/sndQKZWoFNrUBB1Y11LWttrRSIVKW6aiohNk91gtYq2dX6rhCIqBmAugDWLPvWyf2u&#10;+7dYRIFH48+/0/LkV9qf/ZO2n/4psBIAKZUn8NIq6AVMXaEps/8BHwUtWSfnUG9S/3h7qKD6P/b7&#10;39HVvkuUloKWd1YqHpKJXdNSsE+MxyFFJ8tJxFbnkdBaw1p7F4YcO8uIQ2L5xGrssrzBTgsjtptf&#10;Z4fETgsVRuyyui4wM2GXWmd2je0mhtryNlMDNhtfZoPhBTZc0WfDxXOsPH9CbOQR5qvpxcQqTj+8&#10;k8n7tjDk4Co+vbCS7q7HeNPlEh/6WvIPZ0PecbrBOy43+ND5Gu+bHOeNM5v4+NoB3rxygLeNTvL6&#10;5WN8aHicHpcP8NHJTfS5sofekg44u50v9Daw0PA0UWWFhGekEia/LTAlGhNHc+Ytmsqs6aMYN+Jr&#10;UVrfMHxob7F9n/K1KK3+33ylTb/VR+ziX9/8CyG6KJHpt2j77j7zVy/h3Y//ISrrEz784gOy1ZhN&#10;8uAYCrT/8upf+PyLz/lULJoa/eG9D9/lyPHDlFQW8vD5XYLjg1m+cSl/+ftfWLh2kcDuJ9qetFAt&#10;GbyksYiy1kJ52Ot49q9nxOYEcM5kE5VtccTnueKXZMAVu110e7sbr378Z3oN/5iPv36HnuM+Zuel&#10;1ZjdNOLjz95mYp++bJw1l+MnjnEzJhL/5ATCctIJE0WdWJJD/fPbogDuUST/b0VHnSidOlFMGZQq&#10;0DTmYet5hazSMLGtieRWZ9P0MJ+wlA34Ro4kLGkdxU1ime7kCsiuiY20ICbvtNjVo3KNHpR3qMr7&#10;bLkn6aKsckmvyiWrtoj85nKBSAVJZWla3Vd6VRoTVw+l16x3+WLWa3Sf9DfeHvJnjL2NeP5fP3HB&#10;8iq79m3Hw8+H3LYmUS/lYrvuUv/kLj/IvQ4pqeSNRbt4e6cBX1zwoO+1IN49Yku3Obt5ZfJ6bJJy&#10;xEp1UCAwqRSApHkH4372EmeXbiL4mqOApY54t0D89l8l/KwZ4UcNsZ+xnTJTfxq9kog38eDY9sM4&#10;23oSEZ9BXsstgVabprJ0L9RVmiyn1TaSkJ5PSU4ptwobSRX1FGPoRaqLPC+yrehWK9aBARw0McVN&#10;pyO6uoJBSxZgFRJI+/PnYvUec+v3nzVFFlVehr6vL8F1DVy86Y5laDB1P/2MbXQ0vtnpWl1afke7&#10;FAy3yb13m0r5btmjx6KEfhFACJR++U1TXNX/FHj9U4AkwKlXCuxf/+6ElrbcCSr1uQtaXaFApRqr&#10;KtipVJu67Hc1uuovWv2XglKtGu31wXd0iD1s/VHAI6pNzYitrGCntVQQ6wSYiv+2iS9UloTaT5tl&#10;SI7Zua5LkXWlL8eL7704htbkQbXTUtByS03FJj5WoJWojROfUFlA+u1mFplZ8Pcla3lzwTK6r1hB&#10;/40bGbhpA4O3CmS2bWKYxMidWxkrMnvS/j1M3LebyS9S9XmCKIxx8vBN2LuDMbLfmJ2bGbltA8O2&#10;rmXYljUM3riKgeuW02/VXD5bO5kPji3gQ6u9vGp7gjecRFm5X+c9DxNec7jC+05XeNVgL69dEJV1&#10;ZRd/u7ibN6+f5LUrevzD8AjvX9jFu8fX85UorT6nNtFTby0zr0hmqi0nRkqyCFGToelJ+CVHctH0&#10;MuMmiMIaO5Axw/swedJQhg5S3XQ+E2j1EKWlpr7vJQASq9f3cwqaymn99i5P/uMHDATcb7z/Jq++&#10;+xq7ju/nezXWz3dPGTJmFO++/w+t6UN3Adqn8l1lCTfv3Mheve0cu3SQ6ltl/PRf35JZomPK4omc&#10;MTnFnZ87RNFUi1op0hpZVnaUCyhaaHtWS3i6Fd6x+pTdjcHQcz/eaTZMWz1V69rzp7f+LJbwb/QZ&#10;2Yt+077guNlOTp7fzsKRwzmydBWGZ8/hFxtOZlUx6bUlJJVmy2+PwDMuhBz5PaqfYH5rtWbfalX7&#10;qbZq6h80sWL7PFFfl8moiiI6O4CM8jB0efpEpxyg8YFOMPsU/xQ75m99Dxu/YWIj+4v1nEtejT0V&#10;bZKBmwooEGCpN4i5DaWadVTNIO79/ozGp43ccL1Bbm0OD3++w9JDc/hq7kcMX91HlNfbzNo2l0e/&#10;f0e2PJNndu3D0syKw6LcQwuzSamvJqO+iobnD7GOiuYvE5bz18UHeXWVPCurz9D7iBUn4wrZ7xKG&#10;b26ZKLx6UZS5RHj4EbjhKO6TVuM2axv+x43RxSTjevYGNgv2cH7iSvaMnMv+4XMxm7EVu/l78da7&#10;Qax3NNcvmZKQmktp+125Z22iuNo0aKXWi8oS5ZVZ24wuIYdYu2AyHSKo8RFre+4mKUfsaM2sIFos&#10;4mFxHTf8vLXO22bhEcw/fIjyJ0+ok0ioEFA52GEfG8Xy0yfYfeM67aJsitpbaP39F8442LP90gVR&#10;qLVy3jp8ivOoefpMbO4D0m6JohQFZpdVgG15lWbPVKV5rUSdwKb+d4GUBi5lATttYBec/gfAXgrV&#10;RUhZTLW9Sb7bpNSbXI8GLYFN7bMfaLz3jNanv9D8kwKPeuOo1JOoK2UrJdR+KrqA9d/g6oSWWu5S&#10;cv8Nra7oAtX/DK3Jg6Td/LOzXiitVFwFWrYJcdgJsBx0scSV5ZN1p4VZhlfpNm8J76zZxEfrN/HJ&#10;mg10X7eRzzdspLeAa8CunfTbtp3+27czdO8ehh/YJ7GfwXvErsi2ATu2MUBA9c2e7fTbupE+m9bR&#10;a+0qeq5aSo+VS+i+eAGfLJjLRwum88bCUby2fTJvX1nF30028zeL3bxhfZC37I7yms0h3rbYy5tG&#10;W3jrusS1rbxquIP3LI/xkbkeH93YwweGW/nk8ib6Xt5CvwtyriMrsUuPJrOugti8dGJEbYSI0vJO&#10;CMPCxYoJE19Aa9TXYg8H00+1bv+6B/3692SQUloDe/GhKKpxM8Zrb8VUfcytHx+QmKPjz2+9wpff&#10;9KH8ThO/yY0/Jxb4T3/9O1/2/JIvBXyqXumTLz7irQ/ewsXbWW73v8muTJOMnal1QO54Wk/7t7Vc&#10;sjmNU4hq1a5am4u1aikkvz6H8tYyGu5Xy3IMBi67sAo7y37zNRyx2caO85v486uv0KPfl3zaqzuv&#10;f/g6X437nJHLvsLq5kX2bV/OnpUrMLlyGRMnc1LKsiTDlRJTlEZsSTrucQGctzHCKtBVLE4hxR3V&#10;ApdCCluqaH52hzOmpxi/9BtsQs4Qkm1NgM6UgKRTovxMSasJw9zvCLPW9+Cg/pck5I0hPOELdFkz&#10;yK0wpbgxQ2xXjljFDLlfpeQLEEvaqwXWDZS1VVJ+u1hsaTnpJSk8+/0BscXBfLOkD3vMt7Pf5CAH&#10;rx2n+Uk7jR2irnSplAogzjraElacj0VoEMm1lTT//D0rj0thNWQC/TYc4qB3PIe84nlj8nIc0nMo&#10;evqclJp60kVNJeYXEefpS9Sm40TM3E7U+tNE23iRU1pGu6gng50n2D50NluHz2bH6PnYrzpCuXMk&#10;92rauff0e1IzCgTWmZTeEmg1t5MuNlHXJNcm16UaK6e1tFHXfJ/G5ErK3JOptIqhaIcNSfPPYb7h&#10;JFv2HSC1oZqK+3fEot7CV5dEVms9NWIZzUVVDV+6lCnr15Nz5w6nPVxZfOwgtU8eCfQbRM3VYejl&#10;QcndO9z/9RdO29qwQZ6z6LwCfL3DuBmdiHd0DEc8Q5hh40K5gELVD9X+/s9OYGnRaQcVJFQ7rv8L&#10;VC/DTDVjUMNBN8r3muX7ClqagpNtSlVp0Lr/XP6jn+V/+L2zm5Cqo3oJWl3g+r+ApUFL9u083v8F&#10;ra5Q6/8bYM3/2VlP1s0no7PDdCe0UrATaNkLtOx0nRXxmW21XAgNYNH1ayy8YcRaawu2OTqw0dqa&#10;TTbWrDG5wVpTYzaam7LO5Jp8vsaKa0YsFdAtunyJOefPMe/caRaIrZxxSo9JegeZJH/KuCP7GHVw&#10;J8P3b2fgjg303bKa3uuX8emqOby+bCzdFg2k2+rBvLJ7Et12jKfbtvH8efc0uq0bQbfl30gMptvK&#10;YbLPKLqtn8hf1k/gz6tkm6z765qRvLZ6JK8vH8Hk01uJrsgnUlRWVG6aqJZkAnUJAq0ITJ0sGDG8&#10;L6PFEo4dO4CxYwaJyvpC6/YyYGBvhqhRHURxvfb6X9lzbB91zztIrcnX3pKVd9TwxdA++MSH8k+5&#10;uRau1mIL/yqAU22zemgq65MvxTp+/oHWCVq1w9p7Yq9AqlVgVER1u6iPtmIq23NpfFxKXl2qrC+g&#10;SjUduF1OTm2a2KsMGkR9ZVbFYux3hgVHxjHn8Fg2XV7B1FUT+dPf/0RQbCD2Ho7a8d/p8Qavf/EX&#10;ZqwZyzW7s6IUv+Dgob3YuNvimxAstiyL9Op8ogtTSK7KoUwsWkqt2L7cBLE4+WTUFZBWmaO1br8t&#10;CuiS/Tm+nPg6k9b3Yf3JKWy9MIFN5yYyd/dAek/uhpHbLIrrd5CWN4uopOGk564iv8qRpMJo4nLD&#10;xYYmkVKRqTV3KBcFVyhwLKjNJbU0lsKGTJof1pBTHUdQuj3jNg5i3tFZWITbUnqnTlRtJbVP7+Oe&#10;qOpWi/GT/y5eYDV61Wr2Glwhp71VruU8/jn5pKnhkW89IPvOQzwz8gjKziGzuVp+a41Y0AaK29qo&#10;kmUDsXqB50wo9oulQexijUDivIkJE8ZM4vySHZycvxnb00bY7dPHfvsZzI9dJk6XTk3HHXRFxVrz&#10;idzW26SJRdQ1NguImrX6rMKGdkLdwnHdfoWUi560e2SQvdGU+CnHcVp+iviENOqePdIatVbcvkdE&#10;eS3pcu7GH3/EMzmVw9b26OrraPz+e1yS4jENC6T03h3Zv1aUYo22XHpLvYVtxT4slOpvn1JS34ip&#10;niEH1xzA6KQhRq4BTLVyxKigQuuvWPfr76K0/htanWrr/w2rrlAA0aygQKTi+bcUPHhAo6i1JoFf&#10;029yLIGWprQEWnViD5sffieF28+0/Nr5VlHruvOSeuqC1v8XuLTjiIVVbyn/G1ovW8LO/TRYafVd&#10;nepMpd28MtPwzNRp8x66pYnSkofEURenzcgTX11EmkTRvVZKntwiX5soop0CkflZUmqWPr5DkdiL&#10;ogdtFIoiy5d1Ga21pLWqYUDqSGmqIbmxisS6MvmTK7UmFFFlBcRUFnYuV0kGqioiUiJEMoufKAD7&#10;1EhuRPmg72eLfpADNjkRWGSEcDXmJtcSfDFL8OZ6hKtst+ZigD2XQl04F+TIaT8rTvlYcFpip/UF&#10;tlmeY7vFec44mRKbm05UXhZh8juTS/K1STeSK/I4euG41iF63Kh+jB83UINWn68+5+v+XzJ48NcM&#10;HvI1H3/6D22i1qr2OvLbK9BV58qxkjRl4hzhLTbpP/EM9+Nvb/+Nd997S2zhZ9rch917fsrHPT9m&#10;wPABfNLrE46eOsKRi4dFaRSRL/avsD6TssYcShtVK/NcsVS5lDXlUtVSQkV7mbZPSlGCQE0NOJeI&#10;ntUOhm74gom7h6Jno0ffcQP409/+RERKFPFS6OjfuExsRhzDJwxn+LQBLN4xkylLxrJx+1qyCrKo&#10;lv8kv66U8nbJCHLvbYPccYnxpaC9SoNEhgAlpSpbwJYqikuuR7VEF5U3f8csZmycwIxNo+kx/TW+&#10;nPMmYzb0ZtC8TzluvJjqFmcqqu0prbIkt8yCzLJg4vKjBFiRAg1RtnkJJBWni9pJIijRj5TiWIoa&#10;0glP8SUxN1BUWQS2wSdZd2EWi0/NYpfhfjl3C8llJaLQGjh6/TqTNqxm25VzuOsStbd1K/WOcsJc&#10;1GODarDaIXaxiYyaGrIkkxdI5s5VXbXUhCrqbV59syjMerG/TUSIaqtokUJDMnyBQC9WQHTRyoaY&#10;pFRiPYJJCIqhsLCM1o67lBVWUldSI0BqoqCxTq6pHTU2Vkn7fbJbOkgTtaXqsxS4cutaSEvMJdk5&#10;glsx5VQ5JFJ24ibVRzyI3W5CXbbqCnWXQgmvwmp6b79M372XMYhJZ47eRWYdPU3588fkNTeQpkDV&#10;JNcs582qk99UWy0FmEC8uVl7G9rw7KlY7bvcFbBkekZzYtpmjszdjpuDNydiE5hq4ULhb7/RJPBQ&#10;9rBOYKVCQUur4/pfsNLqtGTfl6NZ1FiT6r+oRpP4pyip337R6rRU/ZOaqLX22fc0CbRav/+N1n+J&#10;yhLwqDeRClSaUpPoAtb/F7TUvrUCQ7W9C07/0xZ2QUvixXe11vmyrZuaDl+B62am6sYjSitRWcNO&#10;aCVWFZBeU0xyTYGUBGIVm4rJbCwmo7mErJZyskX257VXki+qQ/XiL7lTK1FHiYKbRNUDKc2edVDz&#10;/BbVTzuoetImP1hNLqEmmWin7rtbNPxwj/rv7kmpc1+o/Yi235/Q8a9n3P6Pb+n453Pqvr9L26+P&#10;uf3rM+789i1t/3xK+388l+3fcUu2t/0qnyVt+e0pLf9UPfpVp9Y6KQ1uE1eah62fB7riTMJFScYV&#10;5Ygd8mDTyT2sPrCFw+cPs37LUgFXH8aN6yuW7gPe/fBVPv/yA1FKH4q1+5C/vPEKhlbXaPnurqay&#10;shqK8dGFkVVfLDbxIXF5Ot7u/q5YwLcFWD34XHX3+exjPuv5BW+89zoR8eFkFGYSmR5Oidi+SlFR&#10;RQIrpTRya3RkVSTIcppAq4Ci+mzJVEU0P2rS+vjlSKaPzvYmpToY/ZtHGL2jHyM29+Wk/TFW7Fqh&#10;qatjl07RJoqk7n4LD+U+mLqaklocI7/7Gt5RzvTo+wl/eq0b+84cwsZPVFCplPpic1uf3pHMXYpO&#10;CovcxjLN9ha3lFF9p1rOp5PCKpWC+jyq7lRqbzJ9k27y1czPGbrma1aems15++NSACTx8JcHPPjh&#10;vti8xwSkuuEebi5A8iYwxYvgtGDCc+PRlWbhK4A09bhOVEYQ/rGuJBUE4h1jjKX3Yc46bGSHyXJW&#10;npjBFW9DGh89IK2snNQKdV0tJMqyTUgwJgE+NP78Ha5x0ThFR1H68KHWtCCjthNY2Srq6yUaJNNL&#10;NEoI+LpCDRWT29qkdevJkciU7WX3H8j628Tn5hOVnslFUwvya2vFvt6hMDmXvKIKAX6LpsySkrLJ&#10;LqunUGyiauuVJpEu0MqqU92Tmmm+fZ9WXQUJx1xoNE+gwSqO9LNuBF90or3tFtFyTe8t3Uu3BSf4&#10;/IQTA8/b0232NkYfNSBXlFeuwFFdc7acK7uujkwBVkZddSe4aiR/tTRTIaqvTCxm8+NHVMXkcG3e&#10;btYMX4CPS6DA4t+ciZK8W1JOm2T2OlFJatJXbeLXrjouBa8u5SVRI9CqEUip0N40StRrdV/qbaTA&#10;S7V8/+Vn6sWaKhC2CKRqn/5Aw8Mfaf1JVJjsp4bGUdBSsPpDtb1QW/8XsFSoejA1AUfXtv9+y9gF&#10;rc79te+92Kerdb5Aq3N8eAUt91SdQCse2+Q4nFJiSZASufheM3q21/hg6Jd8OnYgPacMpe/c8fSb&#10;O4GB88bxzaLJfLNwMkMXT2HE8mmMXDmdkWunM2LVZMYtm8LEZdOYJOumrp3J9A1zmbl5oZTey1m4&#10;YwVL9q1hycENLNi7huUHNrD5xE42ntjFhpM72XX+APsuH2X7+b3svyIq5epJjt84x1Fzfc44G3LW&#10;ScLhKpddjLlgd5Wzlhc4b3eFi7L+nNUVDJzMcBYF5BkbJvYnlZDsFEIykzHzc5Fz7GH5nnU4+jiw&#10;7+g2UVIDmSm/6dDJ/bgGeGDv48z+s0cZOlFs5ntv4C0WrLCjSkrBAinBizU4Z9cW0Py0hcMXj2hN&#10;GD764hN69erJZ192F5X1GV/0/pJ/fPwOvQb0IiEzgZr2GsJSwsQG5miV1KWiqspacsWilArERG3d&#10;KqXhQQ2VHSXU3quk7Vv1mryShOIgjlluYY/1GibtG8aSUzPZqL8ar0R3xswSq3h4B3d/fiawaaHu&#10;QQsJBTGidqIEerk8+a2V1NxoevT5nP6jB8p5S2h60ETLow5aHoqlSYvBLcafCFGOyjZmiYqsuFvC&#10;QaOd2IVbiK0TkDbkaXa2/HYhu4y2sOXaGo5bHSKuJFHgIoXR3RYe/Os5jmFO8r9OlkJgGtNH9mPs&#10;kD5clv+rSs53zsqQLYe3CqjiiMuKwCvCliv2B7nhdZiDZssYs/Ur9lpvYMvVFewy3Y9vegy5otTz&#10;BTCplVWSgVW3n/t4JSdqFfE3UxNJqq/FOy1dA09mg/wfClCioJRCUZGr0i5oaZBSaYMGLC1aVKoU&#10;WSMhedlcV12/bG24YGIqNjefjo57BF6002aZ7siuI/6KPBf7jcjNLaf8/l3y21rIFLuW3dQm51WN&#10;S0UJifqKvuFF4lEn8k0iyDEPozo4nZDrHqREJpHbfofVZq70O3SNXmIjexn4SqrGAHMisvmuVkmf&#10;VVdFpgBLQTijRpZbG6i8c4vgELlvfoFi238Ta9xG6+PHPEitwmzePub1m0JYSIIU7P8SZ9OKaUw8&#10;aggZ1fVGTUVWraAlgPg/ofUSsLqWO5s7dKomrRL+JwWtX7V2W6rNVsWTb6l9/D2tv3YqL/WWURse&#10;5yVYqfj/UlqqhbumzuQ7nTDqbB6hKtn/f6H1Irp5ZmXgkZEmod4e6rCKj8E6OR4nUVqqLqjoURsH&#10;HUzp1usD/tLvC14f2JO3h/flrWFfSdqLNyXeGdaHt4f25k0B21+GfES3Ye9KvEm3Ht3o9qXEoDc6&#10;088kPn8RH0u8L/GFRN/XtH1fHfQOH437gr/2k/27d+MvvV/ltW/e7tzndQlRDN3elPhQQh3jU4l+&#10;f+sMOf4rff/KWyPfl+VXmbR8JjqxgM4JMRx3chRbWoSvgNg/NQarAFds/J0wtDZgncBz3tIZ3Hly&#10;m+//61danj/S2gM1ffeY0luNJBSlidosIK02j7iyNJIqsuQhLSS/UWxbUyZXnS7zUf+PefuTd+jd&#10;p5f21rDHVz34TEDxXvf36P1NH65YX6W8o5InoiKrOyrIq82W0jxLrFEuhU1yjwUO9Q+r6fiulds/&#10;yAP5rEmAVUfrdy08+Y/7OESa8umU19lvuoXVR5byj97vsOn4egJSAvCI9dX69ZXLtVbfEZtUnkB5&#10;YxwlddFkl4bz8Nta6gSIk+eNl+t5i8Ej+jFz/nQ27duEmZuVgCtKbHMM+c2iapqLxG7lCvwPCbRM&#10;yKhOEUuZpik3t3A7zrocZ/nZhTjGOMr9uS22SVS2qLRUsbLbLmxky/EFuJicYv/YyRLTObF9K5mF&#10;2aK44ojJSRKbk09meRZRmQGs15vDkAWfMHzdl/Rf3YM9NmJz7Paz+tx6AdcxNlw4QGRRlqiPZjIq&#10;askRNRNbmI9XSpL2lm3u7t1cdHERpXRHwFXXqa7EJuY2doayg3kCpbwWlTaS9/J6iXyxYPly7DxV&#10;J9XeTuW9BzQ+e05ZTR2JscncLhUQ3Qgg/1ogWRfE1u6xI8U4kObGuzQJQKs6blEsdq/s4RPK7j4m&#10;VY6TVFKCu4kjaWLbmlIrSLHyp0aXT15KASFhCZS03aH2+5+wzC6l28rjvHPUjnf1XPh0tzGTTxiQ&#10;qLoKNakCUZRjfZ0o8RqBZCENpbXkx6UTYOKEh6svl+zt+eHn3wnTM+PahE1M+2o8Zw/pUyo2VTV/&#10;SKipF9smEBE41WjQUm8T//k/gKVSZRv/G1qd6X9DS0Id41dVKf8ztb92VsSrqJbfUPXtj2IbRYkJ&#10;3JSl7GpZ/39B62VwdQFIe+OooPUCTBq0Xtr+v+PlYwm0snBPF2hJuKWmYJkQi1VSotb/MLw0hwIp&#10;kQ+7WNGt/5e8PqQf7w0dwKcTR/Dx+KF8NGEwH44fwqfjhvHp+GF8Mn4w/5g1iC8OTmPAjeX0N1zA&#10;IOOljHHcyNfX5vPZxekSs+hjuJCvLy1gwJXF9FPphXl8c3k+E8xWM9NuEyMuL2TQqelMur6cSWar&#10;6H9uBp/sknNuH8bHO+S8Eh/sHMp72wbyzvZBfHRkDJ/vH8GAQ2MZeXwWny8czFVXM7E4pSw5oU+P&#10;pZs4ZGPHJVdbrIM8ueFujaGDiVirYxw4vZvRU4di7WrJ83//wJ2fn1N1v01A0CwPY5M2MkFuY6ko&#10;iwzOWF3GNtiBsvYysW4ZUrqncMRsL7O2Teetz8UeftXZcbrX1z3FlvXg1Xf+joGFoUCphMSiZLIq&#10;07VRE2rvVoiCyZHIpahZoCVRKADLF3uYJzAraysR+d0gyquR1uft/MC3RGT5sebwMg3ar7z1Jw3g&#10;V2yv8JwfKW6robRDSuTbjaJmQimpCaK0JoLS+niSc7y4/321ZLRSZi0ZJ9f4Pu9//CbTRSE7+Mlv&#10;aVWjJxSSXZMrEMqTYxQTWRCAU5QFubUCmhpRibcLOHR5J0uPzWPrjQ3YR9uLvVd1OaUC3RIiCyPY&#10;YbyFdecXU1QcTbM8S5FWDpzetQs7V0exnY0UNdWQWVlAclEmsdkJRGVHiZLewVdTP2bGxmHsN1zD&#10;zXQXzH2NOWC8n2Un17P00GYKBC4FjS1kSQYuFnVjEeSvvW0z9vWT0v6JQEnsWYNYaVFM+fUCIqWy&#10;FIzke39ASyJfjpEvSii/qSttlXveeWwV+QK8QknLqwVavlHk2kfR4ZhG/ikPqq6EUWUYQZ13Njn+&#10;qQSZehAlEMoQBRhaVoZNeDTBWbkki529LgWkd3gElZX1RHvJf1FUJpa/XVOB2bUNFDbUkdFxnwXG&#10;Hny54zTTbvjw0ZZLmKcWi0oSRdio6rFqRT2KDZXPNmeMODN/E5kuISRcdebo4m0EigV8/uwHXFef&#10;xGLqDjZPWsHuJdvwDY4isLiYRDX7z0+/ac0VFJwUuGpeKK3/ES+g1WULu0LZPQUdzeqJxaz98Rdq&#10;BFoKMmqIGq3ztIBKg5uArWu01K7vqPj/BZdSWuo88j0NWhKdSkvVXymIdYLs5Xj5ON3cxBq6ZaRr&#10;9VmqcallYizWugSxiTFEFIsiuNuKnpt470F9eH1wPz4Y9o0AaoQGqY8FWJ8IsLqPG84nY4fwsdjH&#10;T+cO5+uDsxhquZqxgdsYG7mbCbH7mJp0hGkpx5iWfJzpSSeZl3KOBSlnWJRymkWJJ1iedIJlCUcl&#10;DrM6+Rhrk46xMv4Qy+MOskp3jKW6kyxIP8vczLPMzDzD9KwzzJB0ZspJFmacZ27kYWbe3Moy/yNs&#10;89DHKSkIXXUlI7Yc4LXpq/jzIIHa/BkY3XQQleWCvsVVLppeZJfeNuatmMbwCQMZM3W0PHC+3P7u&#10;Pt/xK3d/fSqq5y6Nj28JwJpJrc4mKi9Ca46QWZ4sD2kkejZ7mLlvIkNmDuKTXp+iphRTs/J82e9L&#10;rXJ+1dbVoqBuk1Sm44rdRVEvqZKB87QK+TKxXSWitEpFaVXIZ6W8ihpFgYl1VAPhtYv9rL5dJQ96&#10;Hne+bZVMmMk+/Z18NqA7f3v3b/Qd1Y+U0gyxD02UtNdJ2oCh3WnyK33ILw+goDqSnMpAdAVetD0r&#10;EcUUwrLN05k4ewS+UTcFImlUtJdTfauKrIp0UX+SSWszqbhTyM14W+LzfUkvi6TubhFpFTEMWz6A&#10;xWcXYBpqScldyVQt1WIbK+n4sZETlgeYd2g6yVXR3HrWSkVTJbkVRWTWlpFSXkxWuYC+opTMqlKt&#10;zqhalEqLqFufSDcO7lnI+Yvr8Yq24fqNk+w8uYoDNgdxivfCOTSI1LJyKu/eEqB2iCVM5qAal+qH&#10;7wWadQKDeq3rjFJRhQKtAoGWUk+a4hJrqELBK7+1jYqHz6iUKFJvAQVauQK8vGYBnWwvUIpLfaew&#10;jBjHYEL2mFB63J3sDcakrzAk/4Az+ef8yL0WSoZFGJlh6QL1FtbqX+C6rz/3f/+3NtW+VUS4WE0v&#10;8mrknA0CW2VRG2vFriolKFCqr6GwtZW4xluElZSRJACbesoI2/g0yu7d0+qwMusaNWjlNNWREhaP&#10;8/5LGK7ch97MNZhsPkGl2NEqgW/AEWNCdl9jy9gl6O3Sk2fqDlFVNdglJFH93Y9aS/b630QZqbot&#10;1dhUrJ6adr8LWkpx1SoV1gUsgYgKrY7qv/6zE1KyXb05VNBSkFEV9y/Xg6nPqoV9F7hertNS6cuw&#10;6QoFIQ1u8v0uC6jePmr2UJa71v0Rsl69mVSNVpVC6+Yu1tD9BbRclD1MUtCK1zpORxTnkNPRzFnf&#10;m3Qb0p/Xh/bn/WED+WLSaD6bPILPRHF9NmEkX0weJcvDZFmU18QBvDbmS/46rxdvHB/Jx6bT6WE2&#10;g17Xp9H7yjQ+OjuR989N4NPLU/n44iRRXhMYcHU6Y2/MZqb5fOZbzWex7XxW2Cxlue0y+byAmRJT&#10;rRczRtYNsl7IF6az+dxyLp+Yz5JlsRk2yxlgOJtBRvMYbbyGo4EmhBboyJYSfru9E58u38SHk2Zy&#10;wsGaq27WXHO34aqdKddsbzBj0RTmLJ3KhGnDeO+jV/mw+z8YMHIg2/R2oitTXVIEBrel5Hp2i47v&#10;Rd7fq5IHsrMuSlcVzuWbZxi2th8jFg/m0z5qHsSv6N7jY159+6/86fU/8danb5NWmkr1wyqCMoLw&#10;TfIhTxRVkagaBSsFqcIGBYxUyppV26xMUVsJRGY4S6YIk4xdR7Uos5y6DKoeFBFe5MOszVPFIr5H&#10;t7f+zHGjEwLVdsl05dQ9bMLa6xrekTeo7YgnryyIwppgMkr9Sc73ISHXGc8IQ3zjHDH3NCU4OYCy&#10;liI5Z7FkWDWGVhw5VUlyXVkEJjoSk+VGYV2SXJuO1qelWAca03NBd/RcT1F+r0VgUYJLpL02hE1R&#10;azrbr67GQ+coKqYQXWk2SVVFohqqSK8qE4tXQm55uUCrQlRTJXk58p24ZB7V1uFjZcjpc2uxu3mR&#10;LUumsuPIKmYcmI5dtIOo2TJOWZhwysqY6MJcsWN3xS5HaPVRBZKxCwQKuertoKiSzjd9AqGmNlFW&#10;jdr64vv3KH/yjLxH37LdSaBtYEfenUeivgRaWv2WQK1JvisQKG0Tha2Ap8sjwyaE1MM2+E3fS/iU&#10;g+TutKHwbADJ53xIMxdo3Uwkr6Ca5Op6WkTVxJdWEpqXR1BuHpPWb8I6PJzie7fJlGvIV9cooM5W&#10;ozIIvLJFbaluRao/Y15LG0UP72upUofqRUKWKLJM2T+tqpK6tg7uN97G6ewNNo6cgd66vXK8Juof&#10;PqQtvw6bPfosnrkcr6h4Mm/dxj4xiST57fnK7mrNHhSoBEa//aeApxNa/y+bKGpJLWufFcgEVjUv&#10;QFYvsKv57TeqBVzaNtlX1ZPVKIBJaJBS338BIQWqrugCV5fi6oKQWq79/XdtWxeg/lBaL0LbV7Xl&#10;UvB8EQqmtf/5H2IPMzK0pg7u6Wq45S6lFSfQiiWsIIuMlnpO+3nypxGDeEPi/RHf8OXUsXwxdaSk&#10;o+gxZbTEKD6fPIwvpgzj80nf0H3SIN6c+TUfHR3LQItFjLJZwZhr8xh0YSH9zQ/S12gznx2aTM8r&#10;6+h7fTPzLDYx87JAymo3W513s9tmHftN17PXeD27LdayyXQFq4yXMUvsZq+Dw+irP5X39UZKDOe9&#10;g2JPxRr2PT6Z/idnMO7scqzjvbWmGiHZmYzZt58ey9fTc/o8AnIz2H/1NNvPHcLU00ZrET9p5mhG&#10;i8oaNLQH/Qd8Ru++3f8Y38onwY/06lziC+RBKNFpleiF9amUNKSRVhaMme8xArI9WH58MUOXD+bt&#10;Xu/y1zf+xme9u3P5+kVWblzBa+++xg2XGzR/LzakrYACAVVJW75YsnRRMWLfCsNJyg8ltzqJgroU&#10;UWE6UTARuETt47jxDJIKwyhQ/RFbC7URFW74X+CQ5XaMA67y/oB/sO3sDlq/f0hufblsLxDbGo97&#10;iCHl9RGUCFQzC2+SUxpIXIaCkBlnxYLbBF4lsTSW6NwQ7SWA6raTJyorXdSUAldudaIowCS8Ik0o&#10;bxNFIZ/za2NofFLJ4mNzmH1sOvkC7UyxuHbBZkRl+ImqSOaSmx4mfldEvZWSWJjEdR9bEorzBDwC&#10;/gd3JeOKiqguk/+mEBt9fU5NmMWRCVM5sGIueqK0nDwvsmbYAI7t34qPzo+pGyZjHGqBnt0V9t24&#10;gn1CuJwrHd+bgZQUVFClxsuqqCBPg1eT/BZlAwU6kvkLBRRFkuG9S6pZcs2RKZdd+fPa83SbuxPz&#10;xGxtkgoFE6Wy8ppbSRf1EppfREF7G8WiygqKKnC/YUf4dSeq3GOJ2mtGzmV/aoPF4rrFEOYQTHJK&#10;gTa7dGRhCetPnBLlWkNCWi7Rqdn4p6bJs5FGVlsTqVXVAvV2UaWi8GSf3OJykrJzyaisFuUlQBOQ&#10;5av6LLGnOQ2qmUZjp0WsEbjJ9rPnL6O3aR/G24+zf8cBQnPkPxPLeeXMVQyOXcQ+OIL09g6u+vig&#10;Z22lvdWMrqii8vsfqBdo1Qm06n4VUPwmquolaL2suFR7Lu3zPwUMGrRk+YXSUtCqUW21FLS0OrJ/&#10;avVkmsoS8GiW8QW8uoClPitYdQHrZZWlQeufv8v3/med1stdfrr2V+qqXh1HS+W4Et1uZmRqdVpu&#10;Ai0FL0uxhQpatonRBOWlk9Eq0Ar05s9iB98a/Q0fjRpM75nj+Xr2JPrMnKBF75lj6TljNF9OH0mP&#10;aUP5csoQ3p3ah88OjmeU1Rom2m9ivOkqhlgd5Ss/Lz6zuMIbB1fzmb05g0NvMtXlMt+c380UDxtW&#10;hdhwwEef/bb72W25i8MOB9hrs5cdArRV5mI3T89nsvE6+p2bT3+JQacXMPzkQiZcXMOQows57HZV&#10;Mkk5iUV5Won87pRpLL9owNZT5zD18eCqsyW7Lh5B38qAs9fPM33BJPoOVK3X36ZH7/cZO3ko18yv&#10;EqemWG8rFmAlEpwSTHBqkGS6dFFNwaJGgqRku8SY5f/A0Pms2MQUhq8ZyfpTWxg5fazYs2IyRaW2&#10;PlYdcos4LpbHLsRBYJQvpWeKwEENqhcjwAojrSRKIpqMMoFIhhcx2TeJyrXC2Gs5yeUm3PpevVUs&#10;o6RZJ1YwBEOfE2y+tgg9p21M3DGcVWKlakUFFohVSyiMJaU4lKQ8D1JzXEnLdSUxy5aMQk9JbTDz&#10;2Mryg4M5YrIZ7xQXTlruwyXcksr2PLFvceiKguX3hZNbFUNZUwKuQYZy3lRRR1HoCn2ov1vOUfMD&#10;jNoyhMDCEArbizTFWdwg6rBBh23ENa6ICqt7WIZ9qDUbLm7niPEFBk0cz7Yzx9GVFwpMygXYJeTk&#10;pJIbFYLX1XOsHjWQfSdW4uZ2ietbNpEcGMKT334SINoybvNIcm/lUiuZuU4USENFA2G2vhRGpJKf&#10;k09EvGqoWi2WulauWRSTatKglttbKHn0HcMPXubDgzcYbR9J9+M29Nyuj0tWAVnKGgokOivm1dvE&#10;FvQdnVi4Z4+oZzcOm19n8splHBX75+3tT3ZgAh56pqR5xlNd1S4FWCuptU0kC2BSK+o5cvIi1pcs&#10;8DZ0JMkvjrrmW8RVlHHM2pyFO3aSWFaGR3gUkTHJJMemEZucQZYow2yBVW5D17V0QiurVtRWTY3c&#10;p0bCBW5XHRypa7pFgFsA7v6hlD9+hE6gZOfiRWZ+GeliN1OU0rx9h+pnz7Q3q45x8RQ/fUb9L7/S&#10;qEFLqS0FoN+11vJ/2ESBkOquo2CktaLX1JQsqzowCWX96kQVKWvZIEDTwCXfU/Vkaj9lCxWguoZ5&#10;1uD1AmJqZp8uaL0MLwWlLuBpkBJgKXuowNQ5wUZnqO+ot5idx+yEozpPNw9lDdPVqKUpOKfosBSF&#10;ZaUTtRUfgXdmIimttVyMDOSNGRN5b9JIPp84nMFLpjNSzSK9dA6Dl85k0OJpDFw4ma/nTqDHzBEa&#10;uN6f1p9Pd49nhPk6xltuZqTxVnpaXuVt92DedvLidQsr/uzszSuufrxmacWb5ub8w9WXkd4ebPM2&#10;5biXAVfCRA2F2qLnYyLgtOJ0kA2HfM04EmzNPj8zDofYsdNDZLPNeQ56mbLB/Dw3s2JJLSvkZmwE&#10;wbmZfLNmFdsMDLH19mL2pjU4y2+x8nPWOj9fszZm9/HdLFwzFytnMwwtLnPG4CRRKZEEJAZiE+RI&#10;RE4cnlFe+Cf7y4OUKYoiQ7NzefUJXHLZj5HrVZ7zM7N2LSCqMFGAVKC1kB8weTBz1s7lO9la/7SB&#10;8JwIDSq68gRSNEjFSGmZJlYsQ+v2UlCfIhk6kdyaUDn3Ma57TMI9agOuYRtxCdmOb8wpEvMdRGEd&#10;YfCaT5hxaDgzD49izsGp5HcUUXmvUfZzxC3UmKzKINIK3AmJu4qT724i0w2Jzjbj6DUB/qbe8v+8&#10;z5BlfZm6bRSzt42TTJJIpkAzuShAri2IjJJgSutjyROlpuxhekUwIUnmohISCUi7ycaLq3BMchSV&#10;kEVBbbaoT7G1Ar7QvJtcdNTDKsiImbvGsvTUElEbsZy3McfAWb5fmy+Qq9SGwYmWQsEv2h0PJ0MM&#10;z+5hr/4WnELNsbQxpLiqhvp79yRa2HFpExYulwgytcP/mCmNUQXkOcaS7xqJLjicvCL1f+QKeIuo&#10;v1Mn9r2R2gfNZIi6uxSSwJAztsz0zmKsXSBf7ztNsEDv0A1TYsqKyFeWTJRWjii1ykeP6fhPyL1z&#10;n6OWllzz9yamXNSkqDY1tE21GsUho4RAjzApXApIa2wlWaASJ2oos7WDpJxS/M09iTX3IdzKi4S4&#10;FIpF6WWI8gtKyyS+uJQrlvaYmdqTGJnC4RPnuGBjr426mtPw4uWAKD6tUanAOatGlFZFJSmVVRpg&#10;c+Vac2qbtZmCQorycU9I0MatL5RzZ6rfoN6INqvhd26JumvDNjKKwgcPqfr+exp/EaAIuGrELta+&#10;sIgv120pEP0BMKW6tFQ+KwgJJFQjUAW9ht/+SxSZ2DTZt0F1wNZsoXxX9nkZWi8vdwHnfysutU8X&#10;tNTnzrG9BFSqfZhKX0SXanvZemp1Wl3QcklRbw9jtHotm/gobqbFCbSquRIXxpuzpvCh2MLPJnVC&#10;a5Sa73DVQoatmCMZQMC1cCr95k6m96yx9BLV9dE0UWUbRzPg8jKGGm1giPVp3new5y/yp//ZK5I/&#10;eYbLycPo5voiZH03j1D6evuxxtOac6EuuOanYpuWhHVqIm75WSQ0NxDdUENEbSVxTfVE1dfgkJJM&#10;eHUJ4TWlOOviiRY74hsTRVBKAkFZOi56u2Ho4a6Ndrni4E7MvFxILcnmwa/fYu3piL23Ew9+fMiP&#10;/MTz//xWMl+VwEWHriyDjIYC8rW5/ETC1+eRWCw2qbVAFFMJUQWRHLHYTU5rHu0/P8Q52ouMmiLq&#10;7ndQ+bCRPdcPMHrxMI5fP0xuY66opmTiCiIkwtAVR5FZHq/VFZWK5SsVpVJcnyaAUIP8hROUdEgy&#10;eS8u2/cQGzsAS+9x+ERtxi/mGFahxwRWI1h8bipm8frMPjCesPxA6h81Y3HTkvWHF2DidoSoNHPC&#10;Ui+x49Qg9lwaxyXHzSzeO5xxG/rSe253PpzwDm+P+BsT1w8TqxhOSlEYSQU+oqj8SMy5KYAKpVAs&#10;YV5lnNieANyCz5CQ4yPWLg7HaFOMAy+LZRbwCjDy6wW6dVlyvxK44nGS3WLrB6/pwaJjcyVz+YuC&#10;qBFAV1DRnCtWOIgCgX6tqMdEUWt+sTboSkK5qXNB3+Ucq45u4pqTE0lZ2VhYWYmF0mFsd44UVw+K&#10;DH2pMo+i3SqRAiMvsgKCqVP/h1jT8tYMGu+V0fKgioc/thMnqm78wbN8vkOfz/df59X5u+i7bicn&#10;XJ05bGpK9dNHktFrBRJ1FN5/jE1aGTscQrkaFkuSAKlDMm/hrTtkiRJSditTVFCeQCi//TaZdc3o&#10;ahslGogTZRRTVy/b7pCUWkCIWxClksbGp8r9VK362zQr6pWo4+C5y8THi1pPyCQuPo1UsaAFjaLa&#10;GsWOCrBU5L5QWqqFf2pVOanVFXLPq0kTOGYL0HLEunqkJBFeUizX1kqmKL00+Q1Z7c0UP3pA0b0H&#10;5LfdIqyoiFS59spvv6P8+fcCLFFHqvmCAEiDl4KWKC/NFnalqsvPC2gplaUBSNRX9a+/aLBTU5Z1&#10;2chOiylAExWmFNrL4Opa7vqsogtWXTDSVNwLJaaia2yvLjD9ASsV6nokOmca+hfdXNRbQ7GHqj5L&#10;KS1r1U4rIU6gFY1XRrzIzgrMUpN4Y84M3psyjk9FaQ1bNovRaxYzUsA1QsA1fMU8Bi+eyYAFU+gr&#10;aqvPrHF8Mm0IH68ewVdnl9BPjfduZ8qrzn4CqhjxpNESKo2lm2csf/KKp5tXnGwL50NPfya5OrDP&#10;3x2D2FAuhAVikZXGpQhRIMUl2IqNvRgahHNmBs7qujMzcRa1aJsUj3VkqGSSSMLVSA7yx/qIYnRP&#10;EMWYEEv1vVuMXzablXs2CVik5LzfiltUAFMXT2fSnPHsP7OXs1dPCzTy6fjuHmUdtWK5yuWhLhbr&#10;UyoPVylh2eFEFsXgmnCTObunM3PnJGq+bSK1Jk8e8GrSawtoeXYXjzg/Rq4awQb9pczaPpbADG/S&#10;q1MEetGkiMLKrEySUlQnKiWd8pYsbSKJUqW2ahPEpgUQkHAAY7eBAqGR2AcswCVskyidcwSnGbH+&#10;3Aym7h/ORpNlXAjUwyDgJJ7J9lTerSS+KIWle5cKoA6yUW80Z60WsezgAPrPfY2+s9+l94z36Tfv&#10;M8ZvHsGbw14VG/8xG8WWOQVbyP1yJF4sZVKuF/FZzgJVX7KqwgRmAaLCPLkZdprYTCdCUj0wD7jA&#10;dZ9ThKbfJDozRJRYklx7JkUt2dwQmO132MrQ9b254HZaFEIp2ZWFJOeli61OFLXoh3+8IzE5vqRU&#10;hGAZehmnRFOOWO7CxN+U9Koimh+I/QmL59KWnVw9JustTqILcaPCyImCbVco3mlBxM6r6Py9KKpN&#10;lnPHC7R0VDSl0f64krvf13P3l7vUff8thsHROOUU41dWj2lsEqfdPbSZp9WbQ1XX1vLD99hmlfK3&#10;FSfoNvUQw48Z41HayvXIVAqf/0hBu+og3aAN/JcpaihVlJca/E91bs4SOMTX1hJXV0uyGgRQtkXH&#10;pxAZEkuV2Dk1Lr1qP1bY1q4N4Hfe1IL03GLi41JJTy+kvF5gVds5fr1qilEk38+vFzipSviaKlKq&#10;K7U0Q9UFyjmyGgVmYgMVBAMKC/FJydSGySl5cA+/ogJGbd2MVUwsFc+eU/LsKRlyvLL7jyhWs2n/&#10;9KuAR9SWqC4FoOoucMk6FQpI2rKkWt2XUlsCCAWeml9/1QClgUgB68W+qmJfq+uSdV3qTbOfavnF&#10;/hp0XgJR478766lUuzGlrP4AmaQN/yHxT/msugYpK6oAqV1TZ9QKeGvl+ru5SAZ3TdNpreFddMkC&#10;LbGHAixlD70y49HVl2Odkcq7C+fy3tQJfDZ5DCNWzmXc+qWMWbeEkWsXMmrNIoYvm8+QJbMFXNPo&#10;O2ciX8wcxsfLhtLv/GK+Md9HT/vr/E3soAYtD4GVh0olBFqdyyqN4q9OPvSzt2OluwMH/dzYe9OJ&#10;rW72rDK/zm57G06G+LHBxowTft5ciwzHRaB13MOFoy4OHLA05qqnEwkleQSIWvRPS5ASLprYwlza&#10;f3zOsLmTuGB7g+ZvH1PxoJ2bCaGMmD6SXqpO6+uPtMr3fSf30/H9fSnxSlATjaZVizooz5IHr5Li&#10;W+VkNhbKw1uCX2YgJ8WWlj1q4ZKzCeGFyVIKV9L47JaoI2sOXT+KT7oHm86txEvnTEJpNHH5Clqq&#10;kjuX8rYisYa5Yg3TNXuYX5siCiRJHtpIUR9nCYg7Qm65M7XtOpof5tNwP4/s1lgOWW5hxq6RbDg/&#10;l8VHxrDh4kyuBYh1rIij+qHY0MIEfMTC7bm6jE9H/YnPxv6NnlNe46Mxr0gB01fUcA9GrR3M2I1D&#10;0TM7QFplGpY3zTH3vECwzpLEPDdiMiwISrhCaNIN4nNt8I44g/XNnfglGOGbYMtVl8MY3jxKZPZN&#10;EnLDiM0N0VLVsNU+Rmy7wzZm7h+NfYSV9iIjpSATXX4GoWmqCYOB2MpI3CJu4J9qj4fOgkk7hjJ+&#10;yxB80/3E3olSbWgmziOETDMPEq5bsHvjfNxd9Ak9sBv/MXNI3nKact9oSirytBcHBTWy3BBLTnko&#10;NW3porhKuPVtHa1PGkWB3hIV1IJPXjahVZUYBQRpDUHzBEJqgMCgmhbG6DvQbcUlXttjx4fHXXl7&#10;63VeWXKE2ZdtiK6sFWXdObxygUCqWOyZmkPRMlkKxKws8u/eI1cpsvtPsU9N00ZtSC8r0yrlC7VJ&#10;NsTqif3MkDS9qhZdQTHFNY3c9A0hNExUrFJbL94cFgoMCwRaqj5LqatUud5UAZfqppRZr6Cl3jqK&#10;RbwlFtbahoOm5lx28yQgMx2buBim7NzJ7mvXBWCFAt1wwvPESte3UP7kW4ofPxMACEx+llCjOEgo&#10;26dAoEDVBS8Fti4VpoFKAeinXySVfQU0Gox+kf1/UQDsVG0qFAQVsP6A4UvQ0mymhIKWNvaWQEop&#10;NAWrLmgp1aVA1fj7f0mI6pJravhdFNhL19YJsH+LM8tKxiUtUaCVhJpCzEpsoXVClNjEcDxFaeka&#10;yrDLTueDJQv5cNY0es6YINZwPhM2LmesQGv0uoWMWbuYUSsWMlTANWjhLPrPm0rPmSP4YMFABl5c&#10;xhjHY3xqfYk/O7qLLRQ4KXC5i9pyk5DlP3V99ojkNRd/vjA3Y6bFNQx0ERgkhGCcGotneT4+lUX4&#10;VRdjlBLNCrOrXA33x7swk4vBXiLrfVl57hiXPZyIF2sQmptGcHYyHqK0Ygo7Z+zdduow0YVZVN67&#10;Q9Wj2+jb3eCzbz5nzKShDB49gLc/e4sxsydoLcyTK1RFaSFVAoK81jJiinTElugoulWljYGuJhwt&#10;uy8Psux7zdeWSy6mAsImUXDNROXEE5oVTscvHQTofNhxfguuMc6i2nLIrEknvTxFm005u0onEU96&#10;aYzYpnBSSyOpup1L/b0ibj+r5PbTeupul1EiUMuqjuHyzROsOj2T8HxbsbjW+CTqiQ2dwrIzYzlg&#10;ulHsQgr+6UHM3DiV7eeWc9Zmj1jDNeiZb2DVycmijvuw9Ogspm8fx9z9k7iZ6E5qWR5p5bm4htmg&#10;d20tXnEXCEu7hLn7BpxCdmMXuAPH4N0cujyJtYeHEZJtS3KVD5dc9+EZa0Z4iicpxeEaPMLSvLnh&#10;rc851wNs0l+Mtb85SUVis+UcuqJsKUCcOW6+ET2T9dQ8z5Dr2sqWy8v5YNJrfD79fa5536BegFBd&#10;28Td4iYavVKosA3k7K4N7Dq2mERvM+zXr2PX7Jk0NlbJvaknVxRsdkUE+VWhpBX6imKNp6othxo1&#10;7Vm7FArNeaRWFMixPdh77Qq7r14WZZpE+f0HFHTcZZzeZbrN3M8bO2zpZRDM15aJfHIpmL9sM2bA&#10;bn1SWlrFbnUIqB4SXteIY0o6Sa2tbJFndPDa9eJQMjGNSuBQUDRrgmIxzi0jV5Rc4Z175DS3aZYu&#10;S70NlLSwpYOwjGwpmBqJT0wj1C+M6FidgKURNeGG6nqUJ9DKqK4ltbKalEoFLVFadS+gpTWVaBHI&#10;tWMREEhUUTGRsSlEBceSX1KFmbMXT4Arwf6sld+ZV99KWHQqNQ+eUyjqtfqHn6n5+VeqfxK4qPj5&#10;N/msUlFIXfHHNgUj2S7fqfj2eyp/+onKX36m6uefqf7xN6p+/F3Um6T/I36V9b/J9yXk2FW/yOdf&#10;fqFK7GW1qDX1FrJOtawX2FV+9wOVP/6kre+KKoFjrXy3Ts5dK9+vlWut+uFXKr//hfLvfqL8e7kW&#10;We6mQKVCg1ZqoqawbBS04kXFJEeSVFeCc0EOH61YwgdzptFr1kRGr16gQWv8+mWa4lJWUUFr+PJ5&#10;fLNoJgPnz+CrWaP5cO5AvtJbyBCbk3R3tuQVV/9OYClYuUW9SF9a9ojmTfcgetnYMN3SgF3u1zgR&#10;bMledwP2uhmww/0q6+3OiAIzZanxEdaaHmW71WnWGx3HMimE6bs24hgXTmJ1OacdLHEXe+iXqYax&#10;TaXu8R0cQv1fvFlqJak0n0sOZoyZMZYpU0fTp/8XfNHvc+3NloJUeH4MyZXygEpkNhRQfLuK0Oxo&#10;vJMDpZQuFTvWqNV3Fd2to+mne6TXF4oVKBZ7eAt7Pye+mTSI8PQArR1WRlUKZapv4bN6UR7pZNdk&#10;klycICVyolinRLFNYgslMivjRW2pZg+p5NVISIYsbs4ksSQYA7dDTNo0gP3XFwsUL+ITvhZjl7Gc&#10;tp2GWfgh9pqsxMDrGOft9VhzcAHR2R7E5d6U48USXeDGFY999J/zARaBV9h2bi0rjs4XqIlCK8jQ&#10;xo6PzIlk3Mr+LDs0FGOvrey+OIG9hhNYdVTOeW0mU9Z/wtKDg/BOu8YZ++0cslqLe6IJ/rE2BCc5&#10;kFQYLEohFbd4C45Ybcfg5mmqH9WRLPdZV5YrGbYWA/dLAtd1jFnTmx2Gy9lmtIqxm4fx+cwPeGfU&#10;awKxk/z4n/9BdloOXieMubn7MilX7LhwcDtjVg7C1Pc6Nc2VOIbcxDcugIPn9osSDBVLHUxagSvZ&#10;ZV4kF7hLQRAiSlZ1SE8SCDsTlBUlSvsHmr59SuP3z8RWJZPR0EDV08fckEzfZ48h3Y8684W+J59c&#10;9OATw0DeP+GGSX6bZKbfyBXAGeqyGXvJnD9NmctHU6bhINYsVmC2+tJlNplascYrlG57rjDaNJD9&#10;PokEVzVTcPdu57jyouyy6pq1iTECMrO0t4XZhRW4O/sSHp5IgFjK2MJSUfOi6GrrSKuqQVdaha6y&#10;gjSt07RAq6ETWtmNTRoI1cxCNfce4XHNAaPlBygJScXovDGVLXdwTEogrqKa3NRSdAHJ5BRUU/Xs&#10;ewHKz6KyxCZqgBHoaPBRkBFACbD+gJn2WeDxi2z//ifKnn5LxY8/UvHzTwItAYwC1ovvatBT+//U&#10;Cb3qn/71AoKyXkFPAUlrMiHHEyWmugVp0BIQlj//TvZTre0FaL8LpJQS/EVZwM6ok9Ag+uIa1fkq&#10;BWLdPNKTBFgKWom46uKxEWhZCbAUtDzSosUeluBenM/nG1bz6aLZ9F8wg6lbVjFrzwZm7NzAtB0b&#10;mLRlNRM2LBPltVCs4xwGi9rqN2cCn84bTvfdM/nC6CAfOtjyikuISLsXqspVgUpCWxa15aYsYgyv&#10;eITSy8uTpUHOLLU+ztyrm1h2fRuTTy1h8OGZ9Nk5nkVGm1lksJG5l1cx7/xadlmcxEMezP5zx+OR&#10;Gsc1/5usPX+S1ScPYxrkibmfC9UP5OGpr6a4TWDTUENObRW3f/6WBQLbYcP7895Hb2JoZsDdHx+K&#10;DC8kQ1WeV6cRmBVGREE80UXqQS+QyNcmIS1srqKwtYrsJgHYgxZteJccuVcFYitr7tfzzfihjJo2&#10;WKvgTi+LEQtmjLmPMSeN9ThmdIS6hzXk1meRVhZPQn4oKWIfVTMIH8lk0Tn+Aq50Mioj8U20wsjj&#10;mFgnscbWu7jmsQfX0PWcNenOKeNPOGUxmTN2mwgpcWO/KKqjNltxjDKW35lE/Z0cSht0cv4gIgpd&#10;2H5pidjUUI5c3Y9VkDl2wVb4JwQTmZWo9a3Ud9Kn97S3Wbh/BIMWfMCgRe+Ksn6V7pNfZfKW/uw3&#10;Xs7CA6PEyvVlu+kinBMMiRU4Rme4EpHhJrYlk93yv+w128JFr9OkNxWKtS5CV15Mxd0OAaYVX0z5&#10;mNkHJtJvWQ96LPiMXgt7sOLsYsZsGsG0jTO5ZGFMVZ0ozOwSbhfV0JGRx/kTe+g7vyeLTy8hRdRv&#10;vdj7zKp8pq6fzuGrW8TSis0MPkRMpiGBSRdw8D8g0JLfJPfvjM0hDhkfo+HhY1S3nbJbHQRnpRNd&#10;VkROewPRpaUYJuXxyqpjvLPPnJ6GAXQ3DqPbZmO6zd4nz5ktiWLHhh67xFfnLBl05CJnPHy0oVp0&#10;D+/JfbiBs6gn69I6/rrqKG9tOEu3qRs4E5dLybMfNWhlNgmMGkQhiY10TRJxEJsgz8hTth8+RWB8&#10;GnmNHfgkp1Lc0aFVwuvKK0kuF4uo3iAKqLSok2VRYTmNLaLAaqQwKNcayOoC47kwcwvRhi6sm7KU&#10;AL9Ibv/+L7IKKvA4a0O2fTSBrqGU3LonEPhVA1G9soZKSb0Uqq6oS22pZTUel+okXafqwgR2qtlD&#10;Z6V7575d+/+/IKNCq7SXzy/qxf5oAiGf1dDNClxqUEFtVp8XbbvUds16qu+9CK1u7MWxteO+uL5u&#10;nhlioURluack4iLQsoyNEGsYgW1cJJ7pYl3qy/AqLuTzjevpsXwxg5bNZfbuDcw/soNpe7cwcfs6&#10;xm1eyZh1Sxm+Yi4DF00TeEyhz7QxfDDlG97bMolPL6zjjQuH+bOdm4ApQexggqRxEgItTwWxJP6k&#10;PqtlBy+6O5qzItCO3X7X2eF1TuIM06+sZrpAaonFdlaYbmPhlZXMN5DQX8sFsQ265mJO2hlIRinH&#10;JTGGQ7bWfD17ClM3LcHY257y22LlmuolVOfbCuof3iE2Q8e777+Nmk164NDelIhSqmxXQ4EUklKb&#10;TXhBjFjNFHJFWaWoRqZlaaQLsPKltE+vK5SSMJuUqgJiizIpFttY0l5PalWuPGCZpJTrGDixP8ev&#10;7BLF4ye2MBlDZ7FdXkbcENWYJ7YlrzGPlLIkbsa4EJbuT2JRLJHZIbhF23DV8TinzXew+8J89l9Z&#10;gIXPYexCTnHSfCUXbKZw1PBtrtp/TVTmBYzcD+EQZ4JVtAEnnLdx1mkXN+NNSSrwI1lVfCdb4pNp&#10;yn7T1ey9tJHkQlGgSb4C2Vw5nwA5P4lwsbQZDdkY3bzIR8Pf4rU+f5P/8GN6THuTrxd9Iip2FOvO&#10;zuXTqW8wafdQNhkuxCJIn7g8X7G3oaJ8LCjvSBHAnmXL1dWc9TiKX04g2XKvdOWlpNeUUybq9OCV&#10;o4xaMpI5e6cyZsNgBi3tw1r95Sw5NocrLpdwFqtvG+iFV2QgsbEx+Hu6ERh5k0WH5zNgZV/OuZwX&#10;q54idjoT2yA7Fu4YJ/diIQcvT+Cs+Wy8E49yRCyzS4w+NhEGjF0zmgPXTtP8/CnFTU2UtrYQV1xA&#10;eEm+NqtP+bfPWWZkTrcpG+m28ixvb7/B6wdsme0Yz8ADV5lwzoysh88IrGrAu6aVxDtPKH3+PRHl&#10;5cw8sI9N126Qde8hqXfvY5VRgO7ZT8y67kKP7WdJkn0LxCZmiCpS039VPX0i1+/ChyNGEVJYhHVA&#10;iIC1XhT7La3JQkGj2MhqAVR9g/xnYvXjEtDVVYtwUP0RGzrfIDY1C8TqSSwrFZvZwKN7zwg39Wbf&#10;2JXsHLOUhKA4akRBZgiMo0290F33IyYwSY7fLvD5UQNQTZdKUkMoK0Ul6kmFAolKq1Uoa/ersoIS&#10;P4iNk881v3XGH5ZOAe9/wE5UloCn6oWyUqEakWqgE5Wl2U21TlN7v2j9GrXGr/9UdWACMtmnXoPl&#10;f4eCo6bcRB0qy1gnwO3mmBglD3w09jGRWMeEcT00AOPIIKyiQkRpxUnmLCWgsox3Fi3hleGjeH3Y&#10;N3w4dgQfTVJQGsv7E0fy/viRfDBe1o0dzgejh/LuqEG8PbQ/rwz+kjeWj6Tn+WV8cGEnf3Fw5U+u&#10;sfzNxk+WA+jmFM2fnCJ5xTlIwBUp0IrkPVcXxnsYszXSmv2RZhyKu856n2MM0ZvJ6GNzWW66k+XX&#10;NrH0yioO3TzFuaDrmIQ5YeBjj5GXPUUd9TwTX5/V0ca8/dtZdXIPuy4fk5Irl+LWBnIaKuUPz6bt&#10;h0ccv3SKV9/4C1/1/ZxR4waRW5FF3d16ke/FxJemCLCzyZCMnaZAJCBTwxWriviEsnRCsiPRic0r&#10;ai0hNjeImGxPyRTZJJUkidUKwyfRjWBZd85sH24hpriEmAsg1Ow1wbJvKEkCqJTSBNIqUkXpiBqr&#10;TKVUzXX4WNVbqD6OgUTl+mAXeJk95xey9fgkTpks1t4IHjceyWXLPpg798c/ahsxeS6csjvKScfd&#10;6Dlt54jNZrF/k7HwO42PzpQr3gfYaDib+UclY1sdo/ZuNeFZ4WIzY0goTCE6N57QjGhiJE2uSOa6&#10;xw2x0k74JnsxckVfei/4iGEre7Lm9Fw+nvw2X8x9j1XnZ2LoeYyQNFexmL54RBoSkeOAS/x1dhlv&#10;4ErgObZe2SQKL07sTLnAOU9scpkontuERvjh7GykdVWyjb3MKv25zDswAQsvA+LSY0gtzSamIJ2s&#10;ElFoDdV0/HiLtWdW0W/xF0wXSBW2FdD69DZlbcWkVASRXuWDte9RRi98nwmrP2HYUkk3DmL92VVc&#10;dDGi5HYrpW2tUnDdouWHH0RV1uMcFU1oYR4+uTkMWbORxVes2eQYgkF6Be+u1+NQcKJkzH+T0HSH&#10;7LZ28m7fIee2AlAbue3t2MXGsvnGNaJlW8bt+yQrmIiaKRRFF1jbxg4HH+IbWim6c19soSgoAVLx&#10;o8dMPXSSbsMmsurSdUofPCJfYJUuCkr1k80R65dSJalYRBs7FwxOXsTIyBjvqCia5bitj59RJhYz&#10;MidH8mUN+WIhvc1cMNlymg3fzGH7rHWUVTbRLHCqf/SI2rg87HZepjBTjtlxRwD9rUBLAPTjL2Kz&#10;fhHL9csLiIlt1OqTxKrJcpWoSK0uSsX3P1L53fcCrc56qf8RApFqsYUKKp2WUlIBk9qmvquBS2xf&#10;lYKdQEn7rOCnLKGcRykupei6AKepwBfw7Eo76+DkOz9KyDWrztvdHJNiRZnEi9SPwz4hCovocMxi&#10;QrCJFXsoViu9tpgwof07C5bTbfBY/jZqDG+NncDbEyfz1qRJvDFhPG+MG8vb48fzroqxo3lr1Eje&#10;GDGUvwzpx6tzhvP5maW8c2kbbzo58a6NJ39ev4m/njjFOzcFYGYCshN6/MXCnj/7RdArwI1BFgcZ&#10;7bCbMXbbGGW2nj4nZ3E4wICbmcEE5sg1Rjhw2O4U6wx2c8jmAgmifrLb6kTq55BUJpaoo4GH//oN&#10;Ez93lh/fzSV3C0Iy46m800pSRR5h+ck0fHebsXPG80H3dxk6tB/9BvVi/PSxrN25Th6kYlEIorYE&#10;SgpaufViJUSFpdfkk1YnABPraBfqiEe8J9mVIaQXXsM/ehcRSZdF3fhLBo1kz6UVXHTfQ2K5F+6h&#10;RjiHX2KD/A778OsCwGQSciOIzgwiLieCzOp0vGK8BESXWb11HUcunJQMbCFgCaT6fimt36vp5HMJ&#10;FgCds1zEoatDuWY7AuebQzCxHU1Eui1WYcasuziHBcenYBB8kuWnp7LfZDk7ry9ii+livlwiGXnb&#10;KOKLRVGVZQmoognLDBN1pxNYJYq9iyYhL56ILLmuvBj5LNdVlYae2R6m7BjKlO0DxRqOl+VRvD3m&#10;FWYdHC3KdjdhuZ5yb51xCNdH33ELhj77OWi5BfPoG6Imgjhtoy+QyCVbnqO00jIKJUOGhoViZqyP&#10;Z4gRx63WcshiNUuPT8TE+wKmbka4hrtqfT5r7rXK94qk0EjHOcKOq56nGbb4SywCLhMjKi6vJkHs&#10;oD3tz8tpfFSITdBVRi3tzTcLJRYM4IrzNZqePhD1fEtrIGrs5yvXbItTXLwsB+KjRjhJThQgqYEq&#10;v6X6+XNqvv8B1/wyDEJjqXjwWAoS1QC1hexWsXiimDKaWkSRNlH05CknvD0xDI8g7+5DUmR9WqNY&#10;QdXOSs2U8+ipNqlrrlJRAhqlpHIEYIsMrPjwkAGrnQJI6bilNYlIr6mXZ6IBNTqFglaJrCvQ5WC6&#10;9RjnFm3FeM8pblq7YHTdFIPr5tywc5Zn+S7G1yzZN2st11YdYsmgqaxZs40z1naYeXrj6OBJgigw&#10;43UnMLd0I1rUWebtu9SryvLvftDUU5UCmFJRXfG9AtpPVP78s1bxXvOTAExVmAu0qmRZrVcw0lIV&#10;qsL9x9+pfKHctPowpdDUPgpymjqT9S8gp4FJQUjOpSriNYUnYNLgqLZr4OxUfSqUBVeAU2qvSru+&#10;H7Xo5pGWjGeaDo+UZFxTE7FRjUsTIrGLi8AlOZq06mKixFZ9uGYrr8xcylsLV/KPRaskVmvp24tW&#10;8vaCZbwzdwnvzFnEu7MX8taMubwxZTp/F5i9Mm00726eyVu7F/N3vV28cWQ3f142mb9sXcyHxka8&#10;efYYf900X5TYcT50tKeX4zW+MNjMx/qL+OzSAj67spgvzi5mo/05EmryxJtLiXW3iXxRRKmifBIq&#10;FUgkM3Q0UnKnidTqApJKs6h5fItbv/9AcG6KZCYTPGKDqLrfSmR+Cil1+cSVpPCPnu8ycPjXTBC1&#10;+FX/L7UmDwvXLRLlEo+JQENXnSaRKfYmkyw1fIsosLQasYSVaWIZi9GVRBCedAbv0Bl4BI4hJmkP&#10;aYUuIs2D0TNeTd/5b3PKajshOjtMPA+x8cw0vprxBmesthGV5U5Mugd+0baUNGezYN38zj6Pr0j8&#10;uRsfDnibz8e8w8CZX7Jk7wJOmulh56ePtd92DhsN57LVGDz8ZnHs3ACtg7Rrog17zVYxZOVXnHDZ&#10;I0rnOGsvzmXC9kH0mPchn0x/n7Vn15FYmkpMVoJk+mita1KsACqpOEVsXqLYxgT8k/zwjHITa+JB&#10;RJo3ztGieg2WcFXs6T75TStPz2L4qq+YsHUghy13cDNZDflzhPOuO1l6YhxLjk9gg/4Srvlelnsf&#10;LN+7zjnXS+S1lpJRUUF2RSV1dxqJSvHF2FWPq667Mbx5gF1GizANOI9V8DWGzP2Ky9b61NytJEvA&#10;mVuTQmVHPmW3sjH21eOAgNgn7gZFtVGUNOgoqk+jSrbf+rFO/rfLGLgasO7YevxTosW6VlAgUFD1&#10;RYmiZo5YmLHs2FFOSQEaU1lBRrMAokVVHahhY2olOts2Fd59QI5SVa1qaBsFng5tmOWMpjZtvsN8&#10;UU2XQgK56OdHgdjDZAGZApdqy5Xe2Epqc+sfk7qmynrVSDVXlJpFeiHdjxgy6aoVMbJfZn2zNsSN&#10;d3KaPF/y/cpaLl8wwue6PW56hlyetxX3Q1eI8wrh+KlzePiHEhKbTHF9K7rMAorSSwi29+f0vjNc&#10;srDhvIszuaU1uF6006baD7jkSEBCGie8vLBPShEod2Z+BaJyAbSCgQJTp6J6kWqhln+g/Nm3VAjM&#10;K38QYCh4CNQ02Cmgifqp/KGzcrwrKhTcfn0BLdlPgUgpt2qJLjWnjq/OqSk72b9CQVJC2/+HF3ZU&#10;XZfsp6Vybu0avxV4fvuDglaiVp+lxt9WLcpVS3gFLRuBllNSJCnVhYTXVvHJ5l10W7iGV1du4J21&#10;W/iHUP0dAdmb8vnN5et4feEq/r5gBX8ReP1pzkK6TZ9Ft4mT6DZhFN3G9pHl3nSbMZBu0yRUOkXW&#10;jewl6q0H3YZ8TLfhPWW/wfK9b+g2r69Ef7otkeUFX9H70CLcisTfC5Ayxd5lSKhJVzMbRfY2V4n0&#10;LhO5XCyp+Pz2SoKyYjAPdNP2vffbD6KucjH1cqCgVb2JKaL2WRuHL+tpY1MNGdOfEaO/4bW3/47e&#10;+SOEJodSdbeGoIwwbtw0kUxgLsfOIa5YR2pVjsArh5y6PLJE3WWUBeAZugqXgIH4hI4kOmGnPDCe&#10;Aq1QnMUufTHjVSavH0ZRi1iwLA9cwq+y+eQEVuzph6XbVgKj9QlJMEVXFIiB1QUNWK/Kdfzt9b+w&#10;79x2dl/eyppjqzhjdxaLQDPcwiyw9pbS12oJh69Ows5rA3Yee8mvi8c13o5jonw2nF/M7N0TMA4V&#10;ZXdpOR+MfVts2mZRP4e57m9KQnkKwckRxGbHEpIeotnElLJUsYpxAq9UfBMFWtGuhKZ4iqU14pLT&#10;XvYar8JNZ4y++15RRJNZcXwWAxd9zl6TzTjEmTF920im7B7Cl3PfZfzGbzhhuRvzgCty3SeZvG0y&#10;X8l/eNnTgKLbdQKFGmycbnDFcC/Gjocw9zuBV4qJbN8vtncT1x31MHA8wM5zK3HwN0RXGCrf0eEX&#10;7yTX6kZInqnWf9Ih8DSF1dFUt2SRV51EdVseOZUJGHtcxdTHgsPXj2LkYU3toweUiEpSnaPLb3Vw&#10;/5//wjIkhB2GV6Uws8PY66YUeLcoEKioUKMtqFFJC8VOqiYKea0CKNXsQdarFuhqKvryp0/wFYu2&#10;/vJFcmVZJ1BSwEppaSZd9sluVFPnt5IlwEtrbkIncEprbpdoI6X9LmfCk7genyrfEbCJbUyqqxO7&#10;eJmAghISsgtZOWMpeyYvZeOsFcweOQX9U/q4+vnLfRD4ih0NFsBl1TQQmpfPBUdnLJxvkpFVKuo5&#10;n6SaSurFllZF5RNx0ZlgG18eAhf9A7niF0SJWMyq734UEH1PmWotLyBQTRpUqLd5ClzasoKabC96&#10;+EiLClnWBv9TwOmCyfcCm+87rWb5d6o5goSA5w8ICWyUDVRNGxSc1LICn4KWOocGQbUsdrZcQgPo&#10;i+NrTSJUqGWBp7Ys19wJrcxk1ByHrinx2oQWqiW8pVhDi5gIHBIjSRZLFC8S3SAylDMhwZwNC0E/&#10;PJQL4WHo+Xhz3FfC2xu9m14c8b7JQU93Dnl5st3JgV1Smu13d2WnqwXLjU+xwvwcW52vs8HekGWm&#10;51hqcJxd9jc45G6Dnrsth10t2etmwQ53S7a6WLLH24Ft8oAf8TQnqamEwtZaUTiqkZ0a2bFSoCTg&#10;aigjTSmgBjWqQwK+GQLahgIiCpIJyYqn9HYDbd8/IqEgR3tLVthaTvGtGm3EziEThvLe5+/w7sdv&#10;aipnzvJZVN+qJLUsnYyaXCz9rBk+Z4RI+ByBjmT03CgisyXE0qVVJEuGcsPMYxKOft+QlLmVglIr&#10;CirDtJEgCtsy2Wm4gXEbRxCa6yvn9hEVYyFxCd8ofSJTjARcW4hJMyK1yAUT1zN0e0NU1t//zICh&#10;AzBxMaPyvlikB2JF2svFPmTLNQdyw+USBw3XsenUFC7ZbcQrwQTbEGNmbp7M2I3D2GexWWyxAecd&#10;T+Ghc8VX50NMcSwx5fFiFw8RXqD6VQYTkRkhSiuQQF0gGVWqDi2RxJI0guQcMXlhuISac831MGds&#10;NrPTYCEbL8xh9v7RTNw+mA0XljJmxTCmbhsn6tye0SuG8Nqwbnwy6W30jLaib76fa16nOWm5n8Sy&#10;BMz8rZixcx5uyd6iglM4cmwXZ0/vZt+pZaw4OEagOp8jNhu4cmM3B3bNxtX/FPkNwVp3pOBEK8pa&#10;dCSXhnDN5yArRM15RRlj4LCHzDI/qlozyKtPp6Ilh9LmdAJEvRp5XpPff501J7aRWp8vFvsBaqys&#10;oqZGqu7cxjkqit2GhrKfuxRy7QKtzgldC9okFRuZ2y6qqL1VjnlLICbWsK2JXAFXpli87I5WkgVk&#10;vVaukwJ3BN75RWIH72jgSpfIEBBlCZzUyBH5YgszxZomiJJKqGsWhdamQS1D1qWpse+rqkX115LY&#10;0MDJ0DiuReuILyrDw9GDBLGP2+etZvG0+Vg5u7LtzGl5DtqIKSjinI0dzjFxRJdUsOHkWYpEzZXJ&#10;9amO3wXNjdTLNRQn5BFk5Eq0fxxeqRmElJfjV1CIb1YOVc++o0wUlIrSp88pefKM4sdPtVDLpc+e&#10;a8AqE8tc+OC+xANt3z9AIqG13ZK0EzAvIPMycF4sd33uXO60hQqO5cqOd8FIbVdqSu3zYl+1Tp2j&#10;RK6j9PvvKZX9lepTClFr8uCWloBLShyOAi4FLYuYcCxFaTkKtFJqC0hvKJUfepe237/l1r9/pPm3&#10;5xLPaP79KR3//Jb237+jQ6LtP76l7V/f0iLrWv/5He3//JE7//6Z2//5Aw2/PpZ1z7gjy7f+83ua&#10;5LvN//Gc9v/6kdv/9Zts+4GW35/RJMdulGM1yueGX57IRd4Wkt8SuV1Mcl0BOe11Uvqph6hOVFY1&#10;OY1VIrHLO5VWs5Q2pekcNj7PNW9rralCVm2OKJ1S2p49oLSjRqxeBtli9eqetJBcnM7f3/s7o8XC&#10;qunENu7fxDWxp1nV2WKX4gVwhVxxMOCi9SUyylOJzQohIiNYwOPfmcZd47rTaOw9B5NTdJrWWzGk&#10;FwjQylIkE5TR/HM7550viPpZzWWP45LpDmPgsZ20cn+aH5WSVOiNk/8JrjtsZ8G2QXQf8hbmrjdo&#10;e95Kx093SK/NJSInlmABzEWHyxy8ehDHYEfCsoM5KKpkt9i2JYemMn3LeJwT7Bm8fAAzD03CyOuS&#10;WLMA9B3O0fpjKz4p/lx2MeCo5THsIu2IK4gjNEN+S1YoDkH26OSeRecmSZoq630J0DnL7zqKvvUm&#10;Kcm3c8B4uQB4CYMW9+CjKW8xaecIXGPs8EpywzzImM3nNtBr9hcsPTmXZTumM3fdRFE5pzh4ag2X&#10;jM5S2lqFY5w3q09tEZiZaH05qzvqRaFaMX3O14yZ/KHAayK+4dbER7pw3WwHR68t4ZTFKnwTruIc&#10;eo6oQgeuuG9j0IJPKBEAO7mdxurmCTIrIkmvVJ29xerme3HS5gA3fEywi/Bi6aH17DfSo/LBbUoE&#10;RuUqWuV+JCZpM+M0fi9Kol1AJRletXsqFGiVCFRKO9opEqWVkppNsVjLsjt3KLv7kLJWOY4Ayqui&#10;io8PXWCiuQtRArZUAVDaCyuoQUupNQGXGmwwR/ZPqK0ntlIK2vbbAsAOUgVSybU1JFXXyDNdQ6ZA&#10;s8+a7Sw5a0BMibiHnGIczptyctEWDNcewPD4ZXadPktqZaVcZyvRBcXyzKv2Wq1Y+wQJrNvJKK4g&#10;p6oONQhicW0DYYHRZMdlYe/uh56NrQYBz/QMArPzKXnwmDKBlYJUwQOxwg8fU/ToiRYlClxPn1Gi&#10;hp4WSKhO1yWPO5VWJ2w6QwGlC1xdy3+sEzXUtV6lLy+rVIGyXFlOgZH6rI6nYKWW/zs6PxcLrIq+&#10;FbhKlL2AabebGcm4C7SU0nKSsE2I0ZSWdXwkjgliHSrzpISpwDrCD2NfFyxDfbGM9ON6iJRogfaY&#10;hzlxw98G40A7zMIdMYlwxDDEFoMgawwDbLgm20wCbDEPccImzBWrQCfsI91xjPWUB9lLbI2/fPbC&#10;OtRFLIUtFsH2sv4mtuGu2IU7Yx1kh32Ei1iTGxjctBJQVcifVSVprYBB7EZbnTxkdZS111LUXCkP&#10;So08YA3El6QKlGLJKg8iMdeOwpoo2p/Iw1RXKtYoXqtgv/OvJ1h6OkhGW0XzD7dFgVUSK7CKF9gl&#10;ih2NLYghpUKHjZ85cbmBRGa4EZXuK6otTiS6D96x1zFzn4L9zaHE6PZRWOlLUl6EWMhczZJmNVaI&#10;lS3kgOUBFh6byc7ryzntvF4ylCHparjm+myxLqnacRbv/YZv5n9MUUcqWQ2JmHgbYBtqi64mG/tQ&#10;D/YZHiZR1F12Q76olxSxXsdYdHS6wOITPhzzDhfd9Fmvv5aRGwezWG8ul1wvcMn5PBGFYeTfKiEs&#10;P5qdV3dywu44qXU6wjNCCc8MFeUYTkxuHDFyT1LLEnEMu8ZZawWNFey9OFsKgGUY+BzgkNkGRqwc&#10;wLtj3qDPwu4cur6L4pYCUWNynRFWArUdbL+xmeV75/DV6O5ccjzOKbG3l66dJzE/E3N/F3zTIjhg&#10;cgLXpBAqHt+h+XYLBgf3c3LpfM5f2IVnjBv3fr4jNjWIzWenMXbNp9iEHmXf5VnM3z2AKet7snj3&#10;JOor07hpq8/8tYM5enk1TmJFTVxOcEhUnkWQGSctzlH+oAGftHANXG6JoZpNLBO1VVJdT0BMgoC7&#10;WIAloBKIFQlkigU2JQKULFE6RcXlNAvEor2Cqc+vpK2ijYyQDHJSCijpuEfcrQf0PHyBdV6h5D1+&#10;Lsq+TmyeqKqmNjIFVkppqZFRC1tvUSiqqrBDvYG8TZ7qBnRLwCXnTK1vkP+2jmQBl6r7cknPFaiI&#10;G8gWhRQYweG1O9H5RGK5T58AB185llhVOb7qUJ1WIwqtolIUsjz7sj6nshEbR2+SM4uo6Hgg+6jf&#10;006kLpugrDwu3LxJboc83wLeTFF7iQLiEgFH/v2HWrwMLU1xPXksqfr8lLx7Yq/FAiv1pakw+Z6C&#10;2f8GmEr/9/qu6Nretdx5jGeyrNZ1btP2eWk/FUrpFQvcCmXfEllWoC0TldjNK1OHe3qC1ireKSXh&#10;hT0ME2iFC7QiSKpSs0w30H/+ZLq9K/al++u82vdjXh/Wg78O/IRuX75Btx6v0q3XG/yp7zt0G/Au&#10;707vR/f5Q/n7iM94fXh33hr+icTHvDHkA94a/CFvDHyPNwe9z+sSbwyQdV+/x0dDPuHTUV/w8Zgv&#10;+GDEp/z1i1d55ZO/82avt/lsTA+GLBopJVgxd359SuXDVlFc1VodSbEAK7+lXCvNK2W5sKlKopyq&#10;jkoK6uLwiz6Cb+QqAqN2ygPpQ+tDNXFAJt4pPlxwvsr9fz8nUB7uCAFUTGEyCYVJxBeqiRiiSCqK&#10;R1eWhGe0A3oG63EKukiozosEAZp/si++iY7Y+OzBLXgnBVU3tXqVgqZCeWhzKbhbSa5cU35LpWRS&#10;gXCUFQbex9hydRKHzVdgFWJIWE4guqJYKm+n4RB5jmnbBnLUfCt7jFay8vgM9Mx2y0OdTOGtMhIq&#10;Y9hzeQdrj64TCxSEkY8hC/Rms+TEXHrP+Zye03sweftEJuwezQ7zLczdM5v1J9dgHWlNlEA2tzEP&#10;j0RXrelAVFEYupIkQlKC8E/0JSo7kkhRc6pJxmGTdQyc+yG9J7/L6iMTWbh/GIsOjuKAQGvAwl58&#10;OulDesz8iAUHZojVi+eG+zVuprhhESK2/voWtpxaxcT5QzhhspvDV7YyZ80Crns4YhfiQ9sPT0ir&#10;L2LbhYMEZEbTcr+D/OR0ajOycfOyxinMWTJmkdz3cEIybFl6eJzAeolYoKmMWvwJh44sxtLkDI7W&#10;FwnzsOT48SVcMN7KVZMjWLgaklGdxa2fnuAYfhPPhCDUZLRrTu5gy+VDYpvq8fQJICo0Hn+/cKLS&#10;Msmtr6NIQUugUSJRLhDLzS8hwSuc9pwaCr0SqAvLId8+Fq8dNwi38ddAl3vnIZGNHUSq5g5Nahqx&#10;etI0aEkI7DRoiWJT3W2KRYkVtt+h4M598gVcqruO6sOo3kDqampJqa7VRo3IE8WXXlUp15WGT1Ao&#10;Lo7uhMQmEBAaSU6pPOttd6QQbJWCrpnkskrSlHJTyqqugZziakIjpSDS5ci99mHBzj0Y3fTBMzGF&#10;QoGSlyisTFGDOaLM1MxBOvlOniioAgkFLaW2ukLBqvjJIwHUQ4HWY3Lvij0UqHWBrQtcXfB6OdQ6&#10;tf3lfVQoW6dtf6HeNDX35Iksy3b1+YlKlfoSWAmU1DoVqiV+kai+fNm38MnTP87ZzTMjCQ+BlmoR&#10;7yzQsk2IxTwmFOu4MOwFXtFl2WQ8amXk5mV0G/QZ74zqq41Y+tW8cXSfM4K3Zg7izRkDeHPyV7w9&#10;qRfvTO5Nn1XjGbBhKh/O7M8nMwfSfeYAPpn+NR9P7cNHE3vy6YRefCz7fSDLH479kl6T+jFw9hA+&#10;m9iH90Z/wZvffMjWU3tIyEzBytOWQVMH8dnwz5mxcS67jU6w6tRujEW5KeVlJ4ovqSJT/vwsUmty&#10;yW+tEKVTQHZ1umRK8fQ5JoToDhMSc5SsEmdSS/0oaE8htMSbnjM+4+C1/bT/2E5eS6GonxxRZ6kC&#10;qmRSiuNEWYmFygznpqhC1zBLEguCpQQrkgenmDTZN1NNBtGQQ9ODWurv1pBbU4BdqAOL9s8ROKyW&#10;jGynvTWLFCXjm+iJidch9l0fzfqzg9l7bRFhea7k16qRDzzZcn4OAxd9QL+5H2htoiZsHcAyvSny&#10;AE7ilPke9IzXM2vjCPZc2i7qKYYbAaZsvLyOtReXsdlgDUuOLWTarqlM2DuOxefn45Hqzg3fG2IN&#10;joqdjBClGEN8abTY1PPc8DYiszZLflsYPqJ2w9KCRWFGyvWd55DpWkas+JJ3vvkLHwz9G5M3DGTS&#10;xv7sNVmvdbT+aPw/+GZZX4as7od1mBlOEbZYhZpjF2XDUfv9LNk/g6tWx7hgvp8zJvu4anddlEU1&#10;VzysMHSzkszXRILY0C1nNws842l+fI+2x7e5aHsW5zA7dMUxBCfai8UOELV5Eo/461gGnsEq4Cxp&#10;/m60uvkTqn+SCCcTzl7bgYHdCWKTw8QSVVLR1iKFVTuJ5dkcM70ghVotZxwNBewbicxKIy9P/gvf&#10;aLJ0edQIcCpui/roaBX7p+AiKkyurUqNj+USSqFNJO3eObT55lHvnk6pQxJ38ptoab9LqWT+8o67&#10;2mih6Qo+TQ2kCPS0lu9i1f6AlqigAlE4qo1UlKibaAmlePKbOzR7p5RWqoAnq7ZJnr0aUoqKiExN&#10;Iyw9ExMPL2JLSvDLSRfQNxCdVUCCglV1ozyf1QKtOrJrRK0VlZCYks11CwfcImMJLSzRxvnyz82n&#10;4PY9Ue3NGlgzBc7JJRWklFaSL787595d8h8ISEVJdQGrE2ACJ7GDxU8eCKQeakqr8GGnhXy53uv/&#10;gpOKl9erVIFHA5CEglepfC7U4KegJdtFSWnQUt9/sZ8GM/msUgWtgqdP5Zo6ganWdXPLFHuo6rUE&#10;WM7J8VqTB9OoUOzjozCPDiQ4T0fGfYHWjvX8eWBP3h81mC+njKH33HEM37mEYafW02v/Yj5YNpp3&#10;BU7vLRhCbwHW15un0X3FaD5dMYYeArGvN0zWos+qCXy1ehJ9109mwJbpDN46kxE75jFky0zx9ZPo&#10;v3k2PReN5lqAAz8DP/KfND26S1pJDjc8rAUGuxm/cQGWUR74Z0WJWokTJZFIQrmOiHz503JjBUAl&#10;xMiye5QLVfeLqX1cQllTBs33pBQt8mf31RXMOTiBUeuG8YWoO1NvS+LKBVZVmaSWZ5CQHycPhVJc&#10;MYSkh8vDV079M3m4BUxZDUXy0FVQJRa05n4zZR315NQUU9gsMBMQ+MR74Z7swsBlA7jgeJmMmixR&#10;JKmEiZIxdtnHCePhbD7dk3Wnh3HMaq02VtUl67X0nvkWo1Z/hZG7WDGTVQKw7vSb1x1Dl1ME6hzY&#10;dlaU04kFYq8t8UzyE7vuwJ5rO1mkN0cbsWHW/pmccT3PqE3DmH1kChc8L5LanM5J+xMEZgeLBVQv&#10;EULxS/fipKWe3C+xSPI7Q0Rp+YsCiyjwZs/V5czaO5qv539K9zFvMWfzZIbM7s8Hw95kzan5bLq0&#10;gh6zPuXrhT0ZuqY/W6+swSnekqte+qzRX8Fuy830W/Q5zjGWWPkbccn+GC7hLqw5vI2pW+cxZv1E&#10;UajhNDxsxyfZg3WnlpNekyaWpoxj5oewD7PAI9wM85tHCU61JFhnIUruMHaR+pyx2ITf5TOkrhIb&#10;OW0WrnvXY+15iYOi6Dzi3al/IACqbaC0pZHS242csjXisNkV2X5e7s0yeRYCBEgNJEQnC+RScQoJ&#10;wcDVXUCQjWesr0CoDl1lHtEpsSQ5+RN70JLyU94U67lSdz2MemcdWTZRhBt6YX34OqGhiWK772oz&#10;TCc2KXAJHARUWifpl8CVe7udnNsPORIUg1VehcDjVuc+DS0CIFFo1QItgYzqb5hYWCBwymTT0eOY&#10;+gUQU17BssOHSRJVlVhYTrIornSBXGpVraRqdFOBVkEpsbpMYsVaqtEf9p64wIUrZnjFJhOYl0ue&#10;nCu1sVFU3y0yy2qJSMiQ51cKaQFW3r07ohrvaWDqAlfhQ2ULlaoSdfVCaeWrJiACrS4gKXD9UQf2&#10;0rqXt3WtV/BRQ+MoO6oApqJAAVBgpACk4o/9tPSp7PNIQq5BoFYkaaF8zheIFj6VePaAbi4CLdf0&#10;RNx08Rq07BJjMY0Oxy4hGrPYIIJyk0m73cSIXRv58zd9+GDMUHoItHrOGs3sM9s5GufMxeIwLuUH&#10;c1XiUl4QVwrCuJwfilFxFNekdL9RJpazJlEiAetqSasSuFYSjUmVLNfpsK4TRVWbgkllHHZNqdjU&#10;JWGY6ktgXS66O7U0/PJY4AX/JfGbGpb1+W3580s7Z3yuK5KSO5PIvHiSShKJyIsS+KQTV5Sk2aLg&#10;7GjCBGTxRcnk1eRQeScfuwhTLMNsiK3MkIenUkq0bNKby0mtV00mlN2sIbuxWErJSkpuN5BeW0RK&#10;VZ52Pp0aO6utUmxFpTw4ecTmJxGWEYyNvymXHAQUVWn4pgey+/oBim+VCtDkwWmQYzWWE5XhySXb&#10;mey50J9DN2ay9OhozPxOYOZ5iK9mvMnas9PxTL7GgRvLGbHqK20ux2M3DtD4tIYle2fjLpmz5mkL&#10;tiHuOER4sOXcVhbrLdA6Hfec/SWzds8REI9g8ek5ApAdOCTZc9JJT6BygcBkH1FUIQRnBXLK+jAe&#10;SY5Swqtxx9ywDb7IZff9zNo5lK/nfcJSvemi7LZpfSAr7xRyyfGcAGYZ684voufcj/hIrONn095n&#10;0vbR6N88gWW8MVMPTKTvyh58Of9DNgjczjoeE3hZYRsgSszXgXP2F1mit5jY8hgyytOkxA/H0l+f&#10;bWInK6VgMRLIukfZs+vMcqas/RLrgJPYBJ7mvMM2zrnsYPKar7A6sIGQWSu5uXgNtoe3c8ZoPxdu&#10;nscgwEj+twrKNJvXRLM85Nd9HIkrLdA6yl+0u8wVqyukioKpFjV0yPAKh4wMyGoS6x7rjnecG/X3&#10;ailtL5f/vhhdZhKJJq6kb75KyOitxC/Rp9Y0ikLzKHJNw0k2DyZZV0CGKK2k+kaSGptIUxASSKkG&#10;qLliE1W3GTV8ckFrC7mPvmfQ2RvsCtaRffuZwKxD7HqbqKuGTmiJ6kqpqBI1nENAfCxGDs7y/Tbc&#10;EnQcuWFGfEllJ7AqG+QZryRVIKbglSnQU+BSdXK37z6hILeCGWPnsWXKarYK3N0Tkyi6f09sYQtl&#10;te2UF9STGCaWsbKZIgFH3gMFrPsCpgd/gEsB5OU6LrVepV3Q6lJbXZDqiq51Xd9T6zS1JXAqVBX7&#10;8llTUbIuXzWjELunQKaFOoakZc+eUvHTtxSLxc97do/MR7dJftBK0oMW4u43STQQe7dOQSsJV7GI&#10;7qK0VN9Dm/gYjCODtdEeTGOCCMxJQidqYsTuLXT7pi/vjfqG3tPH89WciXwyYyifLRvHhAs7WOp6&#10;kfUBxmwJsWBzkCkbfI1Z6XaVTZKu8zJildsllrleYLXHVbb6mbJati13vMhyuzOssDvHSifZbn+G&#10;hbYnmGl6kGXWp1hqdpyZl3ax5Mo+dpie5YqPLX6ZMVJ6yAN6pwE135+CQU5jGRm1BaRIZkgu02nd&#10;U6LzxXZVZhFakERkoY6Y4hQpSVOJyA3EU0Bb8+w2VU8eU/XwIRWP7lF8/zYlKpUSqES8foWkZffa&#10;JeRBrC8jrlhN1JpNclW2ZkdV6/j4knRiCuJlWxSGrlfE7sRRLjc2Ta4lr7VYSrQ8kvISiM2KI6VE&#10;ZH+qF8YeWzh0dQqhOTYcNNvIEZtNFN9JZtK6r+gpauvLqe/QS4Dw5fSPeaX3n0SlrKbp2w72XD4i&#10;JXSZqMhqvBJCxHImUfesBfNQC1Fao+i/pB/z9y/gvJs+M4/MYML+May4uJDVEqecDlDUkSP3JFpU&#10;mjvXBWImfvpSggfjFmvE2uPjWXdG1O+8j+gx9T36yPmNXPQorIunqCFDoJuDR4Ira08vpo+ovy9n&#10;fsrErSPpu/BLNlxZiVWyKWuMVvKPGW8wYEMvZhyZyDGng9zwu0JiSRy5dTlU3CvjgPEuFsm1uQvM&#10;fOPMJTOFoG+9Dz2LbVz1OE6EAHWP2MbX+3bTALroyFiWnxzHWfstjJvzKXb6u8m+akGUhRPjJo/i&#10;mNkZbgRbcNbjkqjJGKpuidpqbKHx0SOtN4R/WhIPfvye+AwBgfUVymurBWzNOAT48uinHwlMCcLC&#10;74b8vjRqb1fQ8qiJ4nbVp1RHfl4qFht2E7fuJHlbzWg0k+M7JpHvGEdJaDYVpU1aY1OltJIbxX4J&#10;ZPLFMqpuPtkCpNx6UV0CrbzmBsmkz9npEcE3hy7iVlxFoeyX8wJaqjW8glayqKpIUVleEZECrmRN&#10;SdmHRZEqKixRLF1KeQ2ZNcoaVpEhsFKRrqAl588vqsL2iAGnF+xk1ZjFLOkzhU0D5xLqEU5Vm9jZ&#10;1tskhaUSbOCBzjWa7Kwy8kVBKbWVf18Bq8sGdlrArlTBp6tOqwtEL0cXqP53qH1V+vK+CmCqzkql&#10;Co6d0JJtL0LBrOj5Y9wbCjGtTse9vYzAB3UEP6ol8E4FQXfKCLlVRmh7qRoEMAkXUVruqWIPFbRE&#10;Yd1QfQ8TBFpxwfhnJ6K71cDYg/sEWmL/RGl9PWsSgxbOoOf0UXwwYSAfzBvJNyfWMd5wN+Mubqf7&#10;pqkM0Vspf9Jy+u9ZxCi9tQw6sJQvt82h787FDNm3kuG7lzN063xGbJvLgLVT6bViEp+vmMhna6fx&#10;+ZoZ9Nk4n35bFtBT7GJ3sZNfbZxFr9XT6LFkPBZhnvJHKtuVqXWvKRDVpeqOshoK5M/O0SrTg1LU&#10;ML95UpJlSymWLkopg4zGLKJLgjHxvUzbr/dp+v6pwOsh1c8fUf3sMZXfCcS+e0KVLNc8fkC1kL7k&#10;dr2m5OKK0kRF5ZFeVyAPUr5k4kCxcmYCyxwCU8V+FSdT/qCR+sd3yaouIUTWqUkjLNyva/VJZjev&#10;c8bsEP5Jlph7nhKrFoRHnBNrzi3khN0+tpxfzo4rm0QF2rDq8Epe/frvdB/3IfO3z6Ppuzu4RPmQ&#10;KdY0o76IkKxYKc0raP7uLkY3jZi9dwY9Zvag96yvBFpXOOxwWlRPX/qv7Sn3dwCrLy3AMcGShfvm&#10;4qFz4rjZbo5b7+Cg6UYmbezHV7PeZIAopPfHvsEOg43M2DwK5xBDrZFsRlkc6WK9b4rKO2F5kJV6&#10;i3j3m9cYv24kn0z+gFkHJmMYqs9B+918tuBD+q3vTT857zqj5VjFGBNdEERMZhCld3LYqL+UVedm&#10;45FszI2bepj7nRFbFMjBGyvYenGB3JMAdFLYLN05V5s9/OPJrzF41Sdcsd/FxQvruH51Hw/amvju&#10;n//CW55bfXdbYqqyuORjgn30TbHq7QKuezTL/2cW6CrKMpk7rXeI8fXB2s6IW2Ix6iSj+9k7kZ4U&#10;y2Xb0wKtq1TcKaBVgFV3u5Y6NYb93TLcYtxZvn4pThcM0R21IXmnBXX2iWS4xRFuHUCQZ4RWsZ2h&#10;FJaAKrG4koCwBArFMqr2WjkCrUxRYJmNqpK+kbJHP2KbXc5eDx9RhXdfKC0FHlFMtY1a+6yglBQ8&#10;wsJJEMsXml2AY3gMqbJPYkmFBqlMAVxqhaisF99RaV5rOyE+EdhtOYvX+ovsGLSAzQPmYTRhK0ar&#10;DlNWWi/3/gGJ3vGEHLQh7rof6cmFlAlU8jWl1amyXoZWl1pScMkR+9i1/n9DqAtSXd95efl/g0ur&#10;0xJrWPzoaac9fHEMtV6lap7GhNsdLPA0Y0KQGfMj7ViX4smpykhMm1Nwu1dI0KMKop5W002pLNe0&#10;BK1Oyyk5TmvyoKClRnowFXvoq6B1p4kxhw/RbfA3Aq1h9BGlNWDeNFEEY/liygg+XzCesfrbmW2h&#10;xwLLY4w+u4lpV/Yw+fwupl7cwzyjI0w+t5uJ+nuZY3SSJcbnWaivx9Kzh1h2bh+bDE9yIciNfW7W&#10;HPF341SIP6dDAjgbGcjpcB+OB7hyIcyHq6qpRZQfNzNiCMmOwyc5BP/kALE8AVpdTWRROAXt+RS2&#10;iDKIMMc72pDgZBPcQq9wXZTD7stLWXBwAosOzeKc3Xmsg5wIESUUI/YwpUGgd7tSbmwjlQ/UDC0l&#10;6MpVXVQYvkkBJIiqUoMCxpakyHmSsQ51FXD5y0OVRXBmpKirfBq/vSMWMIlPvujOtOVjOGu5C58E&#10;Z62F+aGru4jKDcYj0gmvKBciMsLEWsYIOHax8txc3HWu1D5pFVV1j9YfHzJ97Rxeef/PzNw0S5uC&#10;PrE8S86VR3xpBlH5KRSJjc0UazxqySjW66+m74Kv+Hp+P4bIeYcvn8zgpcNZIsftsfQj+izrzkHr&#10;LYxaP5AN55cRlO/OJc+jLDw0hU8mvMbnU8XuTXmfkeuGcSPgGhvFCho5H5WS35XwDDdC0jxE3dmL&#10;2lsv9tsPEy8DVh5Zyj7j3fSc8wkHbLdzLfQi36zry4D1ffh6lRp25gPOuB8iNM8Dd7HjgZku9Jvb&#10;nXEbB2AefpZDcj3jVg8UUDmLtXdl77WVeCc70nC3ksLaDCxvXmPqpuF8OP4Vdp5ZSHSEJef0t+Cd&#10;5MveK6fEXl+U/8CHkBwdx+312XfjkPz3qjlMBfHFGXjE+hEfI6rCKYTAo5dxNLxIbVMdpfFpZDl7&#10;4eNqLZZzGHpmm+X8vrQ8aaBRLGJ1R7n81wkC21j5v5JYs383KyYtJnS/GTnWETRWiP3LKCElq5QE&#10;1fxAoFV1V6xWcR3H958lv6GNNNWotE7UlyiojLoWdPW1orqaCRF7dzEkjsL2B1LotEmB19hZPyUw&#10;SigpJyIzGwtPb0Iycth0+jz+KRniHKpFXalRHuRcYgtTZH9lKTPFFiqQpdTUUdF+h8aUclyXn+Rq&#10;/xVYzTqA+8aLmB29Kkq5RXtrmZ9cTMpFH/yP25KpK6RSVE/uizqt7NsC0ZcUlUpVqIp5Ba3/DaCu&#10;5Zfh9L+XVdoZL6ClAKVUlaxTdWVqnYJVV6iO29HtrYy1vcp7Vif4zOEMfdzP8404gomhV1kaZ8nu&#10;VOFAUbBAKy0Rl5R4nFXj0uR4sYWitKKCMFOt4gUaCloJHQ1MOnZSlNYQ3hel1WvqePrOnkjPaaP4&#10;fNIwPp4xhBHH1jDP6jgLrI8x9OgKxp3awugjWxhzYisTz+1ipN4Wpl06KtA6x3JLA+YKtGYf3yPg&#10;2s+2GxeIaq0l/FYzEbdbSXv+lOhbt4joaCWkvo6IeiltOjqIURNaVIvSqcnWRlfIqcsSZRWLS7QR&#10;R83Xsf7iLBYfn4Cp33nicx0xdViKg/caAqKviDVz4qrnQT6e+jp/6t9NVMK7rDu/QqzJEVwFKp6J&#10;Hmy7vIH1p5fJ8azIqksmSkp+b7GSnlHO+On88Mvw47DpPvYY7NasWnxJBkECrPDcOHTVufJgltGr&#10;fx+tdX3/Mb04aLhNrGkohs5XpBSVDJYSiLWPpdbOK0hgq/r9eaW6s/naKiKKw7n3+3d466IpvdtC&#10;mfj4niO+ptf4PjQ+bRcLUSG2VI3lVaJ1Yq990s4FuY/d3unG0pNLGbt5DJ9P+4KPx37Odv39VAl4&#10;oypC5djL6b34U9aJ2rrspcfQJX3Qs9mNaYjY+XML+Hpmd0YtG8joFQPlGCPYa7aHtQKtnZeWc8Bg&#10;JRcc98i93Sj27SiHjDYSke1B2/MKdKUxOEVY8fGEt5l/bIYodFMWnp4tivkzBm/qT+/lXzB+1xAc&#10;441EoW1j1tbR7L24lgtWh1m8dzJfzfuY8Wv7i1W/jn+qtVjHdaw7MQ+3SFMyKiIoa08hINUWy8CL&#10;2suTprsF5JZHi6XzkX08RWnkU/uwmYYnd0R1hbDs2BIcBKznTc+QnBhBUJg7MQH+JJ6zJ+mIGc4n&#10;z5EuhV2MjwenV6xijTiFyEQ/tp9YxHGrHdxMcSavMZX0Bh0WAVYYOJlw77fv6PjlZ/yj4rhy+DK2&#10;J8zQxWZReVcUSHMHye3tpBRW4mjgQEFULieOXCC5sILKZ99ptk4pKfW2L02WdWpwvyY1xnyHQErN&#10;uNMkaQPJAiFVKX/Y8Br6VrZsPnJCCuJ0+d2hUlhka2/8FLCUykoprxZIdUKu0yLWyXHrKWnvwObg&#10;Ja7P203afmvsJ+8WiJVRJ7DKaBF7Kud9cutb6n0ysVx1kpKcGsofPxdQ3RMoiVUVMHW11+oClwKO&#10;WlYKrAtAL0NLRReo/ne8vG8nnBS0VAW7WEyx7kUPH1D65Mn/iPJnYhsl3/u01HBMnMS8AHv62Zzl&#10;XaMdvGO8g/cs99Hb/igTvc+jjVzqqlSWgMtBvT0UaBlHBGAu0DIXaHllxhHfUc+MM/qitIby/ugh&#10;fDl1HH1mKWiNpsfkYXwwZSDDD65gkeVxltueYMyp9Uy+sEPU1Q6mnt/JrMv7GX9qJ1MuHmbOtbMs&#10;s7jMfAHY/FOiMvSV0jqFSXwkF0KDuRwexuXICIwTEjGQ1C4jHZO4WK763xSVky7yv4wy1Q6qLp2M&#10;kghCdfa4hl3ENeYydnFnWHNhPIPmv49N4GFMXNbhHHCMNAFCdm06V7zO0H9FT94e+xcO2W/mrNch&#10;5h+eSmxZgEhwf4FONCctdzNj5xjsYk0EjhFSstviEHqdc47HmHtgKsNWf8XIFYPFquUJyMJF5UUR&#10;WZAscl5sVHUR73/2oQatT/t+il+KH85iM+yD7AVQUfjG+xKaFky8lOKWXuaSAQM5YSXwPjSdM46n&#10;xZY2Ml+sc4qAufGnZwTlxDNr5yKxqJWSocpF+eVQ0FxFrqiJ8ntNrD+5k/n7l7H0hFjxpUOlIBmk&#10;9ZH8kf/gvMN1xqwZy3HnPWw3WcOqM3MwCz7HZrFoY9cOZOOlRewzW88no99l4c4ZbNNfRc/Zn7Ls&#10;9EKWHp8rNnEtS49MxTpSnxFrerDq9HSOmGzkZqIFiWL5qm6JFa+MY93JJewy3sI5z2Pst9nKNxu+&#10;ZtDG/gzfMUTg9TU7b6xk4roB7JQCIrUkkJSiQLHOzkzdOJxRK3qx8fRMzjvu5JjNZk7YbmOr/nzc&#10;oq9i5X2ajKpQbv1QQ/Vt1YQlibs/tPD83w+5/WMHFbfV63ud9pKj4dtmjtocZqfJDkwMTpF6wwaH&#10;c8dJDwmi3DGKYvNgQq6b4uNjwcbN85jQuweJFo60R6VhfGE/83aMYdq+CRy2288hq4MYuhvR9INk&#10;4nv30Ykiav7pRzl/A+kFlaSW1pGq2mSJglLNGwqqm+VcVtxYe4Jlc1azeM9+rCKi5D97IDBqJV0U&#10;V5qCU3UNSQKonJYOktSopCWqMr0BXUWtFI5FGDu5o3fRAAMrO5LFatoHReCXlKLBKl+OkSH7KWuo&#10;2mZlSyhgaZXx9QLHwhL0lm+nMCqTMr9ULo9cS356ISV3bqFm4q6pbCfNKZbks55cnXeImNhMrauM&#10;qoTP094Ovmir9aJpQxd41Dq1rQtULwNLqSPV+FRr1yWfXwaWFn/UWb1QU08eUyZwKnn0UKB1v/Oz&#10;BjI5lqxXaeWzZzT8/AuN//oXFb//RurTRzjWF3M0I4KZNy34yvQE3a/vEWjp1JtDVZ8Vh31yLHaq&#10;yUNkMBYvlJZnegwpd5uYffGKBi01ltZXs6cwYMEses8YJ9AazkcTBzFi91LWWB9nlSitUaK6xp7Z&#10;yMQzorLObGfm+b2MP7aVmVeOseDaGVaY6bPCQPaVB2aNqLANF/QwDAvEKTcX+9w8rNIzBVixWKWk&#10;4Z6Xh1dOOglVmdTcKyGrPApdfgglTenaTDGJ+d4UNsYQluaEe5wh24xmizV6n8X7h3Hd4wgFjRlU&#10;360V4CUyd/80lpyewQnXPSw4IaX9sk9ZcHIyJ512sN9wFX7JViKl49hpuIJJ277BJvwSNmH6eKYY&#10;c1gyVP/ln/PumL9x1uk0FQ/qcI/1F3siUC/LIETgrqaKn72ic7QG9xBPSm6Vi5II5Ga0r0ArjtD0&#10;SAFOLuYeZmw8vpG4snhM/c047XROwLOCVWLz3h/zPikVGTT88IT67x6x31Rf9sukWOxgWnme1nC2&#10;pL2W4JwYlp3ZzOITa3lr2MfsunKYinuNtHx7n/XHdtLt/Vd4c9g/mLZ3nADlCPtMN6DvvI9jVluZ&#10;tHUwsw+P5ajjdlHKH7Jw12zsI0wYuXYQk7aPEHDNY6fxJr6c8TFL9CYxemNvTcFuu7IYi6AzYmM8&#10;SC2OovpOAQ7hplxyP8VZ10Oc8TzM1IPjGLi+P4O3DGTI9v4MWP4lwxd+TUpZELpCXyJSRJVUR8m9&#10;tmPSBlF4q79kyeFxbLm6kE1X5zF/72AOX1+Af+I1KjrSaFOTU9ytoLQ5k9KWbGrvltD2rIG7P96i&#10;pKUQN7HaaeUJuImSXnZmEbE37Ug7Y0nwmQuEGZlR56HjXkIlpRGRuLgaMXvJWMz0TlJjFU7YfgPM&#10;9Y8ydtkQlp9ezdQdcznjbECzACtMILXQ1JVZ5q6EtLRLxpIMe0dsnaqzahML2CKh2mJJpq6obsPx&#10;qDGLx8xn5OhpmHn7Uy32S81LWKUacLapiV1r0Cl7p6ydHFspstSyWlIEXgFRyVyzdETv/BXiMrIJ&#10;itex6fBJseK5YiObtJEfUkvVRBf1UpCKPfx/2PrPsCi2fe8aRlfSZc4KiARRQIIgGUFEVBAkGREw&#10;YVbMiGJCEAOoGFBAUJJIzjnnIBgw57hy2OHsvU+6z7nf8fyr11rn7Oe53g/zqu7qVN1dNeb4zZo1&#10;p6SPekkfdQ+VyTPeUdV1h/KGVt7/8leaq9sIW7GN7vsSs9++5sXbbyiOzaY4+DKNO1K4vOEMV7OK&#10;6RVA9HyndHv4/p+g9Xs8/CdoKUWBjnL//wuv37pG/BOolF70qp70vy37BEQKuH6DlhiV3L/z/fe/&#10;Q0sBlTz2O7CUcv+Xn+S+Un7lwc9/kf3/77z693/w9r+VCWT/g8Y//0T84x7UUupqVdBKEstSxta6&#10;XF3C2eIcMa18zhXJAddUTsOnV3iciEJtpikTZluqRgRVJrDQd7VHe44V421mYBIwn9WX9rLuyj7m&#10;7vVl5amNeB8NxmHPKuYf247dvmAcD4tpHdvHMuVi6fAtrD+5k50Sz8IuH+ZyWRaZPc3c7G4kvaeN&#10;5OYG1TWQ0VnJlHTX0Pu6XQUsZTr6u28aZEdV+h1lSq1UIJm+hScf2+h+Xcqeq/4Y+42Xg3GkqHQ1&#10;9z7JH/u2n5LecjadDmRPwjquKN0KLgUyfu7XTF4wktXR3qw65s7q8EVcyRdrq4rCSrlkZL+9bKMH&#10;bttmMW+7FaYr9HDbOo/uD3cpFbvacyacW43FApUm2cZGlMuKgvduZfuB7WIIb7icfV41blVOXS41&#10;fbUCo0Y+ycHmunQe3hu8qXxQQ8c7iXp/fc/epEPoL5mK+txxFLYW8PEff+XZj99TfreJarGnBx9e&#10;oEwQceflQ/q/fcW1sjSmuE7HaPEsDl6N4vmfPqrGEbtVW0yeANLSz4kvZwzFwGsqgRLzQi4JmGMD&#10;BIL+eO2Zg+1qA/nMYMyXzsDMcwbRtw5jG2AqldJQFu+cz9HU/UyZq8FQ44GMMv9MouQCVh2az+GE&#10;DfIZFyiX376gIZnc5iTO559gX8JmwtP24LDBCn2fKcwUaJmtNWTmqhks37VIVcE09SljuWerOo9u&#10;OemP/RozNGYPE0OcwKIQR5yCjVl7bB7RNyVWt5wXyGXTdr+BxwJ/ZTLbpMKz8r/ny//dSueTBn76&#10;z2/olf/97M0IzuZEYiXvdzMpitazCaTuDaMlIZMnV2WfOZPIsW3riDwVQuKlk9xLL6fzZBa9maUk&#10;XI9hW9RWvv8/fxF7+6A6AfNAfvc9uZUYnUlH//RNdhbWyMH2Ix2KNSk90l88pfLRE+oUg3r2kuMX&#10;EziyNxLf+UvYs04q4NiLnMm5Rc/r19yuL6Okp4GEkizSJLYWtUpCuNtPx4PnNN4V+1JmiO66i+fy&#10;1cRcS6JcKuy1W0KIvZJE77Pn3Hkh0bLvnkD/Ie1PlbObH1Amda3rf4QyMWuNgCsmP08M7rVsn1hX&#10;/0NKaxvpEqjdffOGb97/THZ4Enf2Z1GyOo77Jb2kNbZwu62TPomHXQKuP6CliocKhH4HkbJeKQpE&#10;FFD9L6x+e1wFp/9v+ePxf3qN0p71G5zkcYmGd378jr6fFNP6LTYqjyn3lTP3Pd99I0b2qwDsL1KU&#10;1/3IfSkP5bVP/vJnnv7j74ppVZJUU0miACtBTOuSxLQYMazzFQWcK7xNakM59e9f4hUViZqFCRMc&#10;ZzFVOXvo6YL+AgValoy3nSHWYsdGiYYHUvZxMH4L8dmSsW8eZuPFfVJjhWF9fDeOpw4z77RY1vkj&#10;rD+3l/CkMM5mhBGVsJOj8Xs5ELeXjceDCdy/mqB961mjxJ9gAUneeZ5Krd4qcbCoMYXc2qsUNqXQ&#10;8rBCdt4aqbWyabyTQfXdG6yOdEVr4WC8drnz+BeppZ730fbmPokVN1SN0MpAecFnlhJbcpRTRUcJ&#10;iPCVuGQoB6W76sBcH7mYyMztLNw1Cy2PIRJdF2InB98078lozhtHzO1TlN+pJ70qG78dy8hsKiC1&#10;KpfSLtkZn94j8loMnisWEXl1P9Epu9h2LICzydE8+eEJidnX8AnwZsBgNVbvDCK3rYBbDUWi+A/I&#10;E+ty2OzAJOex5Lfk8e7P38vB+pBWiait95O59yJdDCWDh2+qpWbN4VjCUZbt8+dE8il+4V/oFgOr&#10;6Wvl7senEg1PMMx0AnOC52MTpIzpbsbuaxITTy8n8JgvE2yGMMnha9ac9MFP7GSoySBmLTfCwFOb&#10;STZjGWE0jPUR/gQeWYKahhrjZg5nc8RSdknMPCx2dvH2ATKqzlPVl86Ra5tZuMVGomEQRzL2smjX&#10;PAy99TD1n4Zp4HSctzkI0NPJr75G24Niuh9WUSx2bB1gguMmWwKOLJPt3cnKQ96Mtx6K4YJREtF9&#10;SS2LoLQlhea+Ch69vyNAbqP6QS4XMsO5mB5OVWc6l7NOUH4/ixSxrACJt7bBVhw6v5Xe3EwSdobQ&#10;cSGR+l0nOL3cmyVeZuzav4zO25ncOZXBm6wm/iTRL+LSQc7fPi/29i0PBVr9796Kyb5iX14pZmdv&#10;ohd6FsPAjbR9845mMazCFx8oltfVKeBQzuA9f0Wb3O/75geJ8O94/OaT2OC35Ha3kFSdL/vLJZIr&#10;Uym/V8vdb6UCffeQbaH7WLl6g0BcIuK9x5TUNrBJzCq3rJLaljbOxV6iraaVR619lJdW0XrvAZ1i&#10;WUXldaRdzyIrOYfd2w9Q03GHc7m5ZDW30PXmLR1PnkkkfUbvm3di5K+lYmnnQlwCvYUdVB68QeX+&#10;61TeqpFjvZbmxy+oFxu78+NvEbDrd2j9YU9Kg7liYQrM/qcvlZT/tSqBk6oj6v+Wf46WfzxfuTxH&#10;dVmOAi2xqN4ffouHCsBUbVwCK2UUia5vv5Wo+kEe/1ZgpcBMOdsor1Vs7Hew3ZXIeU+KWnKtWJYK&#10;WhUkVJdxpUKgVSjQKlVM67ZQuZq696/wPXVGTMuM0VYz0bCzRMd5NpOdrJlkN1NqYkMmu8xid3wo&#10;FwVWqdnhFBSKhZScJKr4Ch5JscyKP8+sKzHYXI7F83IUETnRxNw6xNXcMOLSdxCXup3Y5B2cuhrC&#10;/shgdh3dyOb9ARw4vQNlCvr0glhq27Nkxy8X26gXWFVR2HiTrMor3KqIJebGFkLOLpLIacuMZRNU&#10;QOz/4SWtL++KSt/hUlESwdGBOKw3wXjpFNz2zGZn/HouVpziTNZhiVuJ5HUlExzhx8bTPqw5446u&#10;xzCcJWbaBBmhvXCcWObXzPIxoexONYUdxXjvWMyV0gTyOkrIbi6i8/V9Iq5GozNLnXMZ+7iSs4/9&#10;p9dyLe8Cdh7WqH2pxmdfDZTyOS4+Lnz8t+/4+B9Sq0j8bn9zj+CzW5jhO03sJZNn3/XR+SCFuu79&#10;lDUHUNLoTmX7Urm/lcrWw/Q9q+DtL8/4KOZ2R3J/8/126h92kNdayvH4SCIkCq0+sRaHdQ7oL9Ri&#10;/dkVbI715+C17ahbjlM14M/0MiAsJYSpizQw8NBBc84ETDyMWHNkNT673Nhy2h8Nm+GsEyDc/9BA&#10;fN4xtp32I7H0CPvj5P2iPYkrPoTFEm1Wn/IlPD2EHec2cCr7BIbL9JkROBUnMa+KnjyuZUXTdLeE&#10;J++7OJp8QGxMF4uAWfL6c2w7s5qjEjHDL4UyVgBqvVyTk6nbqLkncbIpWf7vKm7VXxYDPkV2ywU2&#10;H14kUfsiN6tPMXeTCXuStrLkyFJmBprjHebOrbTTxB3YTOnOUDJ9g9jtP4+ggNkc2elP5eUYCjcc&#10;o2rbWUpOn8V7iwvF98TonrXS9LidkvZqavvbWXwojBGLl/O5owshVxO59+cfqZPa3/HkdSzDz1Hy&#10;+j3KpTtNz1+oujl0yAH+4C9/4XZnJwll5cRLWjmRekYsNI5D8Ye5WnqdzJYcMptvc/LSCawtrLiS&#10;mCEG/T3nLyVy9Eg0dS1dZJeWUZCeS3VsKheWbKcivYAOgUvH46f033vK2W1SWZkvYMOiACqrm7le&#10;XU3Li9+my295KtB6+hRlav3u569JzsglM7WA/pZHVF8rpC1N9tuiOqrEzpSzlw33nwgkfqJTQNL+&#10;4++X8AiIehQoCRyU9i5l6jHlUpo/zOn/BS0FVhIDVYYmpfcnAZxiTMrZQSUeqkCjxMLfYqBS7ijj&#10;myk2+/MP3PvpO7Grb+j59iPdAqwOqRh6f/pW1clUsTtVbFSWSvuYvJ/SJqaATgWt6zUCrmqJh1Wl&#10;xAu0zhRmca4sl9jCW9yoK6NRoBVwPg41XX0+N5jGoGnTGGI0g8Fye4jBVAbpTWHYDF12Xwglo+QM&#10;5VJLVlREiRKfxyv+JLbJCRjeSMEgJYGZ1xNZmnKRmIJTJIrpJOeHcjN/H5klB0nM3M0ViSWHTqxh&#10;/6HVHD6xmYtiFLGXD3C79CIP3jRz92UrXY+baJVo1faoWg7WIkparpPdeJ6C3svsTgxSjWme3pJJ&#10;+yuJFe8fk9EgAM65yIn046yJXMWcTfaMth/MaJuvcdlgzf74YA4lbmFj5DLWhHuy8qAre68GsjVu&#10;GZ77nVgWvpAVhxaqBsMLObNOQPOR44kRLN7hLva2UgzxAIuCPTl6NZLcxnwBV6jqux067y+2tZsI&#10;OSCHTR/EKO3hfD1mEINHfI2ZjTlVHXXsOXlQYmM7r//6LQV9xdgGWqga/+8+z6KifjO5Na4kl8zk&#10;co4uV/P1uVEyS0xrLfefpXP/eSOt/Q3ye7Rz/63EjGdSS9+6oBpKZ+2+dRgtNMTEx1igpc3ycHe2&#10;yfbsuxxMfNk5ptlP5Wu9L9kYE4TDRktMBGBf6X7OZ5oDWbl7KfldGaw96oP9Sn2OJe6g60kx2TXn&#10;2HhiEbFZO7hUsheLZZOwlsisO28sC0MciMo9gFOAHIyVFwg448+UxRq47XCh9l45528cobG3mOYH&#10;lbhudkHbS4+piw3Zd3Ufyw97cTBpL0cuhTFy2tdMcRqF705bNp/0xWubHddlXzqesgmrleqEnPeV&#10;/WwJayPmcyp3N05SqRgum8rGC5ux2+CIvZjd0Ws7iTiyjuyQXdwMWM/Gte4c2LKShP07Kb56mvrz&#10;iXScTuJ06EZ8Dswn+14yYfHyP6WfECNPo+5hO3l3OhhhZ4dVcKAAS0zjTz+xJDaBcRtOYBWZSMHL&#10;N7R++oamOw+5Fp/B+r1Hud3cQVxeIQ1iYAWtDeyO2U3FXeXSsgJu1t/kRtNNPHcvZv2eIAKWreDa&#10;NamU2rsx0DYkfPcRegQixTUNXIqIYb/zChK3HuHpg6fyGXd4KJC5X9vNpfWHWKRng5upI1u37pb/&#10;skhMs5Gk8mqaXkolLaalzI3YdFe5iLqGtNR8inIqaStrpyq3jprOe7SIiXW+fK8aDaJHYNshwOoQ&#10;2HR+/zPdAqNOgUOPwEEFLcW85Psrl938v2xLQKIAS7ndI7amPK9XQNQnNqWA64/yG6zktqqt6kcB&#10;mkBJYNX/83fc/eEjPd+8p+fTb6Xr2/cqaCnxUXndb21eSqP/b7BSYqLS7qV2Q5mFRywrqVpMq7KM&#10;qxUlAq1bxJbmcLYgk+u1BbR+fMbWq1dQ09HhC0NDBhkZMczEjKGGRgwVaA2fPpWBWhPYGLWdwvpL&#10;VNecIqfiPEFXjqEfE8X0GzdRv34TjeREpiUl4J18gahbh0krPkJBxVGKK4+KIkeSV3qMtMwwzp/b&#10;xIWYHZyJ3szhw2u5lXeJ3hd1qrkBm+9Wce9lO93PGuh8WiM5voLmR4UUdiVx6PpWDL2mECTRpu1d&#10;r9SY3aLtTzmXFceWiC2EXT5ERHIkaw+vxm2jE95b56pOx18qOUy4mNqxmztYe8xT1dFx69llhF5b&#10;z5ZzKwmX9z19aw8WXtqczTzCrZo0hmkPw8hdj3UnVmDpZcRAiVFf6wwlpzabrmd1HDq3nuMJwdxu&#10;vYTf7gXY+1uw+tBKrBaZM2T8YMZrjaekvhS1z9UYMWU0V/Nucjk/nsDwpVzODeXBixhKKt25mj2d&#10;2Bw9IlMnsv/yEI5fH0NKqTW1XeFindk8eN/J+7+8kd+gjsgbJ+S/GMaX6l8ycOxAZi9xYJavctnV&#10;RAzdNFlxcIHEYU8uK90M6uU7TB/CDD8DzINMsVxuziDtL1Abrcbavf7U9OZyLH47lr5ahF1ZT2V3&#10;MjEp29kS5cHFwn1sPu2JxXJtDNzV+XK6GvZrzDlbEsHeS9tZHDKfudsdMBSgWfmbklV3k7CY9VTf&#10;yeJKwTn0PQwwWmnB9CVm+B9bxfrTq5gdNIv9p2T/qUuj81UF4Rc3McV5BDruo/EOdcBnrx2zVk0m&#10;8OR85mwxRm/xGCyCDLAJtmTJ0SWcyD2F9TpHLCVyBp8L5FTcTgrPRBG7fQu+QfOJ3beX4lNnuXIh&#10;nG1b17DS0xX3dfasEEPcEOePxx4Xlket4EjmCY7eOEP/L98SmZ5GfF0l9/70CxeqylEztUXNzJWL&#10;XfdolYO9TemDVdnBGr+tGEyfjd/KDeQ3tPJMoo0yg7nX3qVEpB2ntL+I+OrLnCmI4WTuWcq7a9l9&#10;4BAbtu7icHgE00drcWp7OKkpt6iWyNd7p58rUReor2qg5cE9uh8/oqS4il2LVnPAypfV2vasm+HC&#10;uT0RPJZo57RhE0tCw+j88Eni4Qtanz6n5s59qpt7qG7qorqxk7t3n5OdXU77k5eqUVWbxdrKW+9w&#10;/6df6RbT6vlJTEs5sycg6hZQKJBS9d1SbEoZIuZ321IVxbJ+Ny2ls+gfZxB7BV5/gOqfofXbUmnD&#10;+oG7Ylb3BUr9v3wv0PpE18e3Ut6plt3ffpDfWmlD+1H1OhWwVNBSGup/Fjv7iQeKaaWo2rTKVOUP&#10;04otvE1sSR6n82+JhRXSLtDaf/M6anpT+dJsFoPMZzHU3IqvzWVHNzVhiLExatqTcNu1nOuVl4jP&#10;Oc66M1uwPntMDOs609NTUU+5iWZKIlOTruGaeJbo4iiSisLJKj1EZnEYqSUSJ8siiUvaSXTsRqJO&#10;b2XPoSDW71qGf4gfy7f7UNdXSv+bTsn39ZS23aaqJ4eizjSikkOlZp6HZ4irxI3z1CjtXP1tND7p&#10;o+11H7cacsltyae6v46G/nraH9VysziGFDnIUsojWb7HmTmrZxByYRUHEjYQmbaTC/mH2HU+QGC2&#10;nfWRvigzKs9dbSaAMmCC8VhG6A7mwOVtrDzgzvbYILQcJ/D55M8ZpTdC4moiSSXR+IfOYWWoK3ZL&#10;ZmLgMhXThUYsCJqLvYcV2iaTWbZuKZqGciDuXEtOfRl7Tx/myNUwtp90o6wpmIJyV67nzRKzMeLE&#10;jckcTpzIkYSxXM42lt9qNVXd8TQ+qlAN5OewxIZZfmYs2e/HV1MGMWjSIPRstLFfYYWmwxg8NjsT&#10;XxTNykNubDq9QsDQyO5zIUyXODpTvteinW6YeBqhNkGNE5dDqenIIK/2MvNWmzAnYBo3Ko+z//wK&#10;ga8OfvscWbTLjskuY5i5xIixVsOZE2yLb7gH18QS10cGojl/HDabzDDx1RcT3SPf20L+p90EHl2J&#10;obcJM4NmY+pvi6GvMTarTFm03Un+33yef7zDo4+d9L1pFMuPw/fgPBbutsVr/xxG2gzEPtgEj9D5&#10;OATbSXFidrAzIRd3Enk7GvMAG2w2z8Er3Ivo62E0l2axc/saAjYuoa+omvrUTPad3IbL6oUYu5ng&#10;d9gPv4O+6EplpOEynulLjVkQtpRl0XvJvtvDXTkY05slNr55LbEzlPm79nA8I4fGN29oefuWG7eL&#10;2b/jCAd3RbFkQSBXj8fT0/+cdolrP//3f7LrQph8f1O2XtgixmuKy3o3Diae5PU//kxuQwutdx9z&#10;IfqCxD1XgiwXcO50HD1vP1HQJKbX1Cy/Ry/VvT10SJwrqqyn5XYNuVuiuLR4C/E+O0jZfYqEtByc&#10;BVo3ZTv7BDItT5RRI2Qbnr6iR8rdVx/EzO9R23mXxo67dCrj28v2NXTcIy2vkgd//0+6/+WvYltK&#10;FPxO4uFv1qRAqfOTcl/go2rT+q1dS4HWH21YymN/NNorwzj3Kbb1e/lnaCnAuv/Lj6pI2PfdRwHl&#10;tzz89QeB1zd0K8D68JZeiYh9sv6+xPD7v/7RHeL3aKi8hxiWAiyVaSXVlquAlVBVQnxlkWpCC6UB&#10;PrYol1N5mSRVFdL64Tn7szKklrHgM7t5DLRz5UvbeXxm7cTnVrP5cpYdagaG6C9xYV/6KdZc2I79&#10;sXWYXTuPSXoy5lnJTE1PwjA1CeObCTgln2ZXzlHOVUZyo/E0l0qPcLkyirDUfWwUYG0U4G07v4/1&#10;sftZITuZx77l2C1zYNkmb85eiyCrIkVqK+WCW3mfs9s5ci2MaxUJVD9tou1Nn2pKe2War3rR/PbX&#10;d8luLqWyr1Fq76McPLePMjkgL6TvZ+4yPVbsdkTDahCa1kPFaA4ScXMnARIHz2TvIzJzF6fzDrI7&#10;bh07YwMFQAvkeWP5WmMwgSFLOZt+EOfVFmyRiLUs1IvBUwfzleYXGDpqse3USjy2WAiwDDFw0Obr&#10;8V8xcIgag8Z+wTid0Vg4mzLDxojMstt8+NfvefTDB9785Sdan7Wz4/QyYm64c6vUi6wyN6kEZnHp&#10;thHnMg2IzZjGzVIHUgv9OSgQ0bPV4vPxX7DzzDZMlxqx4tgS3DcsEtP6nKHaQ9G0mcAk2+Es2+FJ&#10;79tmdsWsZYVEoqLuTIru5WPib8yM5YboLNBm3lZHRs4cxMmEfVQ0p1DScI2jVzaiM+dr/HZas0Gi&#10;obG3OhPtv2bC7GFMcdXEzM+E1SeCsF9rzRQPDSxWij0dXcYciXVzJOL5hXmpevWPMxuKmed0ZngZ&#10;Yr7cCqvVzhj5zhJomWGxSmxw3mhCzwVT050r1lhFw50ySrvT2XHOH5etlqo2yElzhjNByvqza9l9&#10;5YBUsje5Wn6D4IiNRGedYkXkamaudcAjzI+TWVE0tJawa88m0q6do6+wkutxceyJ3cX8DZ7yna1Z&#10;eiSQvJYifEJXMHLWGLRcjJh3YCO2B3az5tJlmj99YPOpSMru97Lp1AlutrepJi9tlnhV8+w59c9f&#10;8uHjn0iMSiLxxDWu7I2hp0+5RvA5OQUlHD95DAtXG/acCuV2UyEPfnrHydREtkZHcPfbb+l59JQb&#10;Z6+wYJwRPmaOdN9/zE2B0+3yBqo6e+W3uENj312a+u4LzD7y6P4rDi5eR1l8JlVpJZw/HseFDKUD&#10;eAfl9+7TLbGw7bHSrqVMw/9MAPWcR59+4PzN2yRkFvL44/coQ0YrU+7ff/6evLp2/KLjOF7fTO6L&#10;lzSLcXUrg+39+mee/cvf6f/hVx78IPD4vVe7MgKEAiilC4MqKv4BLAVkimkpbVoq2/rNuP4HWgKs&#10;fgFW/09iV99/UllWv0DrnkCq84NUAK+e0/udrJcIfv9PyggPv1nWH21Zv9marJeigtZ1savrlSVc&#10;KxdglRVwuSyfGDGsGAHXqZx0iYxFtH16yebbWQzwWsWg5ZsZsHgjAxevZ4B7EAMW+TNwoS8DnN0Z&#10;4GiH5ip3DHatRGv/esaH7UTzeBjap48y+sR+Rh7dz7DQEMbv34T+viCsDwZis38plrv9MN2zjEly&#10;sI1dNVfewxWdDd5oSQ05db0Ps7f74bXNF59AT/Yd20FM0gnVLM3RKae43ZAnQKqj7K7YV28DNffb&#10;qL0n5UGrqoH8Zm0Gu8/uoVB2ztLOEtIqrrL7dAB7zq0QEOoxdc4YNGyGoG4+jNM3wshvT5E4tJl5&#10;G8zYd301scWHCLu2WdV7/EzOYYznGPw2nrzXXIIPyTbbjsBmuYlEy33oz9dF02oSYyWiTZ+rhdtm&#10;OwxddfhqzJeMGDOC4WOGqiavcJg/G+0Z2sSnxvPn//sX7n//lLvfPKPv7WPaX94hNG4TwUedOBi7&#10;gPzqLWQULSS73FEg5iA79EIu3nTl8FkP+t7Vcr3gGtOs9HFYZof3Xk858NTZLtC387blswkDmWKj&#10;wUjjQWwIX0X303piM4+xWEB9MusQh1IPSEybKvFLfneT0eg4azBtgQahMcGUNSaTU3aJSxLj5wYY&#10;M27WQPmugzHy0GLynPGMsxmJXaAdC3cswHO/Bw4bbJnqI3FxyVTMVhljstIQO4luh26G4rXFly8m&#10;f8WXeoOYMkdHwGeB2VJb9MV2LFfY4yHbre06gWW75pNZdUmijTI3ZBbJ1THsigtg05nluG63YY5E&#10;P03XiQScCODgtSMUdpbyzX/8QMX9Sg5cO8CZkjixJXPcw3w5mhnBudRoTp49RHjodrw8FlLf0kBB&#10;VzkLxNr1PE1YH72Tj3/7lVO517BZOZeqB90cUSpnGyuM1qyWyPQtSdXFXCnP4UjiRZLra2mSeNXw&#10;7gN1b99Q8/41dx69YfPS7VQVN3M7rYiCWjEoiY0VAoLoiAiMjE0JOxEpn/M37n78QH5bC3PXrJD4&#10;+Ik3H75lu+9qnEbrcjzkIDcLlM7SjdRKnCtv7qC+5x4Nd5U5Cx7R/fwtuUW1bFsdQlf/Mwq7ukjI&#10;L6RfINEt29MhBtUiEGx9/IL2Zy9RZqPuefdOKp4OrqVkk1/eSOdzZeKON+RXNtD+8CVVAtigUxe5&#10;/PABOe/eEtnUSJ68Vpmxp6izm5ouZfJiZfo1ZaTVp9QJCNvlPe8o3SAEUvd+UHrLC1SUiKi0Wyk2&#10;pMBFAKWA6u7P3/+PYamgJfeVSPhAlv2/ymM/f0fbh9dSCbykS6Jh/6/Kdb9KH61fVKVfTOu+Ai95&#10;33sSGRVoKUu1ZAVaEgmvlRdypTSfS8W5nBXDOl1wi+hsZTjkEjrEtDbcusWXgQKsZZtQ81yHmu9G&#10;1PyCUVuyBrWlAaj5rELNy48BHi585uXCF6skpgSs5KtV/ny5JpCvNq1lxK5tjNmxlfFbNzJ+4zom&#10;rg9CY50/GusD0JL1U0N3YX0sFJcTobifCsMr5jBLTh1k1fHtbDq8mW27N+EbuIjgfWtIK09XDfxX&#10;1lPPrdpCshqKqH/cReNjyfF3RekfdXOlMFki1THOyM6bWZ5GUv41ruXH4L3NHgtvDdUcel9PVWPo&#10;dDW+1FHDzseIrNp4yu/e5qhEGcd1xmyLW0FU1i6JIEGExK3FfqkFX438UgUus9mGWPmYMcVhPDvO&#10;ribg8BI0LSYy2WgS4w1Hq2KhlZcZE6dPZPSkMcwWWJ2IjSRg8yrOp5xjjOZoTJ2M2Bmzi/XHg7Hy&#10;m4Xndk+i0sLw3mnDuoNu9L3IJ6diJ7dK/MgoWMaN7HX0v8rnSMw2/II96XrewY2SZIwXGmPuZ8oq&#10;2QbbFdbsig1hzorZjDEWWM74ioB9HhQ1JRF+dSvOWy1Uvdfnh8xBd4km2+KDMXMz5Uvtz9FyGk/w&#10;kaUk55+msDGRS1mHWR++mEnWX6PjqK464zjBZgwTrcdhtXSWgMtKYpkpswXQRsunq9rHbNZZouMx&#10;GcsgM46IjZ69Ld/VeCKjjMYyxUmfae6mGCw2Z9pCUz6f+jVmvhZiVNtxFAOLSQsnsUCsO34zQVGe&#10;+IbNZcu5ALwkJmq5qeOwyY7dCbu51XILs/kzsXW3xX6JHS4bXDlbfI41Z4KxWGfL8shVBEWuYW/c&#10;AWbMt2L57mCe/PSJpIrbHMk4g7tUkvEVt3j647f47t9IWnMRH//j3yiWA9hpTwiLDu6m5F4LZ7Pj&#10;aXndzYu/vOfhT2/olYM76U4vqU9eU/3ho+oaw7yadpoFKh0fP1Lz/AXNr95JvG9n69YdzLKbzZod&#10;u6nquUt+SxtJJUUs37+F7Poq0tNvs2yBD4fWh1CcXSIVRQtVLe2UVNRT1d5F7d171PX3U3tfmUrt&#10;OU0SJ+s779H3/Y8cy0wjs7UFZWKOtqfKZUFiV0qR26r7z5/T9vwVFS09FJVJ6uh6IGBThpZ+T35h&#10;LbEpmUQm3uTFv/0HDRLJ0p8/IU3eK1Y+P/jadYbbO+KyaROld+9IaukSAWim/Zv3PPu3v9H7p195&#10;+O//wdP/+5/0///+D4+U8d0FnkqcfiC2dk+ipqpB/YdvBGzfSQz8XmAmSyl9KtMSgIlpKeWBWNcD&#10;uX9PuS9G9Ugs7qHA6qHASlkqkfCBwKz/T0qPebmttGklV5aRKJEwobSAK8X5XBRoncpOJzo3nZO3&#10;08RUKqh70sf1tjqOFOZzqCCfvVnZ7L2dTXhREQcKsjhQmMWxslKi5Lnn22s511pLXFcrl3o6ON/R&#10;yoWORi53N5Bwr5Ub9zvI7O8i80EXt6RmK3x6j9KXjyh6/ZTSN88pfyNEf/eMFil1rx6Q0V7Oieun&#10;Cdi6Ejefeew+sp3a3noaH3VR3FVLQXsVhVLaXt1FGT++oreFavmcpic93JAdNKUqXWqNQgoa80kr&#10;uyl2dgTvHU5oijV4bBKbiQtB32GSRDs1ZrpPISY1jJRSZVDAQiLTDmAbIBHyyByOZojhFR9n7cml&#10;6DtO4rNhXzBs7HDMnU2YZDqGhavtOHpdzNJiAiPURzLNcioz5hrgvNIRS/dZ6JprY2RtQP/7fq7n&#10;JnL6+ikCtq9isMaXshMvxXu3u2pgPQOfaVyuOM/G08uxX2ZCu9hR28NCvAMN2bTPldruNClF/PDv&#10;n7hRkMSmsI0kFycJ+EIYajIYq2WmTLKbyLT5+hJtNjLNVZ+JliOZv86M8MvrWLLfWWxIk6DTS/AK&#10;W4DeUi2Wn/Rj0VY3bJdaiTk54xRoyvaIZRI/13Dsylo2HvUUkzNijv8sAf0MRs8cxQiT4VgtsZTf&#10;x0q2WR+rtVbYrJ8lwJLniGlpLlTHfJUJoQL/Hed3o26jzWiTcWjOnoqh5yz03c3QmWuE6SJzzH2s&#10;6fn+AYeuHMXGy5Qd0SvxU7bTR4OpCybhuWM+YRLb1V3l9W6TWChGFpkaQcTVo8SlnSe98RZLDviz&#10;8cxWzubHsuT4MhxDnAk8s5brAjePkFVygFfx9m9/pexOMyGXD+OxP4DO9095IDX89gsnaH79SDV+&#10;uzLC5/6URFy3rcJ982JS6pPpeNVG74suup618fD7N2xKz2LmodPU//AnVUyse/uWSgFE6YunVEgk&#10;q1M6nF5KIOL8JdJLK1UXPdf3P5VY9kT2xTZWh29n0aqlzHZy5dDB49zOLpAYG0ZkbByVDS2UVTUK&#10;ZO5Qf/8udfcFXA/uq647VMaE7/v4LUW99zielk5qQyN33n+jgpTS8VQpbQLRNvn8NtmONomvHY9f&#10;q4DVIp+vzA5U2d5L/LUMTl3PIF1ssPqT7EffiPG19nDx+39hSUkNRnGJ2CRnYitQW5lfQoQY3yn5&#10;Dsd7H3Hi4Qv2dD5gc1MPwQ2dBJZVU/TuGx4JyO4pcPpOiYDf0CvA6vvhW/q+VcD1raod654CsW8k&#10;5srtB2JZ/b98p2rbUkZVeSBGdl9s7eEvvwi4fhWACaTE5pSlAq8/JtN99OufUEupKiNBouG1EomG&#10;RblcUtqyslI5KdEw8lYKGQ2VqnHiG5/f5clffpBM/4uUP/FUtFpZPv/HTzz/1+94JLR+8Iuy8Z+E&#10;pqKnL/skq/bR9ekpvT++5Z6y/mepqX54xZ1vX0mt9JzWjxKH5CDueHWP9ue9orXyRz3tFEh2Si3T&#10;QsmdGhLLksmqSePh+27e/KRcztFNeWctRR3VsgPWS5yrokPpJS47U5XUjPkdlfS8V2boucOJhBh2&#10;nNxDeU+ZavKG3IZ8Cltz2BO7Eb8d8wg5tYGCtkyKWtM5lXyQucvNWbN/MWHnN3M+8wSldzLw2Tsb&#10;6yAdXLbOYuVxL2LKj0nNH8gU68l89vVAxk8ewzD1Iaq+WeHXdjBvzWxG643DeoEdBk4GWHtb47Tc&#10;EZvFVuhYTCZw92pe/vqWi7cuEZsaw6K17kRnRbMjZjOLdrpiLQf//G2u2AfMwmzRdGr6yvk3/gW/&#10;1Yu5VZZEcXMGFgunsTt6A5/+/Ia82hwWBc1n7monRpgNZ7T5cLGlyYydNQY7fxt2x+1i9io7ia7j&#10;mb/WAv2Fk5g4bxSLQp1Zd84fQ/9pOG2fLTBehYm3Pu77XZkthuS+wYoFq82Ys3I6DksNxBinY7vE&#10;FCN3fYGNNkOMvsbY01h1Cl9roTZmK81l2y2xCJop0XAGU9y0MPSdxv7kXQKpGWJ7YmeW6mjY66Dj&#10;aoT6bD30XY2JyTonEdGOq9UZvP+vXziTFiO/mYl8zmR0503hRvUN+R9KCL22k4DIZWi6TxIganC+&#10;IJZv//MDr35+IUDKYvY6Z240S6SsyiS26ByeoW5svbiRg9fDyeks4/6ntzx8915M6RnOwYvZfukI&#10;7/72Z+5++469V8/R/kZi1ZtXqqFenvz5zxxMikHdUYP9CbskiuXRK5Vit+x7ve8fszklA+11uwVa&#10;v6qgVSWQqHnyihqBRo0y/tWjZ3S8/USmAoUHT2h6JhFIYqXS1nXqegKr9m5kxZZ17D90jIvXUjkU&#10;dRrfVUE0dvZQXFEr0bKFxl4BlsCp9u59VS/4ex+/p+fNR241NnGrrombVXVcLigRaIm9fPxGKmmB&#10;1LNXqgb4Dvm8TgFW28uXsnxH1xNlTDg53uR+V/8LTp1JYO+FBHrle0a19zA28jJDz2cxIjaLYZdz&#10;GRqfz5Cr+QyW25+dSeezk2moRVyXkoTaMVkeVW7fkJKKWkgkxzru8uxf/yrx7RP3lY6jAiel7apX&#10;KoS+7z6pIuH9nwVUP8p6iYPKZDTd71/K879R2ZfyGuWM4v0fxbzE1u7/pMTMf4LWH0UxMDExtSSJ&#10;hokCraslEg0LsrmYn81ZUU/FtiIykgRaFapZZXKkhjp08wqhSRc4lia1SHoiYSnx7EmMZWd8JAcE&#10;EHviItkXd1x2nFtU3a8lOvWsGMM+qQW34Lp1NQtD1rBgexCOwf5Yrl3KzLXemCxxYbrLLKbZGaJv&#10;MQ0tU13UDTWYZjyZaabqbA7zp/VRFdVduZS3pFLeXiAm1aDqYXw+K1413f0rAWbzk7vkNJdS1FUh&#10;qt4hz2kmtSKL/NZCiluLyK6RmCXlVmU68Tkx8toTxN06ReS1MM7fPE5WZSL5Talcyj5J6IX17Drl&#10;z5Xc46yP8sXYTxOPvU7YrTXBO2w+J/IOE1sQIWAyU8XEsZrjUJ8xGb/di+T7BqJlq800R2N0HaZi&#10;52snB/5sZklMNJpnIJFtHmkV2QLoHmLT4ziUeJhNpzcRdNCfPed3itUtFUiaM1SgEHntGN/9Q/78&#10;5z2YOpjw6NN91aQPnutns+XEcrzXuqrGst93ZjujzIaoYDXFUQvduTqMtRgj4BqNV4gHC7cs4EvD&#10;ARi46qimi584ZwwWgUYERfthv9Ea2w02rD4TwESX8czbLdBaY88ow0FoWIxEV6xSw3KcRLvh2Et8&#10;W7DFlQkOE9FwnIzeAn2mehphuHSm2NUsDJcZ4rrLlUX73SUe6jLNU5ddiVsx8TVmiOEwJoiFTrLU&#10;RNNRh/F2kxkjUVpvnkTKADusAly4Up4p9tPPteLreO/yZF3kOir7a6iS/3/V0aUczzyA8QoDpvlN&#10;ZfXxADkQ67n3/o5AP4Jx8p0OJR/nm//8C/EliRxOOyhQDsJtnzubzu3i6c9Sy0u0e/SnjyzcuoQi&#10;qRCfSzRsfnlftU/fEyNoefWSbrEt5fKYbeePM855MrO3OHLoxkG6vuknr6uEmvtNnC4r43LrHarf&#10;f6BauQZQIFEt4KoWaChzuSFtIAAA//RJREFUHFYo9vXiNTUCr9L7D2mVSNb8+KVqhNGwM9Es2RLI&#10;6cTLJN7KprC8gazcYhq671Db3ClRrpYaiYb1fXepffBINZPPsSsJbI88RXxxKQcvX6bzxVtym9q4&#10;Vl7FNBdXkY4yEYFvJBK+pk3g2CHW1/lMIPzqtawTSRCAtr9+RYvY171n74g+nSDR+QxFL59zorMf&#10;tbDzqJ3KQy3qFmqns6UUSMmXdbm/3T7ze4kpQi1WSkyxLEtQi6tA7cR1Yh694MXf/0qvgEqB1T2B&#10;lHKWsPe7Dypg3f3+owpa/T9+FPvrF/j30//dO4GU2JeA7L4yr6LY2D2Jlvd/VIAlMVCKAqx/bt9S&#10;gUxuqyVJLLwqkS8+P4/LuXnE3c7hdFoqkenJHEm5SnJ1Kd1SO12rlo3VnyxFi+FWRmjNd2C04yxG&#10;OM3k85narBAwpZRkqgbEy6y5RXWvgEaZ1UYs51TGBQaZqTPISoeRDsaMsDNmwiI7NFa5MGyhKWq6&#10;I1Ab9zkDJg5CbewXDBw6gCk6o5kyZTAHjm/kzrMmShtvcDZpp8S5TWw4sRq3LZ6cvhknev9Syguy&#10;6kukRqxggzw/7OJhGh60qMZ3L+ks5tLtOFKKUigU08osS1UNE3O9OJ7oxGPEpZ8is/waVzJPS2Q7&#10;zoWMk1wvOcPe80GExK5kRbgb0zwmMmeTBUEnfZgfYo9PuLtqxM7EqjiCdq1ilNZoxhmNZ8bC6WIE&#10;IVj4mDFMfwQTZ2kIsObiu90PS19LFYg8NnpyJuUkNb11pNfksTculAPxoVLz7eRKwSXO3D6F6fLp&#10;Ap2RBO9dz3/w75xPjUVtjBrNz+rYJYCbv8aG9UeXsHyXB9o2k/Da4oKphx6aThPRnqOJ9mwtJsyc&#10;iKaNBpNsx+Oxc5GAYgratlM4l3cK58122Ih1LT+yGP/IJczeNhvvo17YCsA8wxZLxLRiqO5gjOcZ&#10;YbbAlK81vmak9kgMBTA+od7oLNBliosONkGOTPMyx0RgZrxSwOVvyopjS9l0aTNTFumg56HDlkvB&#10;OK2zZ8iMIYydOY5xFhqo22kz3mYyoy0moeUq7xmxDpeQpcxZ5ykVaBqNz1pZcXQl5v4zZVud0Fqg&#10;wbztjoSn75HItxJ9Hz08d7pR0ptH66ta+Y98+NL6C2zXOIkJPaf5aQ+n5HuelDjvFiqxO9CWqv5W&#10;3v3lLzS96cN9u6cc+N08+PBYNaxN5K0E+n/4ieYXsi/99D3pdbUs2LFeNTilmsB79mYXVknU3nUt&#10;nJj8ZEkIH2n98C01AqZagUK9wKJWSo0KXq8kKiqTsz5XXVR9LCNTNa1Yu6xve/KYQzEncFnmzrbw&#10;A6TkFpJXUU95XSN1XV2UVddRWdskAOulUQyrTezpyIVL2MxbQFRiEkmlJSogKWf/0usbJfn8jY1H&#10;TrBs114xFwGTbIPKqF4oo6E+F3A9lUrgg0TkLgofPlP13K+qbufkoRj2XrxGSmcXFx48Q+14PANO&#10;CYRO5TNAgVN0gSwLZV2hrJNyWooCLAVWqmURA2Ll9rlSee11zst3e/6PfwioxLIEVncVYH0jViul&#10;73fbuveTAqw+Gu+10ff2IY9+/MADiZGqyKgAS+ClipGKdf0gEPtRacD/5Tfr+r1/Vr+q/ITatYJc&#10;rgqw4nNzuZiVTVxmNtEpKUTeuM7hpCuk1JTR+e4J12pL+dJSdmAbCzSd7TDydkPPy0VqOAvRfVvm&#10;rVrMhrCN5Nfl8PRDP/dfdtN6V/JuQzoVdwvFyA5ivMqJSa7mjJ9jhsWWJfgmHsFbytyjm7Dcugyr&#10;HSuw2LwEh80rcQ9Zi9+BtZyW+JBdf0ssKYmzEjVW7XfBauk0Qi/t59v/+hMdr/vIbBDY5idy5HoE&#10;Dv52qgkleiSank05I7EvgrBzuyluyZFtySG9KJnsqnTSK2+QkH+ZS/L+mZVJ5DWnkVaVSG5zqoA7&#10;ghV7XXEIMFQNRaPvqY6Rz2SWHl5AQNRi/MIXor9oCuZLDIkrOk1kymEsFhszdPpgXNbMYdvZzQya&#10;9iVDDEbgvtFH1TayZLcfq/atRNNMgy3hazgYs03MLpuYtHPE3DrNgYt7KerOY3/cHibYj5KD/Ct2&#10;R+7kz//3V9zXu6I/T4vVx1Zg5qWPx9Y5EtVmMGP+FKY6qhNxfS8hMesEBCOZ7KAudjSFSQIE3dk6&#10;TJmtyVibMTitnY3BAh2x3TnM3TmbOQIqr0MerDq5nPl75uGwxZ6F++YzK9CcqcpZUBt1sauRDNMb&#10;xjCNEXw9bihjDEapTMtMzGqI2TBM/KwwWWqDkZ85BstMmbFsBn6HvNhyeTPai3WZ4DqJdTGBLNg6&#10;lxGmI5hkrcVIswlMkOUEK9kuK3UMvc1YHC7RdKUjczct4lz+Oa5WxEvMtBJzM2CyxEEtd02ctzmy&#10;WCLfEqksFocvxveAByczDpNcd1HAZs/n1p9L5PWTSHSfZz98wP9QAFdqL4hBrsNgpQUnpOL66b//&#10;k2OZZ1kQMo+6/mre/vKCs1mxJFTe5s2//l01zHbLhw+cK8pH22MuU/zEGkM3yudbMk5ircfe1RTe&#10;76Hzm59UU4Y1KJfCSKl/8eY3cAm0FIgpjfGVj5+qLm3ZEX+FuPISnv3pTxLvy/DbGMDKHcHEJl8n&#10;s6KGktYuWvruUdXaQnFtLeWt7apY2HH3ARnXM4iJOMv5sxepaeug9v49ej6+l+9czc3mZh5+/ytl&#10;DR1kVtWLWHxSTUvWLLBSLuVpkaUyRZrSPcF2x0GM1ofS8dNfaO97QsLFVG5JBM3q7qHw43cMjryG&#10;2kkxq2ixLQGX2knFsOR2tLJOsSyB1lmBlbL85yLgGng8icPNbaouCw++FWB9/0FlWHe+fU/PN2/p&#10;llje+9171RhwWWWZ9D7t4vF3L3jy6zdSQQjkFNsSSP0WESVCKkvVZT5KD3jl7KHS1vUDSsdU5Syk&#10;EifVEvJyiL99m4uZmVKjZ0jJJDohicgEUez4iyRXltD+9hmX6ysYZGfNUFtrqdHtMfZ1R32+HW7b&#10;1/JINvTlz295/H0/r399xusfn9D/tpOWB2UUd9zg1K0w1koN6X1sCTZyAE5wNkB90Swsd61gRUoU&#10;O2vS2C813uH2YiIl7hzvKCWiMZ/ojkLiWnOIybvCxZzzHLqwhYCwhSzZM5/Hvyhjw/cwL8CN9cc2&#10;se9SKIHh/vKYF4nFiZLtOwk/v5+LYk7Z1cmUNN6iQAwrJTeOG3nnyam9TmLBeZKKLrLjxCYik4+y&#10;LWoTbmvnseHYcs5kHGCnMn/g9tlSg5tisXIqM3ynsOqEt2rcdb8wD0z9pmMdaEbwmVVcLD3D2mMB&#10;jDYbztaz65m3YQ6bo3Zy7tY1jiZEkVh2nfvfPOB00mncls9m+SYbLqTuJa8hlXNpx9lyPBDfbW5o&#10;Wo9D034Chgv1yW7OVF1EPme9PbODLQWangJKAzy3zcV5lcDFaZLEuK/YFLGSNYd9MVqoi46TFnpO&#10;2mhYaTB+5nhGCDjVxqsxe7UNawRQ5oEzcNrlhPOuOczf68LKqKX4Ry1nZoC5WMlC9CTSDTEZgr3A&#10;f7LDZD7T+Iyh6sMYOmG4amnoYoiZQGqcvcRGRz0MFs/EwNeM6QIyLbG9hXsWEJqym2liQ9o+umy8&#10;HIzrlrl8pvWZbO90JgqwRpuNZ5zlJNQdtHCT+Gob5MAws5EYSNT02uPOlgsb0PfTR89XT8A1HaMl&#10;xsxYaoaxFPtNjjiHzMVBIu3W82sJOuHLNG8dvrYXiz2whPY39/n2H3/Gdpk9B5L3EZZ+BFuljXCX&#10;N0sjt+G6x4PVp1eS3pBEw8NK9l/dJxVyBkl15ZQ+fsitrm4SWxvRXLIIs5272VdYh0fEObZeiafm&#10;jdjLp480vHovsHpH46v/LQ1iU/Uv31An8KoWYFQ+Ftt5/5GEujp8w3fz5F9+oUJAs2bnZraHh3K7&#10;tJxCAUdNl9hHT58kiSYKG+sp6eiUyv4hD1rvcjH4AAsmGLHEYi6ZN7MECp+oefmYg0lXOXYtkTVr&#10;d3Bs53F62x/Qpbp4+wUtTyUWPn1Gy5MncnzI7W+/xyv6CjrrDnFOPq/v/TfklNaqznrWiw12/Pwn&#10;9OPSJeZlCKyyGXBSiYkCreic36ClwOyUgEuxLdVSiiwHnFEgls+gU2mkf/okxqtMCPNMZVp3fres&#10;HgFW98e3Aq/XVPbUc7skjbyabOoftorV3hOwvRMD+x1aEhHvq4zrO/qUjq7fyPtI1Oz74b08/pYH&#10;P74RoL3n4c8CraSsLBIybnE1LYP4G5lcThF4Jd4kJjGFE5cvcbO0mJbXT4hvrWeIswtDbGzRmG2H&#10;iUBLz90ZO38floVsIPRsOPE5l7iSE0tS/nmKxFyyauJJqRCLuLIe1202OG6zZ9E+L0yW2TDaXpuh&#10;VtpMcLfALnwdiy4cxPfiERac2IZvzH6WnQ1l6emdzN+3ipWHNwmIbhIetw+vkIVMdZ2Ct9jLVJtp&#10;mM8zY8+p3ewQcO2MXM/u6E0S/zIpasklpzqFpOxYSpozyCi5RHrJeVKLT3ExfR9nru/ifNoRrsn2&#10;TpEodSB2H0llSYTHHxRDGY/DUmOmOWkwQ2r5+VtsMV+uz1jbr7ELMmXt2ZV4Sa1vt9oCAzk49b10&#10;mbZQj6j0o+yL34rzBluO3Aij4WkzVb1N5DSWkliYSmzGRQra8iloTOeCHNgXb24n6uoWtkUsxWPD&#10;bCaaDGP0tK9VpqQ/Tw91y/FiR7qsPeWP2+65uIsRKaCcvmAKNktMcFhmwWiJXfZLTVm+243Zy2cx&#10;Y8E0NCQyjpcopuugR8CuQNbsWYe6xPP1R4KIzDgmAHTAaYsDzjsc8Du2mPXn1+C4dTY2G20x9DLk&#10;S72vmGA5gTkSt2b5zWKI9lAGjRvCcHWJvCaTmOZmJLaty0QHbaa6zcB4ifwOy8xRd9PBYaMDh9ND&#10;me4tAPWazEqByqpwP4HnMEZMH42Wgy7jBViaAkQNR018xY4sV1gx3mI8LsFz0Zo3EUM/AwzFJE1X&#10;mTJnqxPGfmZMkOdqueowc5UllmstBb5m7L0RgrfE9+H2Q9Dy0mLRgcUcSYrk07/+gLHnDDEzd06V&#10;nMYxxBWng76YbXRknhj0mlMriSs9zen8KJW1bb68l42xx3FYG0junW7OVxVjsn0jiy7fQM15NWrz&#10;NxBW3UXvv/xDYCWx75VEtBe/WZYCrKbX72UpIJPb9QKzeqU969kLGt+856ZAy26pGzktlSTk3iI2&#10;/hIn4+Kob26nvbOXzv6nVLV1kl9boxq2pqKnh6a2HmL2RnBmUTDbpjqzVNuG9IspJOcXcSzxGpWd&#10;nWzbtBMrdWO2zlnGvsAQKhvb6RBwqro9KLYllqW0C5VJ5F13MYmBs+aT0NJNr0RExcKUM4xdsq39&#10;f/sHjqkS9Y7Kd43KYoACrCjFspSlgCpKsa3fjUuB1u+R8Tdo5cnzU1hXUsmtPom0Eks7pNz9+E7K&#10;e+68U+Z+fEXX+xfU320i6XY8EVejVCfJlC5Jzc/vCdzeSWx9T+fbt3S8fUXr2xc0PHtAQWcthd3l&#10;Arca+j4pQ0xVSKnm4Y+dqKVm3uamRMKbGdmkpOVw/UY2V0VLL1xN5qTk6aS8XBqf9xPXVMfw+QsZ&#10;4eCE5mx7zHwXYeLjLjuwM6MsprEpcg+Xb8Wx/9QW4tIiaH9cxcP3rXS/rCCn9Sphydux3yA7XMBM&#10;5u9YgH3wPIaYT1BN5mq7ewVeZ3YJpPbhdnADay8ekh0pnI1nd7N4zzLWndhOUVsVN0pusmiLNw5B&#10;c8Q05rJi+0oWLhXrcLPG3G4aM+10mD5rMmtCAkgpuEhq0XkSs6JJKzhLXtV5TlwK5Hi8P1sj3FkQ&#10;YMrpxDACN/vx+XA19hzfydWCBC7nXyLw4DJmLdITCEcSdnmDgHI2rpssmRdshfrsEThttFa1ac3f&#10;7oSpRJgZftMYqK1GUOhKMlqSicw5wpa4dYTEbiG9Ol01ln1adR5XCxMlyh3hXPpJbhbGSkTYxup9&#10;jpi5qaNtM5GJRmOZZDQRbeUMm9KYbj4GAzddgiKXqs7uTffUY+pCHbSc1AVmU5k6Zwo69pOxXjwD&#10;9zX2GDproyP2Mn7mGJbtXEZxT6lqNuy2x63yXeLZFr6R5v4qslvS2BQTjNXqmSzYKwfFMR/8o1dg&#10;vt6S6R4zBDCjGaQ9hHGzxmMTYI2VnyVfaw1h0MTBjNAfhZ6rAZNmi82JaSnQMvA2FWhZoO09Hat1&#10;luy+upXQpB3suRrMYfnfU6oucC4jmjHTxzBixijZfyajJ1CeIdsdeCIQcwHegCkDMfE0Rk9s0Wat&#10;PXbrnbBebY3dWhtVJ9bRVmPQkt9Ez2MatsG2zAqayQqxxOVSTFaaiD06szx6GboLtVmyz0esbCou&#10;O+1UMwWtFOjPFaDNDXMTMFvK/+bI7sTteBx0Z37YfGZvdCGtqYyLJQU8+MvPnC3KRn/lEqKa2kj/&#10;/u8YXbqFb2o+tWItSi/4RoGDUppei2X9k3HVv3pDq8S0FjGuqodPVdDKbmkheFswwaGb2XHqCHUN&#10;ypT+1ym8kMKryg7Kr2dTkF1ESU0dFW2tlAu0qjt6eHLvKbdCTpLiH0rSxmPEHjzDosB19Iq9JSWm&#10;4m0+F/8Zc7m6+Rid9XcEBMrB/pzWfmWGnhf0//kvXKhs4sCtfAJPnSW+vkO257d2r8ZXv11q1P76&#10;Azd7+/AqbELtcDIDIm/9Bqs/bCtKIBUpRbn/h2WpoqEAS4mL52T96QwmH4ll2fkr5N57QKVAv6yj&#10;jab++zQ9fKDqslHR1UJBZQFnrkZz9EokVe111LTXqkbUqHvYQ8drgegbsUQx2aZXj8Ta7sr2tdD9&#10;ulLAl8fd9+ncf5fC/bfpPPxOPjfrdh6ZmXlkpOeSlpZHamoOCdfTuZyUzj5l+Nf4y1J7PCKusY5R&#10;891V0NJwcMB48UKJBguY5uGKtostVj5ziIqP4Nu/v+bv/EDXswquZh/h8u0wIqVGDIr0xma1CRYr&#10;ZmC/zoY9SbtZHbUGDdepmAe7s0SgpcBq9bkw1sUdZH3sLnac3ijWFs3BCyEkFN+QWqiFw1dOkdde&#10;Sn5bOZeyrwm0XHDzdCQg0As3gdciL0c8ZN3FtBMcjtlCQW08VzPCuZZ5gA37Z7N4w3RcVxvIga6H&#10;lasRY9XFIEZ+jpO7HakVEmXTojh6bT+WEnUuZYWT33BRarfNrItYTETqbkbM/BLteRPw3beQpRIR&#10;HeRAd9gwi+kuYo4Sn5x8lAuxPQi7voejNw4SmxPDpfx4LuUm/A7FGKKuh+IeaImLvwGWi6egazuR&#10;UXojGTt9HMauEoUEBGaLZqJpNVni33Bcg+ewKXY9yqB8E6xHM13AZeVjKpY1jDFSptpqoW02juFT&#10;vlI12E+cOYlhOsOZbjGdiCvHKJCI3fWiTeLxbW6VpVDXV07ZnVI2nFmPw6ZZuO2TCkAgvOjgIoyV&#10;kwjTRjFCdxRDdYYw2UZToqJAZLktX00exNdThmC11BZ1iaATHWTb5xsJtCyYttQSHW8jjFaasv5M&#10;IMW9qdQ8UkZ2TebxD728/uUptytvqU4QqNuqM3WBxD+x06UH/dB3m8pn0z/HZKm5gNQBt/1eYlJW&#10;mMp9XYGYMnP2xNnqjLPTQF1+51kSdY2Xm+K01RFvicwuO+bge9SbRQIlsyAzBlt8gf0WE6w3GLLt&#10;6joOZ4fisNOJOaELGO+qzrTFuoQkbENN6Zu3zopdieFU3u8kRw62cqnl9yacY/mh/UyZM4+1ly+z&#10;s7yCS333qXn3jlYBUft3v1L53Y+Uffsjje8EZAKvOlnfLEDpltiVlqnMQNRB89v3VEtMi064gt+W&#10;IG6W59PQ3MrVXUdJX7SRbNe1XLFdTnNqAVUtrVS2K/No9lItkbHnwVNi9pygI6+WJ72PSLqRRfOT&#10;Vzz//lcuRV3iuNdGEtbL8bX3NE8+fEeDwFQZP7758WN6JW5tTsricxtfDt7MoVrWKxc8N4p1NYoF&#10;NgvguuR2zfM3eEfFsqaiDbXw5N+NKpcBf4BLOaN4UkClrFfOJp6V22cFWqoi8IjJ4/NzWVgn5hB4&#10;4zbxLW2yDY+louykqrWB1t4u7gsg7zzqI6voFteT46hrKqLjTgPNrRXkl6ZxIy+e2p4a7n14zqOf&#10;3vPsL+958uNjHn3TwqPvquj/toDnP5fw4c/1fPprGz/+Z59AK6sApSjgSk/PJy01j8TkDOKu3MTZ&#10;3YfQ0ydpeP2Yi831jPHwZIi9I5pOjpgsdsPAaz5T3ZWpxGwZbjiR4uYCel+3sflwANuOL2PvhaXs&#10;OOvFuqjFLDk4H1ep4ezW2DFrpURFqUmPZxzlcOZRfI8HsurMVjZdCWVtbCj+kds5mLBPQLOT0sqD&#10;pOUd4VbVLXLraskUdc+oLya9ppSY5Ets2bmGksJMUs+dZquPG2tWuMtr0qhsvU1RfQoXU8LIqjrN&#10;pkMLWLzeFJcAI8zdtVWgmCg1/0TtUUzSGs0YzSFEXj3KxeyzovGnWRvqgftqc8pak4jPPya25cCx&#10;lBDUlWnhZadfuMURn/1uuO+eJ6alh+fWeQKY0Xwx5guVuWkaa7Bi/1Kic05yveY6qXUZsrxFdOpp&#10;Qk5uYsFqK4mBIzFSjEli3JRZuhi7mGLtayVQkohnJbDwcWDgqM8YazaWzRfWSRydxXirkRi6T8Va&#10;Duhpc7UZazQSTRMNvhz9JbMcJWrPFQt2nMmIqaNQ+0oNDWsNjiQcoqgjn/4PfWSopvhPkPieT0LF&#10;ZYGuGfN32akseIN8hsNqe4ZOH8Fw7ZGMkN9mqPZwNK01cfCXiko50zteTeLzVInDJgIu2W6Blrb7&#10;DHQFdgq0pkq0W3ZkMZcKjlDWdUMOjlq+/cdHnny8z/f/9o6NR9czdqbYlpMWUyTm+4b5YCJRd5q3&#10;AY7b5osdCThXWjBZwGzoZYKGkyaO6xyZ4KDOMDHIYbNGY7rSkjWn16G3WAf/qGWqTq0+R7yYKxHa&#10;0N8QjfljOJAezMrIhWJcOpwqOCymcZ4lkStYcWqd2OBs1sRtRk1/IIYBlswJ8STq1jXu/PSDAHwj&#10;83atIqevnfKHzziTl8+FinIa3n+gTaDU+t33+Jw+z9ykXKxOXuLWA4ljn75RWZUyQWtVYQ2ndx7l&#10;WvxNsYa35N3pI6m8jE0RB1V9lPJKy/CZasEVY3cSJs4mYZIzV1eGUNvcRlXnHco771LZ0UedgKtN&#10;YNV8T5nz8AF9bz6SUVpD6JETROw/Sk1yHh1FjcScu0rTY7E6Kc2PFEt5TenL96j7h6C3/iAFYnxp&#10;Tc1cKi2l/e1rEZBXKmh1KD3mP3ySRJPIgZY7qB1JEzhJ7IuWyKe0ZymN8UrDvABrgGJZyllFBVox&#10;AixVKVKdafzyZBrWceksS8zgcGklVxtauF4tdt/fQ1dPM20dtXTda6OosYTC7GSKb10iM+UMlZI6&#10;rsTsYuu6BezbvYaMvBvkVGVR3pJL/+sWHryppfnBbcrbr3DnRSbf/q2Rf/CYv/EetdzcUrKziwVc&#10;hWRkFKjG30lOySVozQ6MLezYdzKKxtdPiGmqZbinJ0OdnNGc4yQHrjtGXgtV8VBvni2XC66LXbWS&#10;WHCB6JuHuVEey63GGIIjPdhwdikrjnsyZ7MjM5fbMGWuIRPs9dGVaOh/1J+oglOExO9j2+VdbIjd&#10;w9pjG4hN3EB3VyidbTvIzN1NQV0+2VXVpJYVk11fQWl1BVnXEtiw0JXU8EOELfIkfIkv547sJyJy&#10;H0eidtIqNlHckMTGQwtxDZrONOfRGLhMxnie1PK2k9E0Gsdkg3HYzbdg0UpXbN1mcu32WbGzBG5X&#10;n8fWS5ewc+vJb00g8MACDlxez6oD7mg6jJCDbqwAeBarT67EZaMts4PMcVnjiNaMidjZzWLVmpUs&#10;370Mr/2e7LiwVXVB7/IDAQyY+AVf64+VGKeDrkS7SWJFky21mSrxVttaRyxwHj47vRltOpbAvWtw&#10;9J6L2lg1vA8IkE+ukIN4HNPdp6EvsDOcry+mNZpx08aiYapOVkUmH3/5wOtf31J1t559sQfkvbVQ&#10;G6nGEP3BRCdG0fa0mfp71RQ05pJem4yPHOjzd9pgsESHpUc9CDrpzwiTUQzTG8UonQmMnDJGjGs4&#10;40zHMyfAmcl2Wnw5ZTBT50mUczNmqqcp2hIpp/qaoO8zg2lLDPA95EbMrb1iG4n0Pmvg3S8v6Xvd&#10;TIFEZ3f5foOnKiOlWmEoz7dbZ49FoDWzt8xjplRoGmJWI+3Hq6zLzG+WxHFN5m12lXg4TiLpZL4y&#10;HMpYqwmEJR8U0OnhJXboHe6J+0E37Lfao+utjelyLQ7dXE181VHOFRyTyuI8l8tPs/igF6vObmBp&#10;xDqO5sVKhI1AXWzPPdSHrN4yXv7HnzldkCjro+j79T1tH9+rhm2595df6PjmG3q//4ngs2dRMzTj&#10;6x1RDFm5jbNVTXQqZx3ffysVQSdReyLY5b2ObRv2kikHcM+3P3Do8jUymxq58+EDt0rKcJxuymlL&#10;T+K1nLk4bT4Ze6Ior22mouMOpQIsBVw13X3UdgvA7tyj5sFDCprb2X/8FJfjrvJAnvPqxTt6lAuj&#10;xZxU05AJsFoePqTt7Td4HL2A2nRn3A6doPbdKyyWLiNLgNj366+0CnwbnynXJr6k661A9ulzjnTc&#10;Q+2YQCsq57eGeBWsBFyqM4kFArF/gtYftqXq9lCC2qGrqM32Rm2GLZqeywmMOENE8k0BUDk1tRWU&#10;FeeSVVetmrG+or6Ux91l3KmTuNeYRmvuebzNNNEerMbmtUuJuxzJAncrPL3s2LRtBYfP7ONG7lUu&#10;3zwiPNhISu4h7r2uR61IaoaCgjLy8ku4fbuEmzcK2LnzGAtcl2Fn78r28IOSgR9xqq6KYYt9GDrH&#10;VQ4cZwwXLRIjWID+QieBlg0JJanU360itfQqxWI53U9rSSo8xZ5z61h13E+1c7mGLJLaeTpDTbQY&#10;ZqLPV9MmM1Bqcit/R/ZcCyU0YQ9bY3ewLmypwHMV/d3BNDcEcebiKm7XFJJWVsKNklyKKks5G7KX&#10;CBdfIm3nccTUjlhXH0oiT1F1M5lbN6/hu3QhG7avJOrifhYGWeCwwgATdx0mW0/EUcC5apc3R8/v&#10;YuP+VQTs8OOcGNAcLytWbfIkp/wKOTVx7IxeiZUcGLnN1zh8eQNr5aCOuX2AgHAPpjiPQ2+B2NRR&#10;X9ZELmOy4xg8trtg4SrR09YUG/tZeG/xk2jjSuCJ1QQc8Sc2/wxrjm9klMEEhk4di6GzGIbDdDTM&#10;NTB0MmKo1teMNxor2+eItY8tWlY6OHg7o22jg8ee+ayJXoGtwFF3ga589lSMFxlJFJzIBHnNVAdN&#10;AZSA1MuCxKJEWp930vvmLhWyk2w8vg5dmylMFrBdzT5P5LVD1N4rpa6/mNCLG1gkFmkfbCEQmcze&#10;pB1ickZ8pTWEcdM1GCXQGqM3jlECWn0XA7x3+jDKWMzUSoOpi0wx8rNA12sGej7GGPiaCrimSVyz&#10;48SNbZS2XZPKRiqzx7Vk1yWQ25aEzzZ31CaqYe5viY0Yj9VaB5Vd2UgENJF1VmJ6zptcsQ6wQ8d1&#10;GuNsJuC6ZT7DzUegJWY5b+0CvtD8Sn7PIJw2z8ZlmyOuAt7ZAqwpizQZZTeYya6D2XjanaulR6h+&#10;mENeRzIXik4ScCYA55CFnC2S/zY+jP6/vGLrue2sEAMLTztKYvl18tvyKO+toqinmuTaQtLbmth1&#10;LY5jtzLI6blD9K1sPPYfQmfDbkJKaql//x21Yjc1b5UB7X4g+uxlDu4MJ/ZcgljmW6nwOtkVHcOD&#10;X/4ihvOa9IJi0hJvkhS4l93jzNlrtYh6eR8lEha1dMtv1kvF79Cq7u6VqHWP0pZOOfhruBx+BrcZ&#10;dmxevIr6KmXmbwVYj2h6qMzsI9FQ4NYk604UNrDrZjHnSysIOipp5roYzvP3+McmkvvgidjYG1ok&#10;Gna8fEOlvH5phkS9owKtk7f/x67+t/uDFKXx/Q9oKUvVbVkXW8SgY9dYeDSO8GsZJFW0UtjaK9vb&#10;RXmj3C6r5YYkuNBrqezLyJaKsp6ujnKqi5NoKBBOXI3kXkEqDZnJNFeV8ehZP+WVRRQX53H3UT9v&#10;f/0TfwUef/+BuJun8A5yYuEye9Rqa1qprW2ivq5Jlm1EHo9jic9GlnptwEGAEHLoAA0v+oltamCY&#10;xMWBFvYMMrZgxExLvjaZyZCZZnw2dTJqQksNPXXCzuzh0ade1azCuQ3JXCo8Iwd2oGi6DRouJqhp&#10;j2eg7hSB1RQ+09ZATX0Mo611WS814KHEEHaf38b6UHeSrsynr8Wf3p7d3JIdLquqhPMpCVy/fYPW&#10;xkYurt3FBVs/jmpZcsF0PvH2fkTae3J40RK2L11OVORhwqND2XRgLYvWS4R1HK/q3T03wB7PTfPx&#10;3uDC5YxIVW/7y9kxAsOrBO8NZKGfE27L7ckqO8/NkmgsJIIsWmNNXE44c9YYs3i7ncDJARNPXdRt&#10;RwtANNl6fj2LJNrou07Ga8tc7NxM0TOdglvgYrad2c+uK/sxWGgoB/8owq8f5kLeBRyWOaj6Uk1z&#10;MWTavOk4rXTGxNmMoZrDVe1Jdn4O2PjaomGhyWyBmOcuDxzWWqlsS3+RLqYSqSyXzUTfUY8hmoMl&#10;7moRfCQAr+D5zHKfyaGLhziRcJTrJZcobLst0EjjYvoZzt44znGpHBZvsiWl7CSXcsJYccBForst&#10;42cPw1sir/+RFQxU/4LR+mJa2gIo+c8mGGigbqWFzlxd/EKXou02janeJhLllP5UFmJq5sxYosQ6&#10;bWYs1WVLzBL578O5XR9HVW8GmXWXsV1qykjzYUxwmihxdA5O2+fjdXgFC/d7y+0FzBE42QXNFiBL&#10;PHaewlSJnjpztHEPcWOU5Wi+NPySi3mX5D1zmb/BjbnbnZkVOJO5IU4CSkfCUnZz6vZBdsevZlW4&#10;M7mtl8hqjCdHYFl69xbJHQlYBVupGu53yW8Qev0QkdlRzNnuiINA71xBFP3fdPPom37uf7ovZnSP&#10;53/7mcT6GhbsDKHjx+/5Vg6iD1Kq332k7pufxHTeU/fyBXXv3pPW3U31k2cCoLuUyjHVffcBWw4d&#10;pvreQ7o+fo8yFf65+ERupmRxJfw06ccuUHK7jMKaZopauygUaJW09Ug8FMMSM6ro6RJo3aG+qZOC&#10;8zcJNhB7Gj6dxVo2XD11jS4BT33/AxoeSITsf0r9g0fUC4Ra3n3i9X/9X0olVp7JKeY72d6NVzNR&#10;M3Il+MoNVYfNtlfv6P70Iw9+/Subq7oEWrdQi8wS2xJYqWxL4qECLQVg/xwPlaXSvqU0yEdlY5ZS&#10;QfN3f6fv2TvKW+9ys7BOjqt8YhJSib6UxJlrN8mqaaPiwTPuPHrG3Qd3BGa5nIwMIzjAmyunInjx&#10;UH7vR48prKujUKJli3J1gPyGeS0C7WcfefL3/+LZn/5KqdjqvqP7UauvbqOhtoWm+mYa5M1Pn7hC&#10;8Or9LPcKZraNMzsPHqD51WMutNQxZKEPama2fGEyi69MrPjcxBI1TR2xBm0cPVzYHraTivYy0dYm&#10;2p/Xk1KRyNzA+QyZMQW1aQIqIz2+MDLgK4MZfDXdkC/1pzJAW6xrpg7LJCbuubpVzGwTW/Z7kHwt&#10;kAdd+yktCxHVTCKvtpKYmPNk3c4gNf4aZ1ZtoWBdOInOa7lkvYRs7y1cdF3OgTkL2LNiOSnJ8cRd&#10;P0/YqQMcPB9GwIFlGM7TJuiAHEz5sZxOO477Ojti0o5Qc7+U0u5c5njbMGbyCEYIBBzczcirvyYx&#10;9zQ2Xtos3GDD8kOL0HUZg4btcNStRwtsdBhnPQLn9TYcvL4HqxVmOIjVKUMOT5ujT8C+9ZzLkm3N&#10;Pof3Hh8+m/gZNt5WHIo/wNXqS0Rnn8B2pR2jLUZjuNCYnaf3ozVrGqOmjmeEzggcfR1wXTOXtRFB&#10;uAbMY6juEDadWY2txFJLfytMfYyY4WqoMrQRekPYeXIzVT0F8mdnklaTJlBKECBH0/SgkqqOIlru&#10;15Bdc4OUEonwSVtZtsMS//12LNxsphp2eJrHFKYv0mLHxY3MEGB8PnaQRMQxKtsapTsOTalcRs0c&#10;h4H7DJZHrMZYYp3BslkYL7PGUKBl4GfK5AUSdQX0q6Ikaka6C7yWc77wsBjqUYboDmao+deYBVmx&#10;aL8vm85vl/cJVNmPowDLOtCR4TPHShQczwwfcxbvWMJkBy08dy5muOkoqegGcjE3jgc/9HM6O1Zi&#10;qDd6Htoqi/c/7kPh3XRKetLI7bpKyNnlFMkyv/UaZ28d5EDCFo7nHMQvwhtHAVxI8l4Opkax9cI+&#10;1ftMWajBmfyjND0tF7g00vC0huvVyey7EsHjv/yZ6mePKerv4VR+BtarZf9qaab7x59pfPFGkohY&#10;y7ffcUEOuGtSoZ7KyaWyqZUNWzYRHXuehz/9TO0z5dKat5yReBd3JZmi0ipKyqqpaOpQmUlhc5cs&#10;OyhRrKrtDlWd3aquDTW9d2lv7pX9fQ9n5gYR6RREbsxNUrMKaX38XID1SMoTgZVAS2yrU2B0MiOT&#10;2atWkVhTT1pLq+qavQNZpUwJPobDgdM0ffyGDImYe27m0Cx2uDy9FLW9EvOiChgowBpwIlsVFRXb&#10;GqCyrvzf+2/91tY14A+YSZl4LIkDablcupnJxbR80krqxRjFtDq6qZd42yYwvf/yLS+/+5n3P/yF&#10;97J89ekbWlubyMpIYffeHSz28eLoqWhKGxvo6L9Pm0Td4t6HxNV2cqyslaiaLlJ7nvHo53/llcBf&#10;rbqkgcqiKqpKq6U0kHgpg83BhwRa67G3msOuA6G0vXnyG7Tcl6Nm7cxnFg58McuRgcYz0Zw9m8Yn&#10;9/ju33/i1Z/f0fXmDunVtwgK3cgYU32BmgZfzDDmC7OZfDbTgi/E0r6cYc4XhjP53NAYNQHXYHne&#10;isgNbBNobZGDco/syFtC3DkXu5Y9B3wkGmZS0lTHoQOHOXkiktNRJym+lMj1gF0UrYkgP1jWz/Xj&#10;iMtiLu/eQULcCVZvWklY1H7OJcYQcfEoJ64eIvhwAHNWWYtZeOEf7ov9KmPMxJiW7PTAfb0z02dP&#10;ZprNZDGiYXwxTg37hRYcvRRCZPJOLHym4hkyV+zGgBFGcjAbjkDDagIz3PXQd9MgMHIpmy+sxV6A&#10;smC7ROb5U1hzOJj02mx2xezBwHO6qsPpKIORTDAezySDiWyN2spFAYjfXl+xNk2GTh/JUP1RjJT4&#10;OHHGJEZoD5N4OovdcduYF+ismozCLXieqruFkY8hjuscMJinr4qHQyd/hcmcadhLPHRf68KaA6u5&#10;knueiwJG5XrKhnslAq4CihoyyKtJIrkggqNXAnD0nywRfwRLw90w8pbIuVhP1c8sOGoNgyYNZoj6&#10;SIZpjhKIjmHsTHX5XsaMsVQXw3HANyIAk1V2YlnKdYcWAqsZ6LobMt3XkKUnFmG9zgjHrZbYrjMl&#10;6PhyxlmMZZLLRJx2zSfozAb8jwViFWQnz5vNFDE3zTl6TLSbgrrYld1GV3xDA5hgNQnX9a6qEVUH&#10;T/0C5zUOzBYbm7dxLpvOrWHinHEskHi47sxyzmYf4kL2YU6kbcNtkylXiw6QWnmc3I4LnMwNxX2f&#10;JAeB9dh5Y1kRvZo7//KJeImAu+J3sfPSJvZd20hy/TlWHFqMyZLp8pv4ye21fPqvvxGZFcfMAEc+&#10;t5iA+gJLGr/5qJpOXjX/oZSub7/nZlsbWy5cUPVZulFRxpplq7gWcU51oXTV02eq2Xcu3bhFXFIq&#10;N28XkFtSSXFNoxhGM4UNHZQL6Eqa28W6uqnoEMtSxrTqe0BecS0lN4roy63juP9Onj16IwB8RaMy&#10;eoQKWo/FtKTIfWVS2Xr5LPtVgWLjSyjvf8hdMarktrt84bKCueHn6PzpF6633MHlYCQ5/c85f/cV&#10;o8OvoXY4kwFiXAPCM1A7ImZ2VMzrmETGCIHYMTGxCFkX8fv9EwKwIzcxupJN8pM3qgvG6x4qo0u8&#10;p/Hdt5S//5GaDz/T+sOfuP+3v/Ho3/6d/n//Pzz7z/9S2epP//4PEYUerja0sjkxDYNVIkkh+9ks&#10;v82GG1k4hcdivvcMpntiMNhyHOM1B/HcG8OZjCrUqgprqcgvp7yogoqiOpKv3mbbpiMq07K3nMP2&#10;vbtpff2Y8021YlorUbNbyEAbZdRSV4GQvWj8Ak5mpouCN3HwyjnZwfwZZWEqsNJGzUABlYP80fYC&#10;Ojs+M7cXO5NibMfnprYMlHipZmTEQIOpLAoLZPPFLaw5voKQk6vF2vzZtGMZwTv9Jd6UUlBfQcTJ&#10;KJKup4helnBDdo74oB1cXhDM1TW7STt2lL2Bfpw/f5CTl/bhFTSHpWs9OHUpkqsZcWTXppBceplN&#10;kWIIntq4rLNm/YmVBB3yY6rzJKbPm4S5pz52PmbYeZljMX8GelYCsdnqzPU3x1Ig4bbFAfctsxlu&#10;MFyi0xim2+thKRFpist4LFfNkANnpdT4vizY4SQmZKKa4flyQTxhl0IZbPC5qrf3VEddVcP4ZFMt&#10;xpuMZ8OpYKm9T3EwORwtB20GTR/KeCsNtK31GGc4juH6Q9l7OQRTjxmofaHGWIMx8pogZvhNxX61&#10;DTPl87UtNRky6UummGmiYT6eLzUGqIbDOZVygvlik0aLtbFeZsrhK3so7chUTW1/Q6LhldwDrNw3&#10;mwk2A/EJc8VAYuc4q5GY+hmw4XSQRFYHVewfoz+R4XqjGa2cNHCejqHHLAGUGfPFHlee3CBxy4Zp&#10;PhKJPYyY6KKHjsdUlionXrbZCbykcthow0apgLz2eaAjv73HYW9WRgap+mdpiZmZLJ+l6jw61d0Y&#10;Q08Lpi02FQiKae1dhrazntirAyONRgr0xG49dLFYZclM+T7rolfiG7aYFWJZi0NdCDrqQZ7Y1fEb&#10;W/APm4N3iAWHk1az8dRiNp7zJ1Ci9fZrm7BcMxOv8GWkdjcRW5qLwxonjiaHYe9vhtWqaQyz/4yh&#10;Dp+zIWYNr359x4Er4QwTu9bwncJwJ3X2p8TS/9e/Uv/yNQ1iWQ0v36igldHdRf3btzz+t3/laFIC&#10;+/3WUXheuZbyJWWPn1Le2C2VaBpX0rJJLygjt6xG4lAj+ZJ08utbJf60UK00vMvBXyGwqujspbJH&#10;7vfep/vRC5o6eigtr6NF4FR3T5nt+iF196Uo9wVcinE19z1UDQLY8+k7TqRnUCUwK+t9gP+JM0SX&#10;1pHZ08/dH77nYkMPJiERbLkqdvrNr7inl6O28yJqxwVUik2dEbNSLuVR7OpULgOvlPNFch2fJ1Uz&#10;4GIpAy6VMSAuD93iZrY8+4YzL74n6/u/cvXjT3hWtmKQU83MgmacKztYWN+HbUUH1lWdONX2sPre&#10;S6IlWm95/AaXtkc49rzBqeclJsVNaGWUMPFmMV9FJaO25wJqqw+htnQ3AxZsYoDTWgY4r0GtRkBV&#10;XSDxobBCjKuWlIQcdm2LYKXXBuxnzWHbnt00v+znSks9w939UZvtwwCHxQyw82KgvcRFiwWoTbdm&#10;sLmLLG3EnKxknTIk8yIG2LrL8xYwwH4hajZuDLSU2+ZSLFxlOVeKk8RNO4mORths8mPLxT2sO7me&#10;DZGB7DgRxLZDK3D0sya9Ppdy2cESbqdzLSON+vY2wg/spfxyAgfn+XFguT/1dTkk5Z4SQGxkUbAV&#10;q3a64uIzi+jLR6juzOF6wWmu5ERyJS+WJSFuWIhR7JLa/nLOKTaIdVkv0ZcD3AaT+XrMlMhl426C&#10;rcQgOw85kOZoMWTaQGxWzGB95HIxyNFMNJ4oVjYVPWVEB1ddiVVTWHrYgyWHPFkW7oXHXlfGWI9i&#10;gqUAzWumxMnxaNhNZMGG+ZgLGN12uGK+3BTPXYukBnEn4IQ/kdmR+Ehs0nHRFYvTQt1ckxHThzF3&#10;nRNTF+hi5GTIJFMNMTYnlsjBqj9/KnNWO6Blpc4Y3VGqIXImm6mrhsBRulxsOrgBj83zJM6YM8lZ&#10;AGgxiHUC6o2Rq7D01Wf57nlyYDuiPXcUHmIr1itM+EJnANquWszZaMvmM+uYbD2ZkcbjGG+hySR7&#10;XXQXGDNt0Uymi9FN97FkXshiVp5Yg/EKSzQX6KM5fzrai6bidchNIqArc3c4s+z4EmyCZhKevg+n&#10;bY74HFmCwWJD1O0n4i5GrbtgKpOctATC87GVYi9mZeBpLPedMBN42YuJaczWFutS+nfpou8+nfF2&#10;E/AImc/m2PXMDrYmIGoJi3c7cbFAoqh8Tt3TW6wMl8i5RiC7TAuLIGPWng1iyREviZPuLDsRSPXb&#10;xzR/eonewqkCrXAc/K3lNxrApHli0QtGMn+rA4FhK5k0eyRaiycy2U+biQumk3evkw6xLKXXuzJZ&#10;a8fHb7kl1pDQ1sKDv/4LabL0CF5P9NYj3Ol8SM3LlxQrjeU9j4mIiiMm/gap+WVkFVeSU15LbnUT&#10;uQKu4uYO0uva5f8NZcv5ZKoePlP121K6QlTKsu7OfRolBlb13adaoKZM4KrYVYsAq/GBMtX+A+oE&#10;UI1PntD34QMFnT3UPX7G5dxCjmbl8uzv/1ANT9P94S0nBBAWh+I4VdlIXHUdB3ueMOBsFgOT6/ks&#10;q5XPczsZmNXGZxktfJbZysD8bj4vu8vnJX0MLLzD50V9fFZ8F7XCXtQKOhhR2oFeQx/6jf2MqLuP&#10;Wv0TBtY958u6hwysfSj3H6PW8owBTbK+/iHDau4zrOERX7W95suOdwzrfsPo3jeMvCu377xlaPtr&#10;Bjc+Y3DFA4bIZ319u5NhWZ0MzekR08qvoTpfoJWvQKuOtOQC9ijQWiw7g9VcNu7YTtPzB1zpbGSk&#10;Mkqpq9jWvFWouaxGbW4Aas6rGKDcnhPEgLnrGOC6Xp4T9NtzlDJf6OgWLEt5rXMgak5S5ijwWyHW&#10;tgQ1W2/UTJ2Y5LWIpTH7WBK9iaURwQSf3iwmFMBE29FEpJ6m+n4XiUV5RN+4Klm/mciL0dQ2lBF7&#10;7DCVVdkUtqdzJHE7B+M34LXdkSlOY9F3mkRq6QXZIa4QGOLC7uhVxOefJTr1EDZL9dl3bgPnbh3G&#10;T3bOeYFmLBQr0bfXEAAMY5zOSAaN+YJB4z4TEExk9aGl6C+YhL9Ygs1yczQkImmaaDJMYyiGjgbo&#10;OWvIQWbKssOLxbTmsOKIj8Q3e4YZD2G0yQjGmY9hkvUEsTwjTH1nYOxjwMwlxhh46WMikXOaty5z&#10;Ntlz8GYoBxL3i/kZoCYRVbE6+1X2Yj9meO3yxmv3UmYuNVddPD3ObKzYgS36YiOjpwogp45H30KH&#10;MVOGM2zicNSGqDFUbygWfjNlW2aj6azOSPPBqDsIdB3l+bbD5HcaxyS7EczbbMecDdaqbZzupo+N&#10;/B4umx1YJiY6xmYCegIrBVi6C00kApqi72nOdG9LdAXqTptd8T64TAzLEO2FRqo+Vk7bbPGP9sVw&#10;uRGrBRbqrmNZJWA5lnuUuVvniYmroW4ziW3nt6v6bOksMMAqYC5GvjYYL7MXm3LCKnCOwMYWSzG5&#10;QbpDGSyRfLKDBl/qfY6alpr8JsYSxefK9mixJW49ExyGy++ryZaopey5tAaHtfI7L9Vhup8O9pts&#10;CDzlT9DJlThvm80KMb26N89p//Y1NgGWHL6xn5Xy36nPk/9TjEo5kzplwSjGOg5iisdQtL3GMHz2&#10;KLzDNvD4H/+imqmmRelM+uNPdP38E/6REfI7+5HV0U7AyaPcbGkmr6pFNVxM5X2JcBKfsitaWSb2&#10;deLkRW5kFZGWV0JWSTW3Kxu4LeAq6+wjLDGTIfbeAslg4kqrqL/7gKr2biq7+1TWVd5zl+pesS9Z&#10;X323n2aBVkNdG53d96ht7VBdElR8p4sb1eWcy8+jRT6/sLGNpLJaGsUM65T+Wa+fi2U+Yl7ERape&#10;fKDjwydOP/vIF7eaGFAkEFJK8T1Z3pX791VFdV9V5HbJA9TK+lErFxjVPEWt6QVqAhg1AZRajaxv&#10;foJaq6xrecGAtpeotcvtVgGWLAd0vkJNyoCO16h1yO2uVwzsfscXPR9k+ZoBd97I85XyloGdbxnQ&#10;+oYBLbK+TV7T+pLPZL2aAqzawiqq8irEthrIvFHAgV1RBHivZ46lM4Fr1lP/+C7XOpuYuCEEteXb&#10;GeC1g4HeO1Hz2cEAn+2o+e0WhdvPgOVhsgxFbYncX6YUub3iIANWhjHA/4AsDzJw2W/PGaB63l4G&#10;eO9hgPsmAd0yRooxqa9byUSJeaY71jN3/3ImzptM6NVjND/qI744j7lrlnAu4yoFbRUCo0LR6zzV&#10;XHrKTC+LNlnius4SQ3c9xliOwkAOnuMJO8muucz1nCixLzf2x2zm0u0IAsLccfSfwb64DWhajRCL&#10;0cBK7MtGDGCikUS/WdPQNtDhq9FfsHZ3IGfTjwkcJrJw42wWbpuDjtMU9K2mMWj0YFz9XHAPdmWc&#10;7UhWnViKd6ib1P42El1+G8Zlku1EtASG01ynojtfmxneykXHJgIfU8zFbqwCBSqb7LBdZyUHq4Av&#10;fAlnBa7L9i9TDeanM0+bybJ97ts9mDxHl6HGwwgQCzWTSKbuOAmHVQ6Mk9ioN1Ob0ZojGTZhKBrT&#10;NZmgr8HgSUNVPdstfGdi5iuWtEAHHWdNeT91NJRxsewnqCoG0+X6YkZzmThrLAZiTHM22Mv3GY3f&#10;Xi+xFVvG2U9mujLa6HwDKTMETsZiW7Mkys1EZ6EBzlvmM2+buxz0eoyV38kyyJQ1Z1cy2UWTbZc2&#10;oe+jIzHSkIyeG1gunYXaKDX0XKbic8CH4TNHMcVVH315L0NfK7GmLbjLf++wdQEWq+0x97ZgwJgB&#10;THaczOKdHkx11cFUbNVSgO2zf7Fs22hCLm9Ga94ExloL2BzHicVOlwphCjN8JV7KPuEs0d5VYvuW&#10;y2tYsGcuG+J2UfbqKS2fHuG61RmbNUqfs3ECOS35LbQxXjJZAKqOntc4JrsNZrKYl9nyOST39JHa&#10;/5KMPoljP/6Jcw3dZD56zO17vfT89CMHUq5ysiCTO7/8RKlEwuonz1UDAdbee8zZC9dZ5bma8D0R&#10;JKVmkyoGdLuoguyqRjKqaiW2d3JTADNSSSZDNTmckEKXRM/yth6Jin1UCLAqBFxKhKzqu0uNlJ4n&#10;z0g/m0RjViU1uVU0N3YRl5OF8dzZeK5ZS55ErazTqUSdvEL7qw/UKeB6+YKCe084Kcmq49OPFHX3&#10;sr6kiRF53QIlAVKplBIBkAKnYlkq64r7GVAqt0sVWD1CrVLAVCX2VCtFrEqtQeDVIMvmpwIXKS1i&#10;bs2PVcuBYliftz7ns5aXfC7wGdiugOy5wEuWUhSQDex6x+cCrS+U0vOOAQIyNbEvtRZ530b53Bb5&#10;nFYxs04BYEVuObVKQ7xAq7qogaybhRzcdxJ/n3U4WzmxevU6Wp71kdJaj8Eegc6mo6gFHmbgmnDU&#10;pAxYfYQB646htvY4autOoLY+CrXgaNQ2nJHbp6XI7fWRcl/WK8sg5XmyDJaiPH+1lEB5z6ADqPnv&#10;kdsCu9UCxIAtTNsWhI6PORFpZ2l63M2h+BiCju5kx8lQCpXLAARaN/ITSS2KI7Ewgp3n/PHY5Yze&#10;fC1mSEyZvdyaRVvncODiZmrvZtH7qpbaOwU03S8mqeQcizcLfGaPY8S0LxkkNf8Um9HMlKjgJAeO&#10;rrlELu2RTNQfh7WrJROnK43dg5g0cyyBx5Zj4m6AppEmXw0dhLWzNceuHWO87ThVW9aOSxswXDyV&#10;2WttsQuyR91uEuMtx6iKvruYlcDKdJmJRB8TZq0wl9fMEkuzFQMzkVgk7zt3Msa+puyO38vh1HBm&#10;y2NfTP0M3bm6zBK7UQ54x5UOeO/zZJTNSGYHikVZqDN+6hgxrGF8NXawWNdEdEz1JDKOYJD6YMwX&#10;m4jdTRNgThOTEng6a6HpoIm67SRVO5bWwnH4HnZjvABkyPTBOK13FDDrMNZwDKsjV4ulTWaC3WS0&#10;XQwFChID5wjUXWeg5TwddSddJktEtl89Gzt53djZiplNUTWUD5k2mAViVpZrLNBbPEUi8BHWHRXr&#10;Hqym6j7hKvF1iIHEWmcd1YCCMwRoNmscsQiwZYb/TOy3zMVK/sfRJqPFuGaqLhFaE+1PYNQqHDc4&#10;SqxdwFjb4aw7tYqZy4wk6mmj4TwBc6mQVkYsEahqYx1ojut2sbaAGWy+EiAWaMPWq6GcKM0muugK&#10;WgvGY+ingZGflmzDRFlqqoBl6CNx1HO8AHoUGnNHkNRegX3oZUkQu9HdfBbrI9dRs1rFAYHFw7/9&#10;g6L+XgIiD9H903c0vHylio7VSlvWoyeUCWyyC2vYvTGUfVvCSIi7we3r2aRfSiU1RRkySWm3bSK7&#10;oRXvLbsYNWU657PzuJpfLLGxi6oOgZbYVpWUst67NIlh9Xc/4fWdF1SeuU1bnDwv8ibF1wtU42gp&#10;Y7Q3NXeSHnySm55HaEqpo7CwmeL2OzS8eE69MnTNNz/SrBjjy7dcfvY9kxTDqhAoVSlQEkgoywql&#10;CDQUq1JuV0qpEjhVCkyqBUx1YlgCrQECLCX6qTXJ65rFqhR4NSlFoCW3FXB9IcD6vP2V2NILsSgx&#10;p04xKLEtZTmw6zWfCbAG9gjApKj1CLCUopiZytAEbh2KaQm0yrJLqVFMS4mIxfXcTivmcFg0/n5r&#10;cLZ2JHjjenpe3SOnrwPLwwKeDQKrYIFUgMBlhcBlxV7UVu2XIuYUIMvV+xiw4QCfbzzE0I3hjN96&#10;nNHb5YAOiURzTzS6B84wNfQ0xscvYHLiAuZRV7A9k8ScS8nYn7uG0+WbLLpRiG/ybXZkJOGwxZM9&#10;Vw7S+qqbm1W5BIRuJqXiNkWyAxU3F5NamMDJq3sJPx/MgSsbmSsRR19qd9M5+ji4yU7vbYzJIk1m&#10;yc57/sZRWu5JDO7IETsrofNlFSmlMWw8uhRzj6lMthnPSIOhqmv55vhYY2Cjw1D1r/l85JcMnziK&#10;8VPU+WzM5/jsWITHpnl8PXEwY8aPl8dG4hbgxrZT29AXYC474MGS/YtUFzbPW+eMoZuBypgmSPSa&#10;unAaFissMV9mJmCbLhCTg3+efI587hhjiZCWk5jioiuQ0GHibE3c5LNCk/ax8Wyw6kJjdWsNvtIc&#10;xISZE+TA9WfqIh0xOD0sPWcyUmLtWN3R2LvZomGgga6prsTX4YzUFOt0mo7ZYvktxCQN5TP1XKao&#10;RjjVks/QsB/PJMeRLDnkLkY4iS8mf4bBfH3miz0qcLFabMmSvb6qabbUHfTk+bpMsJkipqanuj/e&#10;XpuJYp4TZ0/EaaMjM7xMGCbfZ8v59ahbThTQaatGZlCmK3MKtudc7lnGGI6WCmOKmLOzROBhGC2S&#10;KOdnytIjS/A/vpyQK1uxlf9SuTh6TrAzQwyHqAzLVjkpslxgL9F6kv0Y3LY7McF+BD6h7lJhuaog&#10;PnPlDIZbf822y5swWTJDKgENvA54SWydRMBpH2w3mrEkKoi1V47hvMMNXa+xEiEnCKS0JGqOE0Ob&#10;KBWKlkTgCUxxG82UhUP52uZLPM9EMOdqLYMO5vF5WI5UsBdQcz9CWEkL7//vfxNwZDcZbQ2q+QKr&#10;nyhDMItlSVHsJlssSpkcNSEpi+P7oriw4yRn/HaRGBxBdPBhMrLyKaiup6Cuiab+p+Q2tRKw7wBb&#10;j0WpziBWdihtW71Ud9+h5t4D2qrF8Lado/ZIGj1RhXQfyiEj4CRVl/PokujYc7+f/As3ad0ST4Pn&#10;adpCs0jYe4W2tvu0vpRYLNuYeu8Z0eVNPPjT3znc9Zgh2R0CIgVGAh7VUqDz+1JlVQIp1WNVcr9G&#10;YKVYVp2saxRrapL7Aim15ucCLAGLwOo3cP0GsgEtzxkotjVQYuLAjt+gpaYYlxIR/yjKui4FUPL6&#10;LgGWYlpdEgfFwpTlwJ63fCaAUyvLKRPTqqEyX0yrsI7ctBKijsQSsFSgZePIqiB/gdZ9ivoa8I+J&#10;xufKVdakZ7H11m125RawMT2TPXn5nGpoILa5hTN19VxoaeRadwc37/SQ3X+P24/kB3z5lBLJ0hVv&#10;X0t5RdW7F1R/lD/14wtq3j2j4eMzKt71U/mmn4ZXz2l6/4a+Xz9yOPMMloGO1Dxu5N7HR8RlJRJ0&#10;YDPV95so7SgjrfQGN4qvsufURiy9jTB0mYzVPH3muphgajSRE9E75PGzHL28nfz6GzTdLaOyPVss&#10;7aZquJrkwmiuFR1my2kvHPxNVQfSEK0hGNpPxcrNhBn20xg8bpDq4P16zNeqbgcGYhFeO+bz9eTB&#10;jJsygdGTR2PkYIiurS7qNhOwkANl5+WNuKx3YIqjhqrdaYL1ePTELEwk1hiJ9SgXDJsvMZe4J9FP&#10;PnO4/ghG6Y5ikokGOgICvXkSU+01meFjjOs2F9WkokczjrD8wDJGG4z67dKegx7M3SqW5TAex1X2&#10;qkuDBk38EkMHAaHZFLRNpgiwJC5OHM6XE75gsPYfXTUmqgCgK3akM3eKfL5YmsQq7z2uGIlpDtL4&#10;kmF6Q/AUYI6bMZ4Bw9UkertJlLVk9Ex1+S4CKIGWuq2OWKSOGOYUgZ4WGspQPn7GzNnsIts+jtWn&#10;xUjdDBluNAyrNZa4hLgwzGQYG6OC2Rq5mUnmE6RCMWbEjOHye0xDy1WLhTvmEnp1m+qym3USL3Xd&#10;J0vMN+DLyV8wZtpIgZ0yMOEg+b0GM3LGUGxWmKHhOBbbIAvWRq9ilPUoprnrqtrMXDfOY8WhlXxh&#10;+CUBJwNwke3y2OvGgn1zsdxozaaEvaoZhPR9J6Er0VBvwQR57USpSJSzlKMl/sptWT/JdQjayx0Y&#10;tnwHI8Jz0Ml7wLjkVtR2JDFgyUmu9L/ien0JOy+e5MHHj9T1PKDh2StVQ31x30POijGl1NSJJT2g&#10;pKaVIzuPEbF4C6ftVxPhEMieeau5eum6akr8wuo68mvqJU7e5/ztHG5WVlPde5+y9h7Zb7so7+qU&#10;ivchheducdFpK81bEujfk0GRdwRZ68/wtusV9168oeP+fUris7nlGUax3T7qVsTSFp0viaqGzrcf&#10;OFXaylDfECwPXaX5p7+zKC0PtdRGAZEYjQKnWgFHrcBI4DSgRkBUq8BLbKtaTEtpx6qR5yhtWEoD&#10;uwpYSpHXNAt4muU9BFBKTFTFuzZ5TLmttGtJUWtXijz3D1j9D7xkXae8rkvuK8D6H2gp5Y1ExjcS&#10;Hd9LRM2ReFhSJ9Aqp7qglvzUEk4ejiVITGuu3RyW+y+n/bmoaZ/oZVct9W8e0PT2Ae3vH9L+VgDz&#10;vIfGp920vbhP5+uH3P/2Of0/vKDv02O6X8vjD5Tx2lupf9xB1f0WijqUSSnkvTrrye+qJq+tXJS1&#10;gqqeWip7qihpLyajMpUrBfHU9bcSkxuPga85qw4GcvddL73ymXE5CRS0iyH2NZLXUMitmhySBF67&#10;z4RgNlsHBxs91nm7sG2dL82dRXT0V9P5pJY7zxu497qV3hdN9L1s486zRur68ricE866iIXMXjMD&#10;Ew99Acc4xglE9B2mMEJvKCaO09kWvpaE7BjO3DiMxdJpWK4wUTXGj9aT6GAwEbtFNkyeNVmgp8Vw&#10;c4lXm2xZecRHDtKvMHCbjrGAapzNWMyWzFSBa4oAbOqC6Ux3NxSY6TPaaKyY0liGTxnNeKMJaM7S&#10;EgBOlog5G79wXzEZAY2HLmvFEI4lH8Z6qRV67lrYr7OS99HG1NsUaz8rRohtjZw2gokzJjB5hljZ&#10;xEEMUwzMbJxY2iQxn0kStUahLfFQ21UbTQGNpr064yxG4rzeCgcB02ejB6I2VE01Vb7S/jRg5G8X&#10;bS/cvhANuymMm6XORAHVOEsNxkoZI9upjMCgRDxD+X7W6+2YGyLx9cgCzH1MGWsusVssa94OZ77Q&#10;/YLJturcqLkuEXsGo81GM8p0NGMlQn9tPgznNbYklsVw9nY4QRG+hCaEYLpwhmp7vhDLHThqAMO0&#10;hzLJbCJf6w2WCmSamON0tFwmsfKoH4ONBmO52JzAPf5YuJmzInSFqvPuLH8zkqTSul6fitvO+Vis&#10;N2XdxQDsNpgy1UsqCjeJ0/PGiRXKbzN3mMTMkUyZP4Jxs78Se/uCFecOoL3zDF/uy0IrtYPxMfl8&#10;tTMBtbl7mHv8HMuO7VXNPtPe2EljWT3dz97Q8Pod6S2dhMTGkdXaTv29J1xNy+Xw/giCrTzYa7KI&#10;pZOtiZJ00lXbTnVNk2rwgqraZvIbWyjo6uaKiEG10hjf20dpS7tExC7a7z/iSetj7l0ooWdzAkUO&#10;28icv4MHt5u4lJBOakUN7a9fcPfOE5rO5ZGz5AhZngdoj86jOLNEjs1v2H2jhC/XRjEpPJErHQ84&#10;1HKPr281C6gERDUCIsWkVOU3cKkgVasU5TExJwViCrAapDQqNiXAafodWC0vGShQ+qz9uSrODVBB&#10;SoDVIUBS2rJkqSZRT4GVKh6qwPUbtBRgDRDwDhCrUsVDua0msVGtW5by2GfKuiL5ErVFdShtW3Wy&#10;zEsvJlYi25ql63F1mIvfMl9aHnVRebdJlLWUos4aSu/US66up1xZ9gjwehsp624kRx6/kHeNfQmH&#10;2RUfxunbl6h7KH+GQCs26xqpdQW0CfSq7rZT1NVI8Z1Gea9aSjsrqeiollJBuUArS3boQ3EbyWtK&#10;5/EPYmEvWlm+bznbI7fz+LunNPa3SE3USLWArrCxgKzqHK7mJZNelUlSZhwO1obMnKpFbkY8Xfer&#10;qO8qpLG3hI6HNfQ9b6H7SSNdT5oEYs08eNfJy196uFRwGPftdkyXeDfRfAwTTcbwtZjJ4jULuP+u&#10;nWffd9L2vIj0xnNcrz3D1phVAi9jdJzkwJ81kS/UP5fnDyap/DLGntMYYv6VqhOobYAFX+h9juUS&#10;a9VQLNoLtcRYZqHnOp0hBsPREjAqQ72MtpBoOnUcozXHMEJrhBRlhIWhzBbL9BHL0pQ4p+6swbCZ&#10;wwSsRuyN38XWuPUYeOqL1cgB56rJgk3OaMyawMjpw9G108XSwwL75fYSqWxVcdR0iRFmviaYib2Z&#10;+BlIdBI7FOD9NnvPKDFEAxZtdhWDHITxHImQzpNxXG3PYJ2vGSJWqfSSt15pp+oVP9FOzMpGYqGF&#10;MmyyJuNsNZnsooP5KktmrJiB4xZb5u9zwmbVLCZYjVM1hjttsufzyQJEsdbdp0LYGbsDNQ01xtpM&#10;RHf+NAw89Ag5G0RJx005SLO4WX2BJ78oU8RfR8tsEmrD1FQDJC4N9ZLiI1CX7+0wGSN3A4aYfcny&#10;UA8SS2K5/76Jv/zHB978+JS85myxYg/G2A3nQvFlXv7jA6tPBGK9aSarTnrhutMebTcNpsybIOAd&#10;irrTMHQWjBbrk99wwRjCEnZyqzGJo1kxzAo7ysB1pxl7oogBa88yaWsMq5KKcAo9SGx1OQ+//4mk&#10;fdGkh8XQ0vkAZYyt/ddSiCspJ1c5A9h5l+AdoRyNEPPfdICdboEssXZn9SJ/Lh2MJis2ieTdZ0iK&#10;jKdMAJVaVYt7wFo8124gX+433b1PR08vzXm1FJzJoG5vEoUue4mZMp+gqfZcOHuVVSH70J87l7yO&#10;Vh59+pbOpns0XiuhYFccGbsuUJlTw5Mf/8Sma5l85bebyQcuUPjiAwldT1jYI3CpvCNgEiDVCVjq&#10;pSi2pbRbKTFQaXBXlqrHZJ3S8K5EQsWyGgVaqjOG8pjY1QApKmC1yX1Vo7s8psBLAZdEQFU71f8/&#10;0+qQ58hzB3QJqJSG+v+B1m9FOcOoViiQqi+qF2iVUVNQQ67cv3g2ieCVm3CbMx9P70U03BVTetRJ&#10;hcCp5n4rtQKiukeKOTVTK/fr+puo7q+X2iSHE7dO4r7fkznbXZm31ZPrlen0//yCW12luIYsZ3fC&#10;Scqfyh/wWmqO3iZKFMO6U0Xt3Qpq+ypFrauo6MwiOmUbS3fPFzhW8uznV6K0vbit9eRs2mmefP+Q&#10;BomrhY23yShNILv2FmmVmeyM2s2q7Ss4cyWSzLwU9uxei+3MKRw/toWnr9tpf1hN77Mm+l+20/+m&#10;i/o7hWRVXhTLS2Hv+VXM3WCumpB0yNRB2Iu1HLu4n7aHFWJkNcSlHWXr8eUcvLxevtNJjqVsZfY6&#10;M+zEdFR9rba647LGiSNp+1WjPgwyHsisVSYEnVgpZjNSQDgBhwA7DL3EDLwNMfedxdc6Q/hc/Usc&#10;ljsyw8OYwVpfM0F3IiO1RjJUYygDRg/AZrkdPmG+qM/VQlOinIaDJsNmiE2ZDcdt23wOJofiHjJf&#10;bGcEJvK+hmIe+nN0VbMAzQuax3jz8YwzH4flsllYrTTH2Hca0z11MV6mzIIzQ2A2Q0xNRzWOvO68&#10;SbhLFDX1mMbcIEuJnDPx3eOGuoDwK9UlPQI2XwuMPEwlhk1Ujfk+0UwszVxDwDlZoKqJ5epZGCyZ&#10;zgx5f4cts3Df5Yr67AmqvlTWEuE+0xjIZ6MGomE6iXiJ5xOtJzDBRiLnrEnyfsOJSNhM6/1s+a+K&#10;uPu+ga6nlfS8KuNEyh7UreR9gqzFAI3EyOyZMHOMCtLTJWoPMv6M7acD+PH/iN3fSaO9r4gPPz7h&#10;h3/7SFV/CZb+MyW2unLoxjFCLm3DabstjtstcdvvjKGPDloSMcdIRaMzZ5TERDFtu69wDDCl7WUt&#10;v/z3R9ZECTxO7GFLbh2fLT+E2uJ9LD57g/S7d1hz+gR3//43kqqq2bMogJtrw3nw4DUVD58SeCCC&#10;m/UtpFU3UNHayxL/YHaEHiHmbDxnTlwg8Uoqt1PzuXkwhhOOASS7bOO8z066u/rk2HrA1ZxCrheW&#10;cykzl9TcYq7sP0Ws23ZV+1X9xitkLgolae0RUq8qhlVFeU8fNU8esyHqGH47dxBx4SoJF1KpSSnj&#10;1qWb1LTdpeL5B8419zBPAOt44BTtP/zC+YpG7G7m8FW1QEuBUoMCpd/hVP+HVSmQknUKoJSiasNS&#10;oCXrFNNqVbolCJQEVEoMVEVBpSjxUIGWAiyJf3+YltIA/7/AUm7LeuV5qqI8V1kq4PodWhIRP+sW&#10;A1OgpRhWhdK2VVhHQWYpCedvsCVgGwsc5+G+aAGNfS00Pe6iWgWoNhW0ah92qOyrtKuKgpY8zt0+&#10;zfIDPiw/7If7PokFgRYsPerPriuhbIr+f+j6y6i6loVrFyW4u7u7u7u7W4AEAlEIcfeEuLsLMRKC&#10;u0cgARIgIb5ctrx6Pjvnyrk/+u01stZ+93dbuz+qjWlMptVTT69RUoeaw2uQs6sabsUxSN24GKe6&#10;7qDv/XOaWj86n3egc/wJW6JmNA/cwu2uY1jFVtA90xjmEcY43XQWH//9Rzz7NIWw/FB+Odfw9udp&#10;tI7exMEra3Gz6yJOPjyDwzeP4NyDs7hy/wKOXzyITWuq4WekDWddZTQcWCPFw/G3Pcz7rAg0rWdz&#10;XbjStAe7z1YgrNgaHpnmsCUUjLyMYOVvjNFZMV+vFaOvmzE804rul/fRQQu41H4Q+xvXStByzrJj&#10;hAuFd64XwsqCEV7lh9gVofAscIV+mAbS1iQhoTIW8uYL4BRnhwDGLyfGmZCiIOi76kLWQA6G7oaI&#10;KgmXpvhommtC11oHBnY0LjtNhNBsMjZmwSjKTBqAacwoZuhrAuMAE6g4qcI+wQorTlRi5clljJ3u&#10;0AvUg3WEJXScxKKC+lJ8VTJRgSHfk30s/z9B5CE2hc21h2exCzwYdZ0z7WARYwIdxtr4ZaGMyd7w&#10;zrbna3SlfUbBJ8UTC1QVoG6oJa1CEVgUDIs4e+j6GPN5TaHjYQTTCAuamyeh5cvnJhhzbBBdF8gG&#10;LIEwM0IQb/eg6Yn1uBRppTKKMlh6YAlWHK6BhpO61Edn4q2FfReXYmjiOma/DuHjX97g42+v8fJL&#10;J5YfKKDZGSIo31fqyzJw1WOU1pDOmtrH28EoWAveqRbYeWoxBsev4MP3gyzj+PqXWfz6vz7jyON9&#10;cC50gRahJBY8LNydA7cKFySsFePB3GAcrg1Df1UWFZhEaEHbX5HWGYEXHwcx8XUQvou9EVAVgd6v&#10;71F84ipkaEirb99HWl01Wl6P49P/6/+NzdeuIisoHmeyajE8+Aoj779gz+lruNkziAfDT9E6PI7w&#10;hCwspm3tP34BR85dx/lbYsXgx9hetBIHPfJx2aUIZ31KsDWvEht27cHllg5c7+zH2XvNWLRqPW7s&#10;vYi+7dfRXHsaPasv4ELFTtrUa0yITWI/fhtYWnf4CMLycnC1rwePJ15i/cETaB18hrH5T2j98isS&#10;dhzD7o4hnO8dxe3nU5j4669o52ttmP4E88E3jH9vCSjCSHSwC9sS4BKAGhGFl0UZ4+1j4kgrekqg&#10;jBIuBJeAluhsX0BQyUrlD4iJ6CcNb/gDSsKqBLBE5/ufxiWdURTHL5CVYqIAmng8bxOxkGCTE0Mh&#10;Wu+0S9DqetiJwZYhtNztxM1z97C0dJnUp5Wcloy+CbGj8wR6Xo9iYO4P0yK0hH31Tffxgz2FtceW&#10;YHfjRuy6txnBi32kbZ58y4LgnuuNXbca0P9pHGO/vsXIz+9xeaQL5cd2oObkNnS+6UX/RCfaR5rR&#10;+6IFD3svsFXZhrWHShBUYCd1qKYuTcGN3kaMfzeFu0O3EJ7ng2sdJ7Dn4kpU70xHzZ4S1B6qxY7z&#10;O7F+Tz2cXK1hYqgOc3V5ZLs4Y0VCAgpy4rH/zDY0dV9H3/hjWlYbBl41Y/pLH+Z/78O+myvgGM8W&#10;n0ZkL3ZBjrZG3e4yKvkjgqsNL94P4OlcHwanCbIvPbgxdhopa6Kl+GMVaQ55azmoOanRdBwQWuKP&#10;qOpwVgZP6TT8oj3FtAJ9Vk4V2MZYSyPZA8RE42RXaNhrQNlcGd5iq/gYJygYKkDLQhPmHqbQddGW&#10;xmAlrUqBYbAZLKMcaCNWMGBUMvYxhUmABTTcNeCYYI34mihsvLweuZsZm8KMoGAlB20HTehYaUPV&#10;SF06uSBPyzEOMmBMZDzMF2frHAgSRwlcDmnWUPVQQliVL1JWR9BeLOCX4QqHWEvEV8RAkeBX0dKA&#10;hilBQcMSS17r0+L03AwlaOkTKP5lPvBf7Av3IjH/0BaRtcFI3pQAm3RL+FV4wbXABcbB+oS3vdSv&#10;5ZRqiwu9p2DIz0ZGLJzopYv1hwsZ59kofRnB/C9TjHjv8OEvz5BSHSQtaSMaFBULwsXZFLb+DtLa&#10;9/axtlBykkHh6mi0DB9H39MLeP2hA19/m8Tc5zE2UAO4M3wecfXRsM23QzIb1aWnauDD9xpZG4ao&#10;ulBoBiqz8VCEsacKjUsVZpE6WHOyEq8IvyNNDXBa6AH/6hDUHFyLj//P/xurrt2CU2EONl8/i0//&#10;13/D2b5e3H85iZu0mUPF6zE69gZd49PYffQ8DjAidk3O4mHPCFwDohCemo/1uw/j2NVGHLvWiCt3&#10;HqORca115VE0RdXhpEMOSjXdsbF8JW4/6cSy/Q0oWFGP83eaMNoyigc7L6P76APc3XJOWu1h8sdf&#10;MfHTz9Lifk1jL3D07gNpG64P//kfeP79T2h7PYvLPf24+vIdZAKSYJi5BPu6R9Hz+Uc0vZxG19ws&#10;OmY/YOTf/hf8BmhafbN/AIpmJYxLQOrPs4PidumysC4BLcJL6s9ikUDG+59+kPqzBKykM4ai010y&#10;Lt4vQYhHASzRjyUdxdCHP63rG9wEtGQZI8UwCNHHJUxrwcsf+Tia1pM7rTSsAXQ96MDAkwF0NPXi&#10;2rlGFGcvRHJCMvJLCtEy2oXRD68wTEhNfD+Llz+/xatf5jH318949XUcLWO3sPZoJUIrxaadrohd&#10;HoacbTnwKQqAb6E/+r4bQ/vrITwcbsP1tkc49fgeNrY/RvzhHSjctYRfbhM6Rh+gZeg+QdKCwVdP&#10;CMoWXGs5i5LVRYhZnISMunysaliOobmHWHO0GKELnRC72BNpK4IQU+WPkIIALN68GHlLcrFp9zq4&#10;eNsgKTYA0RaWqAyPwdGDe7FmZz027K3HwQu7cLZxvxT5DlxcgystDYyHldKZM7sIB3gmu2MJo2Be&#10;XRQ2iz6Wp9cJrG70vWymBZ7DgTtbsPhALmL4vwMXehMatmz9NWHAyqvnqgMnxjOPVGcElflJHdAZ&#10;G5KQtjIRSpYKErRMwkzglsnPqTpaWnrYiJVfVGLPVHcYuhlDXk8BBk56MPTUZ9SMQ2JNElRs1Fm5&#10;TQkrGpevOQw8Gav8TAkOY2k8lWmYIeOjEUp3F6H+wioEFPpBx12LkVNZ6guSCsEgYyADBQLWLMyU&#10;JuskzTMUI/KdaIwmUfrSIMvISn/CQQe6DjpQtlZBYmUczFxNoKiuBE0jXahZqME73Ufq+New14IG&#10;jdE63gpBjMpiwwnPYlc45dnDvdwNUfVR8KbJ+Fa4EWieSKwPk0baWyQxVkbrYMut9ShaXyj1c2nY&#10;KaF0fTTax85gaPwehl4/xPCbhzjftBMxi7ygbKvAz8eQwCJ4E7z5ulKgzs/FJtwaFvxMTzRuxuOe&#10;w+gY4d+/bMQUG5rZzyMYfvUQHa9uIW1tImxznBGwOATLz62E1+IAhC4PRerWZDYYpojyM0dxWiCS&#10;Mv2h7rgAi/fmYN/djYjl7yBoZRQCVsRg1bmt+PI//ztGf/oBPhWFePFvf8ODlxO4OzGBmX/9D+ze&#10;cRiHdp/E5A+/M4m8xRmaVO3OA9IO01eaO+AWGAunkHjo2rihbOU67D1zGZcftuIuo9/ZugM4FrQI&#10;D9I24U7CahxPYwy82oTEiko+x348m5rDxVOX0NnYit7Hfdi+Zg/6JudwuGMEK47dQXLNVjx4/hrP&#10;fviKk/fv4NRdsWnyPKb+8i9om3uLiO2HkH3xPoqPXcahth50EnI1x0/j6c+/40xLN7q//IyMZ3OQ&#10;6Z7+BqWRPzraRZEAJYD1B7T+BJR0JGwEtMQ0HSkWCnB9lC5LY7JoXHICYBK0ROHfS31ZAlT/XAgs&#10;aciDgNe3eCjLCCl11jMiihHycgJaA0/6MNo5TNsa4JFfcM9TnDt9HSWlNSivWYqqNXXYfPIgbvQ1&#10;keBnceT2aey9egRbzuzBmv3rsefyXtwboOa2HGUrn47MTalYdXopElYlwYpxSM1TF6oOuqyw2lAw&#10;1oCsiQFkjIyhkJqNvO4eLLzYgKK1ubg/eAUP+26jqZfZvP06HoqthmaG8OHvH/Hqhze4O/gAx27v&#10;wfojJdhxaTHSa0MQUuqE0DJ3RC32h12kGXac3YnIvFjYBNgipzoHd5tuYtea1Qh1ckYWjXHbni1Y&#10;s00s/LcEJStzUVafjdhCX1ix9bcMNoRDhDWiiyLhk+7J15QqrTeVztY4Y0kgDt3agsej13C75yR2&#10;3axDcl0YDKJ0kbg6DnHLI6Hrp8XnsIC2ow4MXRjRQizhEGMP5xQHeBe5IXNjCswCCR0vscOOCzR9&#10;NBBeEQL/0kBY0mbMw8xg4MfKmOIDFTMVyOszNnrpIZ4VJb4yXhpqITabEGYjIpmhJ4HlbgBjX/4d&#10;wWUXZwujMMZBfzVGMR9subEBRbQuqwgjrNq/DDdaL+Hi/dNYuLoArvxeZExlIG8hDzMfE7inMSbS&#10;gtzzneFWSFNcGEAw6EPPWhdyRnLwSfNCcGYwFqjIQl1XC8r6hJetJsJyQ+EY7QhFB0W4ZrkiknHK&#10;l//ba6EnXET05HcTVOPHCBbBih+GkBof5G1Pxr2pW8jemAbzJH0kbYzBgabd0KYxKljJwC3eCGsb&#10;8tD54jwutW7H6kP5CMqzRTif05YRVN9ZB2buJjDzs0BEWQy0ed0yxAzmQSbYdKwGN1p2oKn/GAYm&#10;7konYd58HsLoTBO6pm9g4Z5cODHyOhLUqy7Uwn9JKMLqYpC0PQV5FdHYkZaCTXEx6Gq7jyXbV0LV&#10;SZFpwRkRNMaIdXHwr4nE0ScX8f6//SfWXj6LvN3bcLyrE1svX8frf/tPdL+d52+3Gz2vZmgv7zH2&#10;3c84db8V6w4cx8D8F5x61AEb/xgU1W6BU2gMXMJiEZiShQ2HT+DkjbvYWLcdZ5buxbXy3bhZsAPH&#10;MurR1tiOi01PcK+zDwPPX6Hv+TghTKNreoTmvhE8GH8DeZ9UyNgkQcYlAef6RtHxZhqBWVkw8fBm&#10;AjrDJHIIS/YfxOZHT1B28jTCFldh8t/+HUcfP8bh5hZM/P0/0PT0BYZ/+AmL5wiFnkkJQCIeLhDx&#10;UIqDfxYBLQExQo3AWiD6sZ4SLrwsT1OSJbBkn32AAo1JURiTuP7iI2EjziQSXOKsoYiHop9LGJh0&#10;FlEcBbD+uE8a9sDnFfdJZvbtjKIcwaU69TMh2j0EUYaorv1dQ+jrGcaNxkfY0nAEG44cQv3RBuSu&#10;XQHvvGRWCGeou1mxWEPLm0BytaDl5ODO0ENc7biJC+1XsPfBMeTvWATzeFd4FMagZN86LDq6B9Wn&#10;D6H8wmkEnzwDh1OXYXjkKswu3Uf6/bvI3rUCuy8TCoO30T3VjRefX2Jo9hkeP+1A67Mu9L8cxuTH&#10;V5j+/in2XKlFNFvu+Eo/+Bc6I6zMF95ZTnCOs8GJO6dw6sElBGQFI7smC6s3r0ZDw24cadiLTVvX&#10;Y/3Ojajfvh4rt65GzablKK0tRUpZIgLTfRFVEI7MRRnIX5GPmNIoRkTRcm/FrkvL+XxWSK4ORtnm&#10;DFTtyEfptmykrU5C8dZibLm2mbDOlKbliMqj76QLQ0d9uES5wpxA0XXTglOKPXwYL8IXhUj9OS6M&#10;geKMn1GoIcKrIqQR8g7JjoxuJpJ5eSV7QtFECTqeOkiqi0fckjjoOOrC2N+cFdeRlmUCA3djWgct&#10;jRXY0N0IFqHmcEp2hn2yPYwjDaDuroKy7QVYcbQCZ1ob2PIPYZrWMTLbjfapRyjZkAN5429n8gxc&#10;9GHPz0+Yl2uBA7zy3KBhqQ4tE22YuAhAmCNtaQaUDJRgYGEo3a5iosr/bSytae+S5kjj9EUgGw+x&#10;yF4wTcpjoRe8aEfCspLWRSG+PgKhNb5IWB2Gib+N4HzXUQRWuMA60wALD2YhidFOL0CTFigDb0bV&#10;pTtysLKhAMFFDggucYN1nAn8cr0Iaz2YuBlB004bzrGuiCmL4u0+ULJXhFO0OdYyXt7q2IPWwdMY&#10;eHYDrz93oH/6JhbtSkHEsgA40QJdWZadX4qIugSErklG5OY0NsR70HjwMBYGRuHk+Ut495//irIt&#10;1fDme/Bf4Yug+nAELgnG3RdP2CBcQNa+LTjY3Yrtt+/ALSMLp3t7MfTDDxj+8h0GP3xG19v3aH09&#10;j5X7jkqreV7pGsa2S3eg5+yP+EXLseXCVTTcus86dhr1h44jtXoFcpauQlNLPw6sa8DtvVdwoG4P&#10;hp5OYcfpc2gijLpGx9E2MobWkVH0P3+B3skZPHnzldF1EwxKtsJtxSGYJpYirLAC5zu6Mfz9z+ie&#10;/wSX+BRGxDm+pnmcam3Fk+k30lI5zZPTGHj3Ab3vP2Ps82eM/v43BHc8h8zgzDdoiT6qQYJDRMR/&#10;dLqLyPgOC8bE4FEBrU+QpVUpEFjyAkoEliLBo8DLcs8/QokgUiCE5CRwfSLMaFgCRMKkxFlEASnp&#10;8h/9XdIZRtqa6McSsVHq4/p2vxzhJZ5bZnD0BaTy7AUGnk5g8PkkOpmL7w8O4NZQLy70tOJE60Ps&#10;f3gHh1se4mR3C071kf5j/bg+MYJLgx243teKW7ztWm8rjrXcxdH2e7j9chAt75nrv3xE64e3eMTc&#10;fPTNPHwf9UP5RifkL7ZA/8ojVDNrP5x/yed7gPrTG3G+8yoGRb/Z1BjjAb+oiT60Pe1Ex9MWNI3c&#10;xk5CK3l5MCyiDWAZY4zgUn945bggYmEQjjWewpFbZ/kDyIBVoDlcA5yQl5eJdatXYc/+vVi/Zxvq&#10;d2zEyi3rsGzTaizdVIvqzatQtaEaFavLsXB5BQpqShCRHwljb01Ub8/DqoMlcIozhGmIJjwy7OCS&#10;YiNtf7XhzBZcbLuMPTf2oGhrIVIY/wKyvWHhJ9bCMoCNrxW8E9xhG24BQz892CZZ0URCCUMrLDCU&#10;gWOiI2ySbeBEUNil2MKOsHFOc4WmhxasQi1gGWgFbSdtxFXHIrw8DHq+JrBLcIO9mDoTwjjK+Khj&#10;awh9B2MYOPJ/epvAlfHSOcMNhiE6UHNURkJlODacr0TNgTzsvbwGA5OPMTbbg+ZnjTjXtg+Ji8Og&#10;aa4uwcjcj8ZGSDqn2yKY8DHwMMACZXmYOphCj8CMKIqSThjoWjE2mupCy0Ibuo560CdE4pdFI2FN&#10;LHwWe8OHjUl4bQz8WME9K7zgUeqCmLpQhFazYVgVBMt0I75PW9wcorU/2YqQSjfUnl/EuLILhx7v&#10;YXy2hJKTHORpXeYhtMpALWlFDFt+VmLIiC2jtz4hKyaI6/J1WYZYILQ0WBqKIY2ajxL7O6YxBeRg&#10;2dZE7LtQg4O36xFZ7QWfUi8sObEK3sW+WHdtDWLqk+G2MBgxGzJRdbwe9/qeoLW9B8s3b8df/u//&#10;ByZ+e43I+lh4LRPg8kc430fRAbFjdTIqTh5C4+QrzP+P/4W+r9/j/swb9H/9Dv0fPxMUH9BDcD1h&#10;dLskYtebDzje1IH1TDAO0WmwjkmCf0E58tZsQ1zFckJsKeqOnELe+k048biFZtWKe4+7cLWxSVoU&#10;sHrrTjauVWgTq5uOPsOTEbFRxDP0Tr9F/ZnbUI2vhtmK/dAr3goZhySsPnMVU7/+hqefv0P9sRM4&#10;cKsR419/xNNP36Pl5TSqd+/j7/c8nryeRY9YKYLQevnjL3j8+jto7b4K2cG3kAaDCnD9efZQios8&#10;jhBWjI3SaHcWOUJGjtYk5hjK8/gnsOQJLEXCSEHqjOd9EwSWgJfolBdFgEoU3iZ1uv8DWDQ7cZSi&#10;4g+0NMbGP6AmK56bj5cZnp7F8Mwso9iMVAZ5WUzEFPuvdUxPkdCv0DE7hc65aXS8nUbr7CRa56bQ&#10;Pv8a7bz+cGIMTeOjpPcLPJ55idZ3r9H1YRYdPLbxca1vRGvwitCawjoxGfTSQ8hcaoPM2XZoXmtB&#10;8cAIFrd3IuzCJeScPwGbjBAcabqEkbmn6BwVHfMPcfHxBcbCWoTRSEKKnfkjDpfGHHlkuvF6IKKq&#10;Qggvb2w7vw1XOm4TWmnQdtGELcGRnhWPlUsrsWbNGqzfthn129Zj+cY6lK+qRNmqCsbEUuQvLUAp&#10;j8XVZcipyMfS7TVwibaFY5Q5EquC2fLbwzXRAdaMoGJxv/oz9dh6cTsO3T6Cfdf2o3p/FVJXJNBG&#10;4hGeHyitb2XuZQTXWEd4JrvAK8UN2t4acM62RUCRL3RddWATYw37NDuCyxpOGQ5wYEW2T7eXRqnr&#10;i92WYx0YEeWllU7jauKg7SfWsnKEdZQjLIJtCBATqJmK8Vy6MHAitGhflgSiAJZNnD72XK/HxjOV&#10;yKgLwLarS7CClXjrySp0vrqLO/3nsfRAFoJpqhaEoaaNGEjrAAUDecJQAzFiF+eySChqKUOHz69C&#10;63OJcIFztCuMXIyhZqgOHStdWPlYYoGxDGyiLRBXH4PgFcHwrfRFQHWIBC2XUn5HJbThpTSwxYzx&#10;qwLhUuKAtDUp+PQ/p9koHsdS2tSdsSvYf2cL+j41M7LsgGOSBeRs5aQBuWL5mgB+x2lrM+CY5gyx&#10;87W2vRb0CC0DB32pfy+wMBgJy9PhlR0C62gHmEcaEniacE8yhW+WLcyjdJC5PgHJbFjOdlxCTcMK&#10;aT5l7bnVKNhZCqNoM7gVMMYuy8PrX7+ibtc6FFbnomhtFoKWB8J3uQ8iVocgan0kHEp8UXO2AUdo&#10;LMsPHcHMv/wHpv7ydzz95VdpR2mxA0/Ph48YJQSO3WvGpSfd6Jz9gsJN+7Dxwl3ELl8Lo8h4aPiG&#10;wSY2A/aRKfwt3cTJe2zw7zGu3W/CueZ2XH3SgZuMmk8oFI09Q9h04iyuiX6op6/QPDIubXQxSIvK&#10;W7+XsTANBgt3QjtvEwr238bg9z+x/rKOjk/iEY3sOYEl1poffPeRcfEkTjxqlrY9O8Ro2Pvd9xj7&#10;+Rf0E1z77g1AY+slaA5/kPqhpDgodcQLYLFIne/iMuOhgJewradiig7Ls/ffQEXrEkWJBqbA+6VC&#10;6MizCAuTJ4wUxFlCXhaxUYG2Jcu/E5f/Aa9xwlGKhjStF2IyNYH1ikfepyTmJfbNvEYfYdUrCgHT&#10;R2j1snS+fo3W6Uk8mXpJcL1E55tJdM1Oo3vuNcsbdBJK3fMkNUvve2b4+Rl08NjB613vZtHNy+L+&#10;7ndv0fl2Bu2fP6GifwQy5+5gwcVWyF3ogszlFsgcvwmZY41QOXsPcWxd3DetRcCyApxqOoubLddw&#10;v+chv6zrON10FLWHFhNOnnDPsZfGGrnxR5xXn4H4anGa3gfhJUGo2FzJKJcMA29daZqIFSPMspWL&#10;sLx2BdZsZjTcuAo166tx6MI+3Gy9iDvtZ1G3pwrheSFIK0tH2sJ0XG+9gPqGZVJU0XJVwqItxeh5&#10;3YlL7RcRWU5bijfD3ts7cLb1HA7c2I+6oyuwkFaWXB2JnFXpsA22gqmvAdySnaSVHYo3FCJrRTK8&#10;aYR+i/ylLbGCSvxhk8S4lyyWQXGQdmS2S7eBa5YLLKMsYRZBw6FRBGYGSBVWL1iMOreCPiOn6NfS&#10;czaBNk1LxUSD1kHjod3pe+nAK9NOMov2V1fw8PlZaTek+BoPFG4MRcpSDyxvyKcZH0PdiYVwSLWA&#10;VaQNlG01WHkcoWaiDlm1BdJYr4JN2dC21iKcaG1mKtBn5BVbnBm6mkDZUAWGdkZwCnKChpU6lO0U&#10;CCVfRK+JhvdiHwRUBiBkaQjcy93hQ9sSHfBRKwOQsiUSoSu9kb05iZF1H6r3pBP42Xj6tR8X249h&#10;+6U6dL1vQt6mVKh6KEv9dPq+ujCPMGEEz4M/4RVUEAgjvlex3r6hgyHU7TXhk+OD0IoIaZCrdawz&#10;wU9rTXSCib8+lBxkYcloGVETLC2euPnSBmSsYbxfn4XNt7YgvCYGcs4KiFkUBU9+1rWH1/H3UI1g&#10;xvXICm/4LvWBb5UXwggvj2pvhNSmo/vjPKb+/T+w9cZNdLKyv/r1b5j+9a/Swnsvf/kL+j99xYtf&#10;fseOc1dxo3sIJ9p6kbulAReH3yB9xz4YRyfCMb0QhgFxbIAI05o6NNy8h4M3GpkWHuD0/cc4/7AV&#10;19iYXyO8CpbWoaC6FumZpbh54zEetw/iSe8gumheVzqGseF6K5SiF0MtcjEWHbyC54yF7WINrslZ&#10;9E3PSUva9Ij5izQrAbAJvsZVh4+jYvd+nH7YgR2Hz+DYxdtYtfsaDNadgcbjCShIcZDA+seZwj/M&#10;SxgWr38zLQGtedrTBykKyo7NS8BSpkkJWCkTXCrPv0CegJKiIuOdPK+LM4qij0vhFW2KViWApfiK&#10;8U+CEwuPUoQksKRBpqJznrd9i4e8r2eWb2zuLXpZ+t6+k45ds3NomZ6mPU2hWewYS0gNMOL9WQY/&#10;vkP/hzn0fXwvrZ3dxy+x78M8ell63ovyDj18TPf8e+lyx/wcbrNV8H9IwxKmdbYVMhfbIXOVRVjX&#10;xQ7C7BE8HvQivbkL1iur4ZodiVP3zuFu32M0dj/Eg9FHONVyGgVb8xBa7oeIxYEIKPBAyeZsZK+J&#10;Y4zi9Tx3RDMq5NYxHgabS4MitZzVEJ0fgf1nDmLl1jXY3LAJzYONePa2A3e7z+DAxdVouLoWKbSZ&#10;gEy26KXJqF67EBdbjiGpKpzQUoFDhC1an7fi1IMTuDd2G2XbClgpbHGq9RS1/xBiK4KRWRuLrNo4&#10;JFZGIThX7GloKQ2F0PFWh0GADn+Y0chbmwLHTNpXnifhJAaZ2sMh017aBt45xxEOBJdLtjNs4m2g&#10;46cDbQ9tBBczviyNhRbfi6Yv34+nkbSbj7ajIbQcDKBuqSHNK1S2VIWKrQIqd+agdfwSW+ejOEB4&#10;5WyMYgXRQ0iZLdJWil2yvVGyMxV1Z5fALd+ZhucmGZxJqA2fS1Pq4xJnDVOWJcBQwMHGAKrmhJSL&#10;AW3LlaDUhaqhKsxcTGHvL9bx0oeqrZi2FIrkTYnwr/aHzyJvBC0JhCtNy7fKl6D2RNgyP0SvDkJE&#10;nR9K9qbjQvce1J7IQ9nuJDS9uM6Gr4XXK7GvaTMilgRBL1RX6ufT8dKHPK0rclE4YqtipfW03ONd&#10;oU5Y6troQcFcEe7JzgRMBORsFKAmZgPE2CCuMk6ahC76CC0iCed4K6TUxWPdpZUIXOiH1HWZWHZ6&#10;FeyyXZG3uQS3em/DKcYRKvaKsA41JeAjEFUTCJ8qHwTyGLw8CK5scPY8vsLf+SecGhzBruY2qeP7&#10;GtPCnWfjaJ2awzBN6ykt6xUhtuXkRTx6Non6i9fR0NmLu1MfUHzhNm1tCRLrNiFyST2M/ZNok0lY&#10;efQ0DhBch2424vjdhwTXI0KrG4eu38bC5UwJG/Zh98aDaNhyFOdO38Dt+61o7hnF0OwnnOsaprEX&#10;4cLgNC62DqJn6i06Jph4xAkBgqubpZevrZ8A62Uc7OTtV7r78Obv/4Jzx66gMqQAiyJKcHj/HTjX&#10;noDMwUYoDn6A4nPGM8JHjpCRIXgkYBFcYhyWnLTszLwU/RSefQc53i5P+CwguGRGCS8+Rv3FV6jS&#10;mBTHP/EoYiPhw+dSJICEfQlYybxk9JsUsOJ1mpTclJhjSFgJsyKwxFFM4Vkw9SMUWJTE9b538+gn&#10;XETp5eVegkuM22h984bQek3TmqYpfQPVAEEllY/iKAzr7TdA/VEEtHo/vCPECEDCrXeehbcJqJ1+&#10;+wFal+5B5nwrZM+1Y8HlTgKL0LosQMZyoRUGV1sR/GQIEdTlkv3bcPD6CfTNPsWD4TasO7wNCVXZ&#10;SF+Vjx1XdmHFwVUo21qBwg0FiKkMQ1RFoDSKO6iAkTHfG7ZhljDw0oW+txaMfPWx5sBarNpZh3UN&#10;dTjZuBdnH+5hq7YNqw+VI6mSrWi6I6xCLRGaGoSorGBGg0zYRhEObsrSwMfE8jjc6LuCrec3oGXq&#10;AdKXJyCULf+FrhPIW50IDbbW7gl2iCU0S9bmY/GWhSjZWICEJTGwCDeiMajBJ9sFdtLKm2J3ZSu4&#10;57owlrjDvUjsauMhjWNyJbxc0p1YWbWh7qoOrxxPBJUGQp0WJbai12Ls1HIhuFyNoO6oDS0WsXei&#10;qr06NAnoDaeqcKn1AJqfXqTy30fZnizGEU04JJmwYvvCjRHVLd8eyWvjUHupFomsvE453rBjhNVg&#10;pBbb3uu56iOyNBxGnoyCRnxeCw04hjjAwpu252gMVSNVGDsZMgZbSxO9lR2VYRprgPi1sazcjNO0&#10;K7E9vmeZNwKXBcGP9hW2NAipmxMQUx+Okt15jHQe0A9URyJhcPDeJlwdOoNtd+pRcTAbcbVh8Cxy&#10;gze/R+sIOyjZqUKX7z9xeby036NzgpO0k7YyDdDI2xAeBG98dRx0PDQZFxmVg/RRtLmQDQajcrQ1&#10;jYav2V0brhlu2MgGSixs6Fvog/XXN8C3PAAXe6/hVONpGDC2O0fYwC3JCZGLQxBG8PoSuCHLAxC6&#10;IkDaPejB5Agm/+X/QNrOg1h29QF6fvgb7hFMt4X1MEncYIQbffsZPXPv0Tw+jY7Xb7H99kMcbOvC&#10;zRczqGjqg9OyjXDNLceS4+ewcNtR2MZlE9gXsPfqXZbbONn0BNe7+nGrZxCHbt/FxcZmXLvUhOtn&#10;72L18s0oqliOttFxNA8/x6OhZ3jy4jXu83oP/5dY3bT9+UtCi//75WuC6h1G3rzHwJt5Au4DOqZn&#10;peWZxb6Hk9//iNZrTdgZVYVFbqm4cuouVrEemh2+Bc2+N5DtmIbyk1dQFROlaVqy4izhc0JD9EkR&#10;OPKEkTR4VJxBJKBEx7oEIhZZwkj+GQ1K9ENNMtYJgxKRj4+RrGqC4KNpKRBgioSTPGEkx+gnGRUf&#10;p/TyBz6/MK5P0sKAUhHm9pTw7COsvhXC5Y/SQ0gJaLUwIrYQXF3vCKxPAj7CrkR5SwUWYBKgIuyE&#10;YUmw4mXCrVeCmniciIlzaKdpVQ6OEUyPaFkdWHCe0LrCeHhBAEtYVxshRoDxfpVzTXA/dhW3X76k&#10;3fTi0IOLONF8HTf7mnC+/TZWHtiMMw9v0IQasWr/RlzquIny7eWMNDaIKvGFd6YDbCJN2GpaSwva&#10;GfvpSbaUuzQLa/fXYv3RZag7UsE44IegQncUMQalrIyGjo8a7KNtEVUUjvQliQgt9GXF8mSLHY64&#10;ilC4s7KsPrYUBRuysfFcLZrGryN6YQCyV8WjYksOY4oi5PRksfvMVsz9PIVXn59j4run6JppRcmW&#10;XOj5s/J7sLKHGDP+WcGez+eQ6ghfPodbiRdci73gVspjvgs88z2gxQonBlO6pdNWCnyh5q4Do1Br&#10;6AVY8HkMoeluQLAZSnMW3dM94J3nTSA5Im55CGoaSrD+9DIsP1yOin1FMIk0hIKjHCGhDYcMR7jx&#10;fdkyknrTVmv4XiqPVtMAnaEfbswK5Az7JBeELYqAkYcxZJRlYOpsBgs3S8ZELRjzsqqpGowITTM/&#10;MzgnOTKuu0LVR4Hws0dMXRT8GdUDF/uxwvsjsDpIWmImgNezdqQjfn2MZJIyYlVWN3VYROnTAt0Q&#10;yzgZVRPEGJWEckbY4t05sE+xhWOCszSIdoG1AjxzPZGyOhm++b5wiRN9bDTFOAe4prpK49kMA/h9&#10;BxrxsQv4PeXTxP2ltcwsIwlXbyPoBRqjaEcJVp1aIfUjbr+3GUGEliMj5fpDG+EW4QTPSBeE5rAB&#10;rI6AX7kn/CrdEbTMC8GMiZkb09Hx/jk6Pv4E7dQamObW4Rgj37Pf/o2x9iN/E69w7MA5XL1wF5fb&#10;ulkHPkvraZ1s62OUvI9brz9hYc84nDcdIuRzkL1xF5YdPI1aGtmaMxexg431nmv3UXfsHOr2HUFp&#10;3Qbso6U97hzDqSNXcKLhAtq7xnC3sx8PB4cJrTE8Hn6G1rFxQmpK2oasQ1x+8RJtvN7HWDgyOI6n&#10;bWOYm/6E7fuOYXT+M559/MpE9Y6/zx8x3v0CuxKrkWodgBuUikcv32P3+Dt4j76GypOnUDj5GHLX&#10;+7BggAb1jCb0lJZESMkypsmKAaRi8Og4ASNsi1FSceQ9ISTiHO+jdSmMzENenG3sn5XW15ITKzUI&#10;oxp9B9n+Gch3EY5tU7zO+8RaWmKIROdrLCAsZTumIDM0K509lMZ6iVUlHj37J2i9+2ZbA+LMx7u3&#10;aJuZ+Qe4uni9/5OAEe3qE2FEYElHEQs/fuB9H6TLvaIQYgJqYkpBH8HV8/k9Wn/6CQFNwqw6IHup&#10;B7KXGQcvEVrn/7AsERUl6yLMTjch4OwtNE1NMh7egFaQJ1vdJOy5fQxbzu/G4cbz2H/lFM4138aa&#10;QztRurYK647Xw9RXD5FF/kiqiYIbTcaBYHCNsye8rGDsqw0LH0McuLwJHVPXsO40DW1bCit4OOyT&#10;7RBSHoLFe8pQtaMCObWZNLgS1B6uQebqFP7wvWlzWVh1sJKRKQbetCPTMG3UHq1E/dEquCZawDWJ&#10;BuSkBjNXU8x+P4mepy3oftbM1q0d7dNNONqyD+5ZTlB1ZszyN4BxgKm0yoM1zcyn1A9eZf5wyHOD&#10;E+3DMceZrbArbGLtIGctL5mFgJaWlwEMgi2kTVJ1/A1Z8Z3hy+joVx4KnxI/eBczcuYx5tGonLLt&#10;4F3oCot4E1glWzJqOzKOskIylnoX+8CzwAfuJT6wy3GBTYY9CnYVoO5yrfQ6jBhprfj5hSwOY8S1&#10;haYpwUJgGdiYQNNMG0ZOJlIkNfU0g767PgJL/ZG9PQP2jLZmicaIqY2U+rfEyHivcm9alzciVoQy&#10;AjtIQEvbnAivfE8oOyjBk0C2iTdj9FWHvr8m5K1kEVwSRLDkoJTQcmIDZBRqArtIEdvUYczLCSsT&#10;JegLODnEOsA+zk5aryy4NERar8yJELWNtIFPhpe0Qa5RqDEcU1xgHGYDNU8dBJQEovbMCgQt8sWW&#10;O+sQXRUGGVkZlK5bhOqtNbB0N4NTuC3CKoKk1Vf9KmhajLYBjNWpGxNwdvA6djay8Q1eCIWMdVBJ&#10;rcbNuc8Y/o2R8Off8XZwBqfXHUbPwAtpffZOwuF0Rz9O947g0uRH5Pa/hM+5+1APy+Dvby0qdh3G&#10;qqPnsebUeWw7fxO7rz+AbWI2ZNSNoGRihzONLTh+8iZqazZh1/ajuP2wAw/7RvC4fxitYicfmlbz&#10;4DM8JqyaxybQOjqBtheTaJ2YxPj8JxxevQfbYiowevw+Dq/bj8bmTtzuHZAWKXzz+Se875jE9oRK&#10;+Bs5YdO63Zj6y79h8Nd/weK3X6HW9gxK17shf3cAir0zUByeh1zbJOQejGNB31tpAKm0wF/3LOSe&#10;TEL2wQQWPHwO2aG3kBURkZBZ0Mzb7o5C9t4zLOicIeRoY7xPvus1ZB4SQAJOXXN8LlqVGOcl/qZ9&#10;GjJiTfqBd5AnHOVe/wQ50RfWTwj287ED7z/ww/0I6fjho1R6aVYdjIgCXKJ00776aVoCWj1/lG7G&#10;Q2FR3YyAXe/mpM52UTrmBPAYKWdeEXpTeDTzGkdn30LnMr/oy70EVCsWXO3EgouElgAWY+KCS+I6&#10;QXaBYGu4jpLH7eh7O42rnYyMcfFQCGQly45AfE06dl89hMN3zuJ86y2cuHcNJs5W8I7zhAsrWFh+&#10;AA0qAp6MAY6xbKWjrWAWREPx0cSi9fk4+2An1hwsoDEVY3djPVLXxMIx1YEAEbvV+MMxylqatxdc&#10;FMTHLMeBu/tQs78KsRVR2HVlCw7d348VtBK3NEKBIIgsC2CFsYZjnJW0Pb3YXOLWkwvofdGEzmf3&#10;cKfnDFvOdfw/0dLZTjF4VM9DFwY+JgSfFX+chCv/vwCXi1gvnuAScdEllwBLdYOZGPoQbQH3THdp&#10;ZQXzKFs4p4slmgMRSPvzrQiGuzA1ASICz5PR2JkgchLgy3aGO/+ne74r/zejFuHrW0T7IQC98mgO&#10;rJSBlcHwKmEES6WlroxkJd6KjHXZMIw2kf7OK8sT+m60OXtdqJtqQsdSCyYimtozQjrqMRpqwibJ&#10;BqnbUhGzNgZRqyMY/6LhX+VPQyFIF3vBucQFIYyGrgWOSFqXgPjaOFjHWUKPDYlnlpsUlY2CjKSh&#10;IWpWqpA3VMTCrflYuCdP2qJf218Hloz6itaKEpT8+T35FfhJq66ahZjBmgCz5vfmmOAAF2GIpWHS&#10;woIG/LtqNjQmkRawJuCtYh1hQOsSK7AWE9JRy0Kx8cYaBPO5vOJ8kLt+McIK42BkL0bbC7v1hAfB&#10;b5NqIRl3wiq+r0XuWLi7FM9+/glxu47BdedF2G8+i5JzdzD93/47ul7P4vbRmzhSvBmHNx7BGCNY&#10;+8w7nGjvx6Y7D7GrcxRFT2cR1v4CrtVbEbNsA8p3HsHSA6f4ezuNLWevYPfNJpp2JTR8Y5C0pA6r&#10;dh9BXGoxahgpdx08g5tPuvm7GsKD3mE87qVpDT5H89BzPB598c24ngrTEuB6ieeE1vPHg9jon4+9&#10;MYuxKbUSsdHJaBp9inc//QXtTDb7g8uwwS8HEVZ+iPNKRGPPGJ79+jtqX3+AXu8rmNOAFBv7IXOy&#10;CXJX2iB/9gmUr/RDvofmNDRHS3qJBY3DkLk1BNnml5AnVMSwhAU0KQEmuVZCiaCTp6nJj//ImCcA&#10;9AkKtC/5EQKKkU9aannmr5B9/bu0zLI8rytO/Q656V8gO/0r5Of+CjkWhenfoTzzK2S6385JkBJ2&#10;JS5L85BmRH/WKzyeeonHk4xpryfRPjeNVsKojRASMGqbff3H5Wm08Lo4ts/SzObe8LHM1Ty2zUzh&#10;MS+XsCWQFdGQpiVDQMle7WIcJLQuElJ/WpaA1unHcLp4H42EZPNTtiITL+BfUwUZLw+U7tmATRd3&#10;wzc3BNlrSnCx6w6udT1CwbIKqFtpMyq4ICDVF26RzvDgj1Ssc25HGIlR1kFp3pj42I87nSdw5u5m&#10;aSWBki3JiOMP1zzKVIor1rE2sIu3hV2CPWwSbNmam8GfRlC2vQj1J1Zi04V12HdrO/bf2oKIhb4I&#10;yPVAUB5hkeIM71R32LF1VjKTQ+XaAgy/foy7XSdx8v4WnGjZhbJ9ubQqc+j7ElquurD0t5LWyrKm&#10;CYqVTN1yPKR5mh6FXnAvYEzMdYdVtA1sQu0Y/dzhlOIILQ99WPHxdmnO8CewAhaHw7eSlrUoFJ40&#10;Lfd8dxYX/q0roeUIl2zGpzQH/q2dNNfRJ89fGkJg6GkATRsNGBGC7pluCBZLQi8JgWO2vTR3cN3l&#10;1SjamQuPXCf+jbe0+oK6hRr0rQ1g5mwKQyc9aWszIw8jqDmowafQHymbMxC7Jg6hy8MQuiIMAdUB&#10;fG1+8F8SCMd8QrnMk5HUmdCKR/CiYMkg9Rl/3bMYxSrDGOFMoWarCudwZygaKcEx0pafWQGqjpQh&#10;YXm8tEaWirsqopbQopM94CHAnesD8yBzaLtpS2eKQ0pC4JzsDi1nHWg6aRBkllh6tIaG6Q6TCGs4&#10;pbnBNMpCgljc8gTELI9G7bmVSFmRjisDj3HnRT9/WzGo2b2Spi428bCBcZQhP0sHbD2/HkUbc6WY&#10;m1KfiH0PTmB3+004LF+BsAOnEbluJw7fb8GusxfRf78Pl4q2Y8+K3eiZect4+BVXCJTl526g/OR1&#10;rHzzFUGMlFENl5G5Zi9Ktx1EDWNb3ZEz2HjqMrZfvIWdV+9hIx9/orkDJ5qe4Nz9J3jQPYIdJy/g&#10;2O0HeDT2Ao29Q7jXM4Im1q0nLC2Mie38P2KMZdfzCQy8fI3BzmG8uNGO7cmLEKhsg8rofIyMvcTE&#10;r7+hp/c5NkcswjGfMjREVKLILQmlYfm42dKLp7/+ioa5L9BrGYTB2AeYDr6FddcrBIy9QyytR/3u&#10;EBTaXmHB8FvGwXkoCVD1zUKJMFKa+oGw+R6yU99B7c0vUJr8EQqvvpM60eV5fcH0T4TPz1B8/TMU&#10;Zn8jqAim17/ydlF+g9zs3yA38zcsEACb+QsU3/0VMm8IKj5Gnvepz/8rZDrnZtD1dlYq3TQmUToI&#10;HAEoCUY89s7PSGcHhXGJzR9Fx3z3O3H9HbrmCTpRCD5xv+i/auPtreJ5Zqdw7/MneD7upkU106o6&#10;aFnMx1doVlcErATEWESnvIAYW6k6MdB1nsCbeI4D9+7DIjsVbotKEb20nC1/CFtNR1ZoO2Svzse5&#10;1qs49eAyluygNdXkwtDVkDagDo9wJ7gzEtgSRF7JrmyN7mBqfgADEw/xeOAcrrYfwNWBY8hnZbOI&#10;sYBnDkHBH7crjcY1w52XPXjZlT9ca8YKsXaUPqxjzKXO+khGKB9WNkNfHZgwcooF98z8zeASy8eH&#10;WCA8xw+3uk7h4pO9aLizli14ApwzbBn3rOGR5gljf1M+XiwWaAuTYHPYEEQOqU5wIyB8SwJoR/zf&#10;Oe6wJ2jkjRXgnxcgmZHo0xHRzSnbA4GLwhFSw5Z/SQQjGGNMRQjCaxjLKvjaSrzgT/MS/T4BRQGM&#10;SzQZsWNzigdcEl0gq7sAKpqqUNZWliZRC4txTXeROqb9Sr34PEFYdW4plh6rZEQKgUO8E/RdDGHs&#10;YA5zZ0vo2urCmJ+zqa8J5G3kEFgWjOKGhUhYnyyNGA+sCUYQzcp3iT9fXzBh5QL3IhpLpjX8Fnkj&#10;sDwADnGOsCeUHVNskFyfDHt+p2KaklukG0y8TWHOCFx+oBD5jJ1Ljy3h5+eKiOoo+BX7IbwoHAZ8&#10;PyH8v46Mh0Ze+rAINkH66nS4sPFQtlaGgpmC1DlftrcYiSsTpMnc4ju15mdqFWfLzycY6evSsbiB&#10;Ef/cNkKrm43wLJYf2Y3sjeWM1TYwjDSAbZotYlfHo3xPGTJXZyBsZQSCCWNngsyN5mqWHgqvqjJc&#10;nXjK3zob8Wfj6Lvfg2PpdTi26wwe8rqIiN2fPmPz3XaUHL+G7e9+g1ZjLywbLiB68QZUbj2MJXsJ&#10;rYOnsfHEZWw9exV7rtzAodv3ceTeQyaKdlxu68L1rgGa2FWkVC3D9rOXcG9gFI3dQ3jYP4ZmlpbB&#10;p2ijcbUNv0D381doYxxdU7wUG0NyUGbLBs7UDdcbH2P2l79KcyJ7+1/g8LLd6Nh4AUfSV8Pf2Asr&#10;lm7ES0ZGcXa09dd/ReTQJLR730B/6B0Mns3D6uk87AgmxfaXkBEGxbio+PI76Wyg8iQhNf0jVESZ&#10;oU1Nflv7SkBKdY6G9OZnguwHmtOPUJ39C8FGSE3xNh4VhWVNCXjRrggq2Te/8b5fpcsLCDqZN7x9&#10;7m+E3F+hxttk+j++hygCSn9e7mHk+2ZLM1IRfVQDnz7y9vfoINzaZnm7WM6VR2Fb36xLXJ8l5GbQ&#10;xL99PDuNJ2JZjKGnULnWJAFL5lwr5C73EFy8fKWVtzEe0rpkrgnraoPh1WZc+/FXdL95hQdjA9j/&#10;8AEciwuhHxuH6uOHcPzJdaQuz0FIQRjMgo0RVhCOvVcPYPelvVh/eiPMaAUuYc7YfGA9KjaUQddT&#10;C4u2lOLV52G8nOvD0+kWjLxhqzpwGlGVATCLMZSWU/HO94NHtjfh5c3Wn1EzzZUVxZmAYIWjUbln&#10;i73+HGEZYylNvTENM5ZipJWfuVSBdRx0YO7Pys8KbuKnh5zaRNQeKkPxllSkroiGF0FjFUZoJdLO&#10;iiKg7c04FGEHOxqFSZgF7MV4rlT+L8LTndYlOuiF8cmbyyMgLxCxy2Mg76QIR8IspCoKYUtiEFoT&#10;g+ClMfBdHIpgGkhoVSQ8pDONwbAmiDTs1eBKSHln+/B/W8AixBpBmcHQMFaFppYmtLW1pE52MZzB&#10;1NeQIDWGcxIBmkErq/BD8b4i5G3OhjeNxirMFnoOhtAw1YGGmRYMHXUlUzMNNUHK2mQsPFyG6Pp4&#10;BFaHIKCS0XVJEIIIv8DqYFqgOyMoG4MCJ3gvdEdAuS8Mgw0Z5+wYfc0QTfh60GzEBraGTvo0Zgep&#10;wcnYkIyKhiKkr09C1aElBMpKqDupI6cui9AygFemh1Qc2YBZh5sjkfYkGho3RkQlG0UYB+rxe3Ng&#10;zCySIqF7ticc+b3a0GyDSkMJy1QU763A2ku7caG/j6Y1hfuvXsIqxR8aYfpwL/HgZx2J+JWJSF+e&#10;gqwlqdKy1zErQpGxPh4rTy7Fg1cdWLJvA6IrsrDpzH50TU5gmBHw6vpjePSgG49eTWLgw3sMf/8L&#10;MjcfRF7Daex68yPUHz6DSVM/gpdtR+XGBlTuOYo1vG/TsQvYImzr0jUa/V1s5nHpgSOo2Lobful5&#10;WLr/MK519+PA1Zu41dmPxs4BPBQxsW8ETwbG0Dr0jNB6jvYRGtfTCYy/eoN33c9RE1uI+k27cbKj&#10;Q1rxQWw99vTNO/zww+/oOHEbu0rWIj69GANzn3GfEfNMewde/v2/of7VBxh2v4T2yAco0LbkGAcV&#10;xbgsscPO8HupY12M1ZIhvBYw7smOvocirUqV0FIgoJRoU3LCrF6L4QrfS9FOiUCSE2u9MyYqvWXk&#10;myGgJgk52pc8YSZD81rAv5N9TQuTrvM5Zgitt3+Hyru/Q3Pun6DV+/6dBC7JqESf1qwwrllalehQ&#10;f4eBjx/Q9Z4m9ZagkqAlgCbAJqDF2Mho2EbAtfHvWmcF9F6j/d175PJLlLnyhGDqgeyVLsgSWhKo&#10;aFrCuGSu0sJEudgC4wtNiDp4DtdHnuHxizFc7etE+qYtkLFz4w8uC83TL7C6YStK6xcjbmECdXwL&#10;zj06im3nV6FiZx48+aO1C7NBSW0xtp3ZiqyV6VBkFEkrT8DRi3twq+UcbrSfQfaqRJhF6sM12wl+&#10;tBGffH/+4GkitCwxDUZszODGH7lbrpcULxxTCTBCxSHRCVZshUUfmGUoLSnIGtZ+NrDwNIOJpwns&#10;w+zhQnDpemkwnor1uWiF4WbSigz6bsZQt9WAb0Yg/HKCYSwmORNcYgdlqxg7KSbaJznBJd2NNslo&#10;mGgHNUd12Mc6Iqk+iRWflrE0FiGVMfArDIU3X3cw7UNssWXL16cTYIwFlgr8X8YwdjeColiny80Q&#10;gTmBjK42MPO1gEeUO2zcraCgrgB5DTk4h9khppTRMNIKajQULXt1aZsuizhLRlZXxC+LRVR1hPSa&#10;TAMsoWqhAWVDZWhbasI6xEqKa+kb0pC9I5sWEoOIVYTp0nAEVhFajJwRNJOgqgB4FhNWi2koojO+&#10;NhK2jKwCWGJxwHjCJmVZkrQChayhHBxi7eDDxsMxxQFl+4uQuTEJq84sR75YCUJRBsXrC+AYYw8d&#10;Vy34saFxoLGZ+OkjpjKaUVXMR/WHS7JYAkdAVQ9LGsoJcw84iZ1+2CjY83t05fsRhpi/oxArz2zE&#10;2Z5WXB0cQ+eHD0jdVAm7XDfE1qVgw8VdCGKjcffhJaxeVo7sZanI2ZyGhFWRKN9Vig//4zNuDz5g&#10;MhjClc5baJ8cxIMnzbh5pRHdz6ak+YeXaUBHe8dwpHWUz/8jVg9NQ6XlBTQHX8N93yUkrdyEql2H&#10;UL//BDYcOSuN7dp58Tp2XbmJgJIaxC3dgLhFK+EclYyTD5txp28Y1zv7cL29B3fae/GA4GrqGUJz&#10;3+g/wNU+Mo5uxsSeqUn0TUygk/fN/v6vONfZjb03b0mp6NnX7zAyPo0dVevw+sVbnHnShpc//IaL&#10;/f042tGGyd//jsuffoZT9wsoC1gNzUPhmRhYKuD1FvIElxhkKgaeSgNNCTZZFjGVR4xyFwNFlQgg&#10;ZZqSHKOi0psfoEJ4KQk4iQj55ida2A8sBNjMzwQY4yAjpFg3S44gU5z7K++jZfF+BZqa3CwLbUyL&#10;l/8BLVH+hJbYSlt0qHeKfi5GPglovL/7/XtCizYlRrgTUB2i451RruOdKLOShT0h5Npm5tD8ZhIX&#10;CDLnxj/OEF4ioAguGcZDmSui8PKVP4B1qR0Kl5oR3DaGBfH52MncPsDnbB4bxtn+Ach7+MEhLROX&#10;etpw4PIJhKdHYvuxLZj/fQqvvutD1/RN7Lq5CkHlnrAMN2VUc0IAY5pHpqc0VkfVRgXqVqow9TaB&#10;MyHgl+dDw3JnFKMF5PvAK9f3D8vxgkeut1Tcsr3gLFpyts4OKW5wTuMPP4U/fBEjCTexSYV5sAXM&#10;fc1h5cWjhymMaF2eSV6wibCGOVt/nywvvhYXGLiZwsTNnEamBw07TUQWRsI1zhVmYgR3hC3sGJfE&#10;ihjfoCXA6QKnDCfapDmMgkwYjaMRyijoWxZCK/Og6dnBONQKjukesGMM0vI3grqLPpTM1aBOE7Lw&#10;tIaOjS40rDThn/RteICln6VkMh7hbtJGFWLpm+K1mfBMtYZnvAPM3I2haqwMEw/GLQJQ7NLjnuXG&#10;/x0G32Jfmp8DQWUNJSNFKOkqSzsHiXFUudtzCaIERDFGRdbFSkUAy3dRAEKWhSGYcdEl35k2GCTF&#10;xADGK6skS5hHGUsnCFwZ/TLXpcHUxxRKFrS+UDOElUcQStpIWhGDwp2ZiF0Rgbrjq6GirYrEynik&#10;LE2FjC7jZBw/L0ZEHRd1qQM+f0shPxMaXZ4fPDM8pPmLmavTaKpxtGpLvo8gNgaO0hlJhxR75GxJ&#10;x9Ljy3G68y7uvngqTUsLW5YpndzY++AsXv30ARFZAVi1vARHN69F+cpcFG3NRMbaWITT1MXCi0Wb&#10;c9A59wjPfxjB8Pwgpn6ew8lHjbjU24fJv/4rKo5ehxWh8+jNZ7z+/nfUjr6BzONRLOhn1Hoyjqh9&#10;p1C2/RBq9wloncPmExex69xVnLz7BAlL1kDV0hPheTXwSC5Gyaa9uE0AXXnSgeut3WgkuEQ0fETT&#10;ekTjamZkfDLAqEpo9dC0escnMPBmBl1TM9h04hzKt+0kDK/DOSaeEfMCo+CPGHg2icmP37OOf8To&#10;h69oHBnD2fZOTPz2G7p+/htiB15Bo/+NdOZwwQiBRaNSEys6jMx/M6ynnwgtMd3nPWSffoaSWI1B&#10;jIAXA0nHCS9CSJ6Wpf7uVyk+Kr76AYqir2vuN8jwdjmap6wwsVka1eufoEyTkhOgo2nJ0cqU5//2&#10;LSISdsqMidpvaVoCUgOfPvwDXKL0Ek6dpHHX/Ld+KnFdDG3olkyL8XDuvyAlrkvwIqxEaSXsmt++&#10;xkNCa83wM6hdZjQU/Vbn2yFzXUCrFwsufysStERhNLS924OUC7ehRkAdun8X3TOTeDzcj4fjz+Fb&#10;UgTXlHgkluRha8M2bDywDpcfn8a+KxtR21CCumMlyN8ah+AKT6QsZ+UpCUM4f8RiTJSej4603LGB&#10;jyGsGMccGMWcs1zhWUBA5XlJuzX7FPjDu5hGUOhLKHlKfVsuWQSWsKtkZ7bcrnBP9yS4XOGU5iCZ&#10;hxOB4ZLkCsdwW5h50G6cDaBqogJHxtOgrGCY+BozutjDP8MfNqH2jJK2MPUwg5q5qjQn0jnSBVa0&#10;FfMgCzjEO8OR/0MMg3BjZXMnGJ3SeRvNTmz8kLs2G5puWiz6jJYmMAi0ZKzk8xGOtomu0j6ElkEO&#10;0LI1hKK+KizEIoiO5lA30YSBI6NYhCNMPU2lOYamhKspAZW3Ig31hxcjtJAxKN0H5i7G0LHQhIkT&#10;PzPGXQUzeRgHiPW8gqQpMGKOpNin0CHUAWqm6lCz15RgX7qnHEX7y5HCyhxRG0fbikfY8ij40az8&#10;aVzBhJ5TnjP8y3yl5W98GBXFOvnGYUYIXRgCc0LKItIcaStSoWApT9OyR3ZdJhsaZbimOSJHnJlc&#10;FY6SnYXIXZUD70wvZDEiCjMzokm6Mw4aio744hC+1nh48Lu1imcUJqB0vbT4u3FhzM2FMRsz38IA&#10;GrMr46kJ7GiyybUxKN29EEebL6Lr4wRqjm+Gfa4YWxbJ3/czPP0wi0U0u6RsfxxvWIf1eyoRWcXG&#10;sMAKPgsJvzhN2ro59jauxf67m/hbvY6DD4+haOcaXB8dxeS//DuSdpyE/7pdaP/wA57OfMDWlzQS&#10;mpbYyUa9bxZBjT0o3X8Ohcs3YtW2A4yZlwiUazh05Q6O3GmW+rn80suh7RGNuGXbcP5JN24QWk9o&#10;WO0E1ZUrd9H4oA2PCKzHAyPoGKRpPZtAx4tX6B9/hb6XU1LH/bWefvTMvsPLn37D4ZuNiCwoRc+7&#10;Dxj8/BU903PoZmwUu2GLidV3+kcw8vkjJn/4K5a/+gjN7ldQElY18k4ah6UsRr/TruSffpSm50gR&#10;kffLiYGnvF2amyhARvMS18W8QaXX30sDTDXmfoXy7C+QFwZFSKm++53Xf5UuK4rrNCkVAk1e6qj/&#10;lcYl4PULVGZ/g/bc36DBv5VM65+hJS73EFICVqKIy73U5r6PH9FNwIm5hRKkBLT+ANc/Lr+bI8QI&#10;LUbD1u++Ir97BDJn7nyLgQJOwrTE8VLXtyEPoi/rOq3rXAuSO0YQUrUUhxtvo+/9LO6x5Xv8gl/E&#10;0xFcI7yW7dwKb3d3BLs74djJXRiZ6calJ4ex91o9dt9YxQgghhCYoqZhCepPrMXyIyuQtjIFTjQE&#10;YUXilLjor3LOJhAYF9wZ/QSgvGhdfkWBtCsvWpULbOLtpTFSIq45pYrdcgiPJD5HvB10aR9GcTaw&#10;TXCCDZ/PlhVMbLTgEG0L52hHWNAWxIRj21BGwwQ36BOWgVl+LIFwiXGTRpRr0360LbSlKTD2BIBN&#10;KE2LcHNO9WT8FLs32zPGePL1iT42L5iwgomdptVsxE7RWtD2EkvaWMEq1lk6K2YczsvRToyaLtB3&#10;MYWKkQbhowdTRwtommvD0MWE5mQFUy++dlcTGLkYwpzgq9iUj4LVCQjJ94BrpD0hZwgDW32Y8jm0&#10;rMXaZ/JYvq8CKw8vREC5O7xL3GAQZABdN13oOulA3UEDJoGMxDSdYBpgwsYURNUlsiQjkuYVUBUs&#10;rVcVvDSSsVD01znzfTnCp5jWmkWIRlpI8wjN+BxKdoqIq4qVTgr4ZfsgKDeA5qgGUzY6Ynno9Vfr&#10;4FfqiaWHqpHC7zSmIhYL9GWgTrP0TmeE53cRzGgodvIWz+fKKOjI78+RBim2LyvZXsrfhr0U8X3z&#10;/WEQbAQLmlcYo2vB9jzsursfB5qPw5qWFl2XipK9Vdh+rQGlmxZC30cN/ql2yCwKxoZDNQgoY8RO&#10;1YVbkQVcC2m0/iow8tOkwRlg8816XB+7jZtjvbSVbiaSTwhdvR3VFxvRTGB1T0xj4+gs5NomJADI&#10;DMzDouUp8k/dQnR6KeITs7H/0nXsu3wXe89fR8P1O7jQ1oNLBFTG8nVYfkh0bwygbNFSlCbloe9B&#10;O2riC7FlyXq8eDOPx0OjaGc8bHk+jjYCq/3lJFp5bB2fROer1+jisWfyDV7/8hcMvv+Ci5096J57&#10;h+EvX/H0+x/QSFjd7BvC0IdPGJp6i9cE7JUPP8O09wVkGRHF4n7qYhrO6Lw0jUeJ15VefIQC4SVW&#10;c1B8TrN6yiJGx0t9XbQvwkvsHC1HYKkwJqqKiCiARGipv/uLBCtxWYWA0v74d8ZIRkXGRTUBqQ9/&#10;h/LML9JjVAgr7Xd/hSYfJyMMqu8PKH2D0zdo/QmrP4+9vF9c7pynUUmAYkRk+S9gCesSQx5m8PDV&#10;JE5Pz8LpbgsN6yHEFB2ZqwSWBC0x3KEbC0S/1g0Brn7InGjCirFX2HDtMh7PvEbL23lUHDqOvQ8f&#10;oW2aH/z0BC4/uo/M6BgE6Otha10lW5BW3Og4jZ65hzj8YDtsk6j8yTZIXpaK+EXJCC8MR/ryVIIr&#10;VZpQ68bYJTpjXbM9pL4qAQXRAe6S4QavHG8CiHEvwkIaamAaZg7zSEtYxljDkEag5UfzcFdHxOoC&#10;ZB1YBSOCSsDEUcSTFA9psKNbkjNbRC/+32BECNMrCoE1n8cpxh6+aT6wCraBTYA1rL2tYGjLKGao&#10;DlNXM9iH2MGSkLOIsIFHti+jIU0k1RFu+V4IKgtFAI0hvT4TZmFW0HbVh2GQOexoF9ZxzrCOd4J1&#10;gjMsCUxzPo+JtyV07QyhZqIBbWtdwsmCMCNMQ2xhEWQtnbUUMVHsm+hFS1y5bxFfG+Mrr2uYqMHI&#10;3oivyYTAkkNCWQRu9J3CsQc7Eb8iSAKXWFLGyE9P6lNyIbjFUAP7KFs2DI6wz3KCJSu358JA+FeK&#10;taci4bs4RNoh2quIn3+2M1xznKRpSj5FnrBNtoNXlg8MaaTC2sTEbRFB45bGwb8oQIKaEeHimmaP&#10;Vaerkbw2QRo3tuXKVn6+kZAzkKW1Epx+FvChAUeLs5IxdtIZV2NfEzjFOsI2ygb6vnpIXZUmffem&#10;EebSSH+zKDMYhYvlob1QtDsHS05UIoiQTVibiJqTq9HzZRLZ64sZNfl5JRjDKdkKUUXeWHagjAZu&#10;C8tEbTjmGCN5XQySaPYROaFQcJXh85Ti1vM7GPryBkfuP8b+By1Yd6sJN17OoGniNTrGp7FyeAoy&#10;HeP4tlHEV6j2TiHlThsWr90Fa3O+/7QsHDh3A/su3WGSuIFD127jxJ0HuMI4ePahWM23G+dOX0GS&#10;vT9WJRZiX0YlaiKysX3zHnQ8G0fL8BjaR8Qo+RcSrIbmP2No7iP6Xs2if3oGI+9Yz2feYfvpi1h5&#10;4DDqDhzBuZYWXO/uxfaT55BaVYNLLc1obh7EQFMvXn78BfETtENGPrGUjCJftyqjoTovq9CuFAhf&#10;VQEzMcdw9P03+2IRfVtiGo+Yb6gg5hASXnKMj3LPPkFBDIOY+pFAEvD6QQKS0sw301J8/QNh9Tfo&#10;0Li0Zn6F+utfoPn+r5CbYbQU94mo+A1Un/638ies/hle/by958M3aHWK4QyiX4vHVjF6nkUMcWhj&#10;PHzC25vm5lA9MAZlEQ3FWUMxZUcYlQDX5T/GaF2lfd0Q9iWg9RCVTyex4vIVZG5nJdm4EwYZpSg5&#10;ehI7b1zCxrPHcODqORzYswvxnoxtViY4cb0B647UoHhDGgrXpRBQcYgti8aKPbUor6+kzWghMj9c&#10;mjjrmcFKEmfH1tcJbowHbmxx3dLcCLJvxY4/drGvn7G/MUwDCaxQS5iGWkDJVVXapUZ0xnsWByN7&#10;3wosubwbejQcTTcdrNhXi7Md11G0qQLqjjQcR20YuxrAmaDwTvOGPyuljejbYpQUwyKsA2wQkBgA&#10;Kw87KDHGKRkpw9rfBtaEloCgVZQ9vPOCCSwf2BJcfsWByFyfg5xNebRELyjaqcEkxBLumT6EJUuq&#10;DyuUN2yi3Vl5aV0+FjAmuHQY8cx8rWlwjKARjKZhYldoC1gEm/NxpjCkrRm66yMyJxDuMY6w9rWE&#10;nthv0cFI2gjDytcMd7ovYvxjJ6PDXZTvSkNQhSt88l3gTGOJKY+l3bjB0IfGEkzDpSlaRFlAL9gQ&#10;2qGGcMihES8lrMqDvsFrYZC0A9G3NbFspGWoHdLsaESeMKIFajrrMvKaQdVdg5EtlVbG7yuRluSj&#10;DU1vdX4GydJ2+BpeGljcUIXizcXS8tFiwKsG7dOan110RbDUaS6WgpY3koeOiw70CFV1T00E0KST&#10;69JgGcfYKF5LpivMY9igZDigvKEEaRuS4UKYehV4Yvmx1Zj69x9Qsq2C91vCPIGP431iNdhFB4ph&#10;EW8Ay2Q9hFV7InypLy0uCzuvrYeyp4IEsVsTt3H3eRduj4ziLqHxZO4Tmt+wfkyyUZ+aRc2zGciK&#10;5YzF/oFDrOiMUPbX27Ho0AWERCZDRkYGdu6B2H/xNmPcPRy+cRfHeDx56wEuPWrHhSdt6O4ZRsuJ&#10;a8jwjkQq4ZVo5I4lGQvxfGYerc/EWK1n6GUsfDA4gvzltajZtRdXuvtxta8Pd3nfwbsPEL1wEY7e&#10;f4SH3UM4vv8UXg5NoIvJaN2O/XjLuj7WMobes48wcH8I5R1i/uEkZF59+DYRmq9ZlYBSGnkLjRef&#10;CK95KDMSqvA+zckfoCjOLhJmyi8+Q12M0RIDSAksscLpghFhZV+hLvq1Jr+DIu1LndBSZ2xUnPoe&#10;qm9+hAYBpk3D0qF16dO41N4I0/oJGrxuMv83YVp/GhZp/E9Fsqs/4PXttj+h9fYbuMR4LMLqybt3&#10;aJHKPIHF67MzePTd94jlhyFzitA6KwBFOF3v/XYUwBKd8qIj/rq4nTDjbSYX72FFSxvKT56BXVEV&#10;1GKzUH/rFiufE6KKM3DneR9aRvpw/8kDWFqZw8/XEVcaD2HviVpU1WYgkZU4IMAZm3ZswJYDu1Cw&#10;tAyBKcHIWZaDmNJYuCe6IiDTF3YEhC2twznKES5RTjAnTAzcDaRVOMXCe4ZiO6wgS9qZP9wynLDm&#10;/DJGiEyIkep2WR6IXZeH8BXptChn7DjfgP23T+PE40vwjPeGgaM+HHxtYOFuCW0HPcZEG2ktLe8M&#10;2h3/v5iMbOplAftAF3hGM/q5msLUkzEpN4hwsaItWRGgzqy0PqxAftIZzPDFkcjcmAlHxlSbSAc4&#10;0LB8cwJgTnMz8bOCdbgrrEJcYeFrD2M3c1oTI6CrBUxpdGITDMtwW/6dPayjraVNWQWQxVw+Yw++&#10;Xw8T2NC8LPgajOzFYoKGUDZXQtaSdHz9l1lMfxrA4+GzWNqQA98iwqbcixC2YgRVhYqxCsz5dxo2&#10;2tBw0Ia+J6EfxOgabkLoeiNsRTx8FofBuyIEgYvD4ZzpRmjwPRIWwRWMzASXe5Y3jPhdaIuVK/zY&#10;YNB0A0pDYE5zFSs1eOf7wj7NEUaReqhoKKShucGj0B2br2xCWG6YFLPVjFWhywZD7H3okeYOZVNF&#10;KJsoQdFSEfYJdrRve/5PM1QcqELGhiyativ8Svxoc37SwowlYmeenZko2pmDiMpQOKc7omBLMWz4&#10;WhfvL0LCylj4LvKBWGYnd3sqnLMt4bXQCUnrwuFZZg2XXGNanDWKdhVAl/E5Z1MpVp7ciztPn6H7&#10;3Sd0zLxnUphF55t3aGMpGX6DBZ1zBBbj09BHVu7P0H70HK6bD2Lt0Qsorl6ByKQsxOaWYk3DMZy+&#10;10Ro3cXByzdxhHHxensHivJKkeEZjnAXf9jqWCLPPx5rF6/E9j0NaB0YxsDgGLrbenHn+l3kZRWh&#10;YlU9Vh0+go0XLyBrdT2aCbTRz99j5i9/xxUaXZVbItrXn0TPnXa0P+jC0LVOvDzTg+mGVjRvpe09&#10;6EXMCKHV/VSyKl3CR4WQkh+cgwpjoDKjoqIohJXS84+EFUFGExNHZbEkDS1NZUJ00BNcjIzKtC8N&#10;RkKll1+gxrioQrApi8563mZIq9LgbeoEmjbNS//t77SrnySA6TJWmoghD3+a1P8/aP1Zvt02/wew&#10;3koDStsJrZb5ecY52tbcGzyamcbdyQlsmpiE3k0RDcUAUhEBCSdpmIMojIYSsERcFPcRWjd7IH/h&#10;AVaMvETkhrWI3bgJ3pXVSFy/ChaRXthDMBxsuoILLXepzScQlxyFGA8HhNoZIS8pEHUryxDszdjh&#10;aIP6upXYuHs7tp/Yj+CUSFg4W8KTzxGeGYaEhfEISAuADm1C3VwdJo4msHBj8TSFhRcNi6Zi5m8F&#10;PUYWkzBjLDtSKi2hsu7cIiTWRsA9j+DI84ZlQTxyaHNxRalIqilB/YnNjHkOMHMjCPh8rkGEoZuZ&#10;tOKnfShjEE3LN9tbsi1jN1NoWuhK0dAnxgfGLny8ACohKVZVsAkWo/IJLtpWEIHlS9uKrI6kXdEO&#10;aG0BBSGEgwWUrdUJDJqEpS507U2g62ACPR5NHM2gY2MIJXNNGHiZsfI7EYQOtDjaHKFlEU6gBZrC&#10;yItwczaAhqm6tAqpga0hTF34mp314EN7659qRsvQRcaTldhxpQoFW+MRXukLmwhLyMjLQFVbFVZu&#10;BKCzIUz4nvX5XLpuejAKM4E3oRBJaAXQsjzKghBK6xInNkwizGAeZ8735IWYZdHSGVoxvcaYsLZm&#10;1PbI9mNc94FZNE3UWZWG60ELyoJjFr/rJf4o3JVNk9NFUn0yao8th1+CD2TVF9C4VGEaYAxHxlSb&#10;MMZg2qQFP6v09WnY+2gngZKL6BXRiKiJgFuOG43Rm7Hbmxatg6jqECw/uQiFO7KwcE8BrBgHdfyV&#10;Eb3YHytPVGH3g23I4X1i2eW0TYnwKKYBVzKO1vkiejW/oyW2sE7Wwsar27D/1jk4Joejko3m2A+/&#10;EFof0DnHhp62daW1F6ee9CG6ldGw4/U3aIkF9vrnoTL4Fk4nbqH6wEls2t+A41duYcORkyiuXYuV&#10;u/fh4LVbqNqynY2rG/Krq7Fx605sql6NdP9YpEdnYMmyehw+eRELq5djw5rN2F+8CoW2wch3CsES&#10;3v+Qljb182+IWliG+oYjePndT+iZEmvnzWD8xTROFq7DgeAyXNpyDNPDL9G+qxF9q2/gzbq7eH74&#10;CbqHX+Hxv/4HvIbGoTY0C5WheVrWe2gSPorDbyE3MENjfAcVQkqcYZRlUX3+WSqyw3NQGOV13qfG&#10;x4uzjuJx8oSc6NeTFQsIjvJvGS9VX34HTcJLZ+orzOf/AqPZX6Ehbpv8Hibv/gajud+gy/uleNj/&#10;6ZNUBJj+PP4zuL7dzsuf3qHjw1t0EFZiOETH23dofU8lJcA63k3TsqZw7/07hD1uJbAefbMpEQGF&#10;TQlgCXBdpXEJUBFkYg6izA0BrX4oUJHDLj2AYW4uTSsPjoW5sM9JgEthDDxL4pC+VixDU43FO1dh&#10;1+ldyEkKQ5yrHUqzEnDv0S1cunIOh48cwO6Gvdi4Zwc27NuBrPJ8FFYWoaauBuVLF6KwpgBxhdEI&#10;TvWHa4Sz1On8rfPZBJYCWiyWAYxZ/mLbd31sOFeNLeerULM3E7fHzyNtXTR0M93hffwMXGrroexg&#10;DOtIdxRtLIO2vTYs3fk8ribwj2Jko+kIMAlIucQ7w0d09LOCmtKujMTkY1OC01idcGMFC7RAZHGk&#10;FB+1bDWlgacejJae+f4IEeAq9UekmAie7SHNP/TKDIQeTUnbXh+6hI2RA2HjIM4O6hNchjDzsJEW&#10;CTSmRVlHO8GQsdAq1g7m0TYwC6Nl0YgMvBkhvS2gaSY2qlCRFtQT5mcZaAs9mmdWZQIuNTXgSONa&#10;HGlai6VHChG8yBu+eW6Q11KAkraK9PlZeptLZyMNGYvFMjV6ocYIqomUQCWgJYYPhC6l6QrYx1jB&#10;ItaCAGPULPKFd6EfzYbxPMmFkc0bzgSWS1YA7MXZzCg7aPrrwoXvOaAiCJ6lXig/XILE+iQYhOti&#10;4e4iWAZZQVZbFmpm6oTVtylPYk6ivr8+LGOt4V7kRfAHwqvIHb5lYuI9bTnZgYC0kjauVfdQo90Z&#10;YsOVOmSsS+RvLAGxy0KRuz4ep9v2YAmjY+GeXJQdKoIvLTN3Vwbciu0QVO3G2GvP4kKTZOxOVkdK&#10;bRqesX7svnEZYnT9yOcfpHFazTOzaJ58j5Ub92Hb+YcIG3hLUyC0xNbzYpv5flbcgVmEPRrAin0n&#10;4OjihpTcEkRmF6Nw1WpkLlkGv+RMrNxzAOuPHsWKXbtwrPEWDhw+hryEHBQVLIJnVCIOnb8uRcJd&#10;O/j7jy7CvoB8RMsYINchAL/O/4jmsRdYfegonn34Dl2vpiVoPZ//gM+ff8TXwVnsjq9CllcMvp//&#10;iq80o/HjHWjK3oWJU6348T//F17/n/8XcqffQ63vDcE1D8W+WaiKSDj8DhpPaVdidDyBJOYjKtG4&#10;lHlZYWAOcrQxdQGwUUbL/m9/oyMW8+P98rwsIyA39BZqTz/BiJHRiHZlzIhoNP0TDEQ8pF0ZE1Za&#10;NC8DGpixdPZQAtZ/wUoc/4TVn8D6L2jNo4vQEobVOf/uD9MSfVpilPwkHr2ZxO1P38HnfgejoVjs&#10;r+1bhzuhJMHpBiEmLl8fILyEbRFat/ohe20Yare6YLPjCCyKKqCTmAy3skKELSuFG6FlRTvSDXdi&#10;K+4I61gXuKb6wC/RF6GMWJHJwcir4Q+rrgLLttZiQ8MW7D7ZgL2nDmPZ+uXwD/NBaHgACgjBpYTX&#10;4rpFSCtPQUxZDBIrkxjVHKV9BvXt9GhcjEo+VtD3prX46GPbxTXYdLoadTSuhoebEL7cD/ZV0fC5&#10;8QAhF2/DIsYLtvGuMPE3p71p05w8YeZijOD4ADj429K8zGHoRKOhQXmmeSIwP1DaiELP2hAG1sbQ&#10;MNKWBmuKuXyBGUHwTvZlrNQheHRh5mMOz2QvBBQGMZbRVqoiEFYdBe0AfZqYG0KLoyVwadjqMNYR&#10;ss4WjIbmULfWg76TGWz8HWEuol8o4yFfo0s6QUqDsyIMzEOtYBRozuhtCWO+Pi1zLVoX7ZLQtg51&#10;4GdggwUqMjC2NqCheqFkfSqya5PgkGSNhOVRfA9i8KoiDYvApZk68nsx9DCCvIUCXHM8kbglE4FL&#10;oxFEcPlUhhFi0fAvD4VNor3UCe7ICOae6y5FRmc2Ao6Mzy6EtH26F+wzvOGQ5kXDtoOamxYMg0wR&#10;sDAUHgt9EVwTgHVXa6V17HNoYAt3LIa8oQLkjRRpqx7S2VazUBNpxL0V4eRa4k+oBCNU2oPSCxHV&#10;obQ4QibaEuGLwmHgTzMM0UP9+eVIWxPPyOqFst05KN6egqr9uUirjUbp3jxE1wbBt8IdOTtT4F3u&#10;iMhV3ghf4crX4wL3EhOYp2oinM99rvUGSrasQ9e7j+hkLGx8+hJ3CJJ7r+aRXLACyVtOw7Jf9GfN&#10;/gEsFrHkS99rRLQOY/PZa3BwdIazTxC2njiHPZevYsupM1i9twGnGx+wEXmMUw/uIb+e9nvsOO48&#10;bMHNli6cvd+M1pEXaOpnnG/vwvSTIVxIWoojMWWojchCcWwu7jzpwvOPX9H9chqdLCNvP+D6nSas&#10;y1uKutgS1AbmI90tGvNzH/Hzu5/w5vow7ubuxOGijbjQ2oVbs++Rxfeh3DEJ3dFP0Bv7KBmicv9b&#10;aI18hIboaOf7kuufkYAligQpAk6Fl1UINS2CSXP0I7SGP0jg051gJHzBGElw6T7/BMNX30OXxmUw&#10;/QON6gdoMS7qE2Dmb38jsH6AweRXmE7TtL5B68/yJ6C+getPYP0JLbH8jICWGL8lRtVKHe8CXLMz&#10;eDjxDDdfPMXOsZewuUu7EsMcrvVgwe0+LLhBu2IElGkkrO4MsQwTYLx8qRVyYvjDsVYYMB6mn7+G&#10;NTfuQzUwmD+UGjQ8uYvLAx04/OQ28nfUwS0rEvYJjCiJnrBJcoN9jDNsw+xhGczoEyBijyUsQ2wQ&#10;lhOGrEWZiEgJhT5NQl9XHYXZWdi8dSMqa5di8eplyF1ZiKjSWCmOOQbzBx7uAWsfO0Y6A1iH2MOC&#10;rXj90Tpc7DiB8u158Mp1QPqmJHhVRsBwUS4M8lNgK4Y5RDkQckbSxhBiaWQrX9qahxhMagRjAkrf&#10;yVAa5GniJaYdBcMh0gFKjDP6towh5rQTY02CS1WKWOEF4Xw91oSQnjTmS9dOFzYhttIE4cCSYMIr&#10;BP4lQTAIFrsquyGMr1/X3ZCGpUOjI4hcWZwILkZGGz/GVULJJsIB/kURsGelthKfF+OiNYFgFm7L&#10;12xF2BE8hKsJo6G5lxXsCHFzPpesqgJkZBdAQW0BI5gMFmjwspECosvC4Z7mTFjIEnSGMOT7FGO3&#10;zP0toOKgjtDKcMRvTEP46iSErmREpCGKTnkx7cgxg4BnRLRLsZc6vcXsAodUZ3jRKP0JJp/CQHjk&#10;BDK+BcMkyBIqdhpQZRFzFf0WBklL75QfyMPivSXQddXFsoYVcKJJinmL9jyKMXhi7X0xns4h2x3+&#10;NL3IVUnwKPChzVkjuS6ZBvftrHD8snjo+4mOeiXkb81AUl2MtJxPWn00opf6I6bGHzmbkpGzNY2R&#10;0B4BlR7I3pGE+LWhfE5fFk/4V9oSWqZwyDWhTfohcXUGSvZuZuP9Dlf7R3F18BmOPmhHzsqtMPVO&#10;QcSZx1ARnfB9M1gw+AELBhgPB76tK2V19iG2nbuHpLh0LKxYgf0XrmP3qfM4fusm9p07jYMXT6Nl&#10;pBun7l1G7b7NOHrjKu52iUUABtDYM4h73X1o6u1D79gztDxoRWV4JsbvdaPzXgtOHLuI23xshxjy&#10;MD5N03qNYcLp6JmraFi+AxdXNWCVfz6y3eJw59R1XF95CGNb76N/2SU83HUDj8ZeYfHFm/BpH4Ye&#10;7Uhr8B00eVRjvNN99gkahJda/xxUBwmm51+k+Cjf+wZKPW+gQ8ApEF7iPSrQutRoXOJ+LUJOh0WP&#10;0DJ99R1MxeKAw/xchmdpYCJyztK+PsKIcdDo1WcYvvwIh3e/w/3T3/9/ofWt/Amu/wLWJwx85vHz&#10;PLo/vpOioShtb7+Z1pM3s3gyNYWHb6ZR1TcMxVvNkGka4ZHAutBC43oC2ZuMgw9HWMYg2/wcik3j&#10;kG1oxIJ15yFTdxZBZ2/j6rNRXB8ewsrjx3Gqp4WK/gRXe/qx7OhheORnwTY1Bk4ZUfxxBsAiwZ0t&#10;sh88aGF2cW5w4HXHBBep78Y8kK2ftymsGX9s3S3g5GCJAG9PZGSlYP3OzVi1dQNqNq7G4vUrkFSR&#10;Dtc4D5gSNlH5cXCP9YGarQbjWizWnNiIhVsXInN1JiKXRNAO3GCeYAmdaFvGHCfYSpHrD3sJZ0wK&#10;Y4Xk/7cLsYYl7cuMMVM8r5GLkRT7HCJtEVEaIvVtKZuqQc/SADq0LR0zXSjRuMLzwqSBsXYElbEj&#10;bUZbCRpmmtBx0YNrCiNVng+CCS4xd07Lxwg2UU6IKomFCSOaDo3JgLalKyzOzgTq5toEniPB7kJQ&#10;8TWyWEQSsoxRAghmodawCrCFhqkmjB2MpDOHlu42sPW2g7WbDZQ0VaCkogxtAx1o69NETfShZqAB&#10;N77vmJoQ6DhoMppqS3sQmnvT7MJsoeuhy5iVhqj6OETUJfGYiuAVNBiCK2JlIjwL/WEdbyd1yLsz&#10;ZtokfoOWmELlWxTARskLLmneCCqJhGOiO7QYucVWZkpWyoS0A0LKAxC13B9rztVKyzyL/x1UEghN&#10;Zy1p70dTfgdmEZYwYnGkdaVsyIZtihM0vbWhF2CAqKpYaViLcZgxsjekS8viWESbIG9LGpJqYxhP&#10;bQhOFwQv9kLUsiDk7chE1pZU2KSbIm5NOMKXBSBhXThLKAKqnOBVbk5w2dO+HOC20ArOxW6ovXwc&#10;14bHcbN/BA9fTOHg9UdsDOOw6Fgjop99hEznG8h0z0ix8JttvZUWyVM714z49YeQkFyAmpr12HPs&#10;AkoXr4C9hwdyFuXjZtt1dL1swYUnZ3Cn7x4aB9t4+TFutHTwvk7c7+zG465ePOnvx5O+frT3DKBv&#10;4iV6CCixmunQ7DxefP0Or758j1Fa1hNa4JOxCTzoHsT1M7exPns57p2/hx/f/ojeQ3fx/uQAustP&#10;YebGMP47gP1DL2D/oAfGz79CV5gT7VCxdxrao2+hTQhpD32A1tB7aLAoE2JKw2+hMfIBmgSZHOOw&#10;6LAXEJLr5/vvfU0z+widZ4yNjJDafP8CXHrjBCCjpDLvU2RkVBqeg9HkF1i++Z7A+g22tC/HNz8J&#10;aAkwiX4tAad/Lv8FsYHPnzFIaPV+fE/TEgNMWd6/RyuNSzpzOEvjYnkwN4OlfYPQvfYQmvd7YHKt&#10;Gap7L0Bm1znI3aJ13SPQGgchzyLXOAr5hvtYsOkyFHbfQF3nIFpfjuH2UA/uT05g2bEjONfRhgN3&#10;7mJxw2GYJCTDOisbmoHecEuPxaaLxwi3XfDLi+OPkD+aLEayJHfp7JhlkBif5ADrMBvYBLLl9bWD&#10;rbMZTG2NEJYcifzqElSuX4mVOzdi9wUxQPUo0lfkwyHKBT4pAXCMdIFNqBMrtzUrhOjkNYQWY5lY&#10;UM4hg7BipBF7HJqEm8GYxmIabgULVioXVj6x5btYDliMGbIOt2TcsuLfm0HPVU/aAt8/xweRC8Nh&#10;SjNRMFKCjimhZaQDBU1FOPC5MlamSEsG2/pZEyC20LLUhpK5irStmFh3ypKgDC0jQGlfinbqsKE1&#10;JS1OIqAcoG6jBxVjdcJEH06h7vBKDIC9dHbRniZqCX0vxkgRGWmjxgHmtDp76NkZ0vqMGGvNoKKv&#10;ClV9dRiYG0JOWRaKKvLQNqSpmurCiLcZWBpC21YLYeWBcE92ga6TNqy8raTOe+d4F2nZndDcYIRX&#10;hRNWEYRWCqLWpjEmRiOGl/0JXDHLwJzxzDlLrJDqIK12IdZyN4+h5dGodPk5eWb6wT3Vi0ZKaPLz&#10;ERFan8/tm+uNgHIf2kwRkpemwJj2KpbdcSbQxS48Dslu8MgLgFmiA+0oEC75PjAIJ8yiLKAdqA/b&#10;BDtEVEXBNtEWuRuz4FvgD98SMRUpHUnLo6HtrsrPVB6G4bo0rFTeniktXKgXpcVoKM4gO0lRMaaO&#10;cXGRE4KqHRG21An+i23hVGQE+0JHnOp+hOaXrA8EVufLGdzqHUbxnpMoG2Vlbh+HDG1DppfQ6mVE&#10;lMD1lsdZKHZNwurYTVQduoT1Daew7dhZrFy9Bb4hoahaswhl63NRtacERx7uxdKGGmy7coANequ0&#10;Y89tlgcEVhPLAzbyj4ZGpBUnWp4+R+vTF+jma7ne3InsyiVILVmI3ecuE3jteDD8lI12Fc7feoi7&#10;d55g8t0XzH75Dr8yHr46140XG29i/GI7Bqbe4so0I+7YG2h2iuEPr6HPqCcionLfG8gRQtq0Jn0W&#10;1b45KNEkVQkigxffQWeYj6FxKRNOqgSX/MAMDe09gfROioV6jIW6hLk6Px81QsrwJf9m/DsJfNrP&#10;P8L45VcYv/oK6zlCa/ZX2DEuygx8FsD6QDDxyDL45b865gWs/gGtr8K0vg2BEBtWdLz/gDbCq12A&#10;680MHkxP4woj4vquDkTcvAunC9cQef0WQs5ehunBc1A6dQcyB65AZts5yBwnrB6MQuHeM8jeGYHx&#10;rS6cYPa/3d+K22P9iFteDWfGufrzp3BpsA8ND5/AMiEDhkmZkLFzQNGmDbjY04WQ0iK2yJGwSgiE&#10;azYrSmk8kqszUbK2DK4JtKcQS2mir4W/DSsxwRZFOwv1gHdCEPxTI+ARF4jgjBgkVmSjeGMlclbl&#10;wTnWGUHZoRLAjAgmm0hLWpQ9YjYtgWGsL+QdVeBSmQWHwmyCMhg+uWFIX57NH1IdosvjYeCuJ42l&#10;EmcDI4pD4RLnBLdENzjReESFNGaLH8mIFVYUCrtQO8jqLICWsTa0jLSgY6+FxMpYBGR5S0DwiHSH&#10;a5grbANZKeKdYOCvL51pc051Q1QlK1+sI9TdtGBGc0qsTCX0nKFmqQlLAs8xxAlaVnrSrtDO4W58&#10;TyEwcqN9+tsjMCdUGrtlG+4E5wgvGDuZwTvKGxrGGlBUV4S+sR5NSwlGhJQprc3UzhTmDjRJe3Mo&#10;GijBkUAOK+Pz+RpL68SLdepDCoJgT9uSUZKROtyj1kbStuIRt14s6ZKApA1ZUp+ca46HBC3HNCdp&#10;SRolYyXIGstKk9Vtw+2g76BHW3WEd4YXFI0VoWGoScNTh7qZmtQAiO3887bmYVFDpTQgWM/LAM5i&#10;DmaSK9z5mXvRQl0KxcKI/I75GcWtzUQi/3c0TS+gNBABC3lfjjuKthTCgXCzz7BFytp4pPM1yuot&#10;kKKmbaI1ivbmIXV9IlwLnWAWZyBN3PYpdUXM6mCErvCCX5UrQpa5InQZ43elNayzdRBUE4y2uXF0&#10;Tb9jAzyN9vEpXB59heL+F9DvmKBlMf70EFh9ok+LsBJHVnIBsAWspMZdr5B+7QlWn7mCbWcu4+yN&#10;+9h/+hQW1pegalchMtYnIGtjMtI3pPJYiJ1XTuF2Zz9utffibkc37nf14VH/mLREjVhyeeTVFEZ5&#10;fDozj9t9Q6g/dAxnHzRj4PU7PPvwFR0Tk0guWYSRmfeY+vgVE3M8sr5/nPuMrrOP8GP7FIYbu3Dg&#10;6CVcaOvFgc8/w39gCtp8LxoErhqhpTH8Afqjn6Hex4g4PA81RkfDF19pXfO8bQ56vM904gfGSdF5&#10;PwMVxkj9599B/akYpDoL3bG3MCK4BKD0X36mfc1L/VtGNC671z8Rhu+gMDQLOcJRlXFU5xlBLyA1&#10;+PW/ysAXMZXnG6j+d2jxyPulZZUJrJ4PonxbG16sYNoxP4PH797g5uuXOPNmCsemJnH+5UucfvUS&#10;G0j+5MaH8Dp+Ho77z0DrzAMsuN0PGbGN2PFHCHo0jIvj4zh46xweTj5llImCsrMz1l65hMtDfdhy&#10;6QrU3H0h4+QFDW9/Vn53pCxdCi1vL1hGhsEyKpi244voijw03DiDFbvWwjrQAdHF8ajevgplG6qx&#10;fO8qlG4oh3cyK1eQG0IzolGztQ65NSUEFyNnhNif0BMO0fY0JFtYR9izgpjBgnalS7jEnDgB09pN&#10;MK+ugNuW7fBqbIXFxvUIW1uN1NoS7L5yiPDLgFcCX5+HkbQ5hFeSF3wSvGHuYw7XGFd4p3rAxN8A&#10;fple0sKBEYWhcI9ylTq1NWkUqkbKhIgDMlemwoog0rOnnRlrwtrTSpoALAbJOibRJjK9EUJoJNUm&#10;S3MW1d1ogb6myFyWBQ/+P9EPZOBEKzLXhZqOGiy9rRFfnigNrzB3t0RoTgTfqy/swh2lOKznYCDt&#10;ruNGoMuqycLAWAeGBJaNj4O0hpapoxnMnBhz7YyhZaEFY29jaVUFJ5qRsZdYDFAdofnBiFoYCQ0r&#10;DYSWhyJ9expStmYggTEsuj4NyeuzEb0iEV5F/L+EhVOaszR9SRok6qAF7+wAGLgaQVlfma9Hj+D2&#10;hQVjr4GNEVQILTElSddOTzqpYRdthyW0DbsY/j0hI4ZIOBBybjk0tNIgeNBEfRbHIbw2AxG1aQhc&#10;Fi/1q4mzr2KZoQA+pmLXQho7X0eGNSKWBKBwYza0GHkVDBWQQNhm7MxBYGUQ7NJo7nGGSK6Lhf9C&#10;MU4vFCG1Hgha6YmI1V6IrHeHTxWjdrYeFu4tZT15i46pOTSPT+LqwCjSb7dDs2WQkXAaMl3zWNDN&#10;SidgJZYNlo7CtMQSwnOQ759GQPMAKk5cRe3BU9h8/CT2XzwHxyg3afOWsv0lBCcb3TIvWmsYqvdt&#10;xF2a1e22btzt7GLU68Wdx+0YHnyOteu3onbZahzashdXLl7HyTuNuDsyhucfvmDw1Rv0v5hG54tJ&#10;PHk2gcHpWXQNjGF0fBrvfvoFP/3+73j39gf88PV3DHSN4d71Zpy+eAs3Cbedb79HzItP0OHrVhAQ&#10;4nswHfsO+kOMdLysROvSHf0AndGP0ByYp2l9YIScp5V9gBlhZvzsKzTH5qHFWGkx/T2MJz5Ba/AN&#10;tEfmYPn6BwKOz03jMuZjbCe+wGLqK3TEY8a/QI3Po8nHyQiDErAa+u7b8Ru4/gDV5y888k1++cL7&#10;eZ2PEVD7Fic/SXGxT2x4IZV36PlMiH2ZRxdB2MWIKSZktjE+Nn94i7sf3+HK7BT2jU/Aq6n320j5&#10;U22QOfYQGZ1PseN+IzadPSLto1i9ezdUDPWRsqIal4bacbbzMeoIjejKGuy7cw9xJcUoWl+Pki0b&#10;GKeWMc4FwS85HjEFeUgoymUld0J4Riy2H96JPSf3Y9GaJdh4dAOW7l4CM1YEXVsDBCaFY+mWWpSt&#10;rsLiNTWILohD2eYyeGV8W61Tx8UAvqliKzAbqPmbImDffvi3PUMYc7nVun2wufAQRq0TMNm7D2YZ&#10;kSjavgz7757DqYdXEVWUAC2xRLGVNkzEsAdnRjAnXVgwtrolOMMjyQVBef7QcdeWBkkGpAVKG7Mq&#10;6igQKmYIKQ5GxMIIaPNvNI21IK8tLxmbY5wdzPl6XJI94JvjLS0OmLE2m8bhDHUxAtzDUDIu/4xA&#10;WoMcjB1N4OjtBG2bbztEW/va8nNVJ7QdEZgZDBM/M9qRA+xocupm6nCP9IKRvSE0jFRh5WoDez9n&#10;2HjZwNLNAmbO5jQyUxjYGUHVVAW+tMFQvk5jf0O+Dx1pVH/amjSC3hwx5dEILAlAJCNX9vZ8JG/M&#10;QRKNJ31DnrTul1OaC+zF2T3GOWUrvh6aVUC2P1TN1WFoYyL177nEOBO2jNcejN9OFixmUDPRhKGj&#10;OGOqQYB7IWUV4R5pD0cx/amAtk3b8yinQRNYfkuTCJd0eC+JR3h9FgIYCxWdFKW5pMl1qcjflAP/&#10;YjYE+Yx55d7IXpcOZQdaNI2tcE8R/BcFMcK6wybBEl75zohfEcXo6SLt4ehb6YqwVV6I3eCLsNVu&#10;cF9kTqMLwL2J+7jzdACNoy8IiBfYdq8VdjdaCSwxdWdeWgt9QZ84W/gHsFgW/GlcIi4yOtl0jaP0&#10;4kOsOXQGG44cxYFLlxC/MBsKdmpwz/IjZD0QsyyBv7eFOHL3Au50iSVqOnG/uwePCLB9uw5idXYl&#10;kjwi4GpogwhbbwRZsKFz8kDV2vVopkAM0gJ7n75EF8vA5AyGnk/jbmMLegfGMTL7XhpecbWzm6UX&#10;XYyEx4/exL4zN3HlxSusbR9EyvAsjAkao7HPjIlfoEpLVKd5GYx9hRGjnQYBrMJIqD/2BSbjP0Fz&#10;6C3NbAbGTz8TXN9Bi8akNzYHg6e0rPGPtK33MB7/SrjNQefpO5rYR9jN/QrTFx9hQtMy49HmzS/8&#10;+48wp6HJDHwhiBj7RBEWJZmUVMRSNMKixGoPouN9hjb1Gq0Ej7Si6ay4/Botc6/xZEaUP5djnuFx&#10;SlpPq1Nak+vbulvSaPmZV7hNOwvuHIPMPZpW0zNGxCEkPGjDrsY7ONF0G40jPWh+MYz2qRHcGriP&#10;ir3LsO7cLhx7eB0nHt3Hsft3caWjFZc6W3CmpQlbTxxD7ZYtWL1lM5asrkP12lps3r8DeYuKYGFv&#10;AXsvVvZAV9Q31GLpnsWwEh3kBElgQjDi85ORUJCOjLI8uER4YPH2KmTX5UHRUgWFKwpxb6gbK69d&#10;hk5COBSC/aBTXQ3LU1cQeuESDPNL4XjhDlKetCNw6WK450cgtCYbe2+exMq9dYye3oyirJTGaoSH&#10;IQwFuESntVjXKsEV0YsjpeWP5c0VCJAghDHeymnJSXP/3NJckVqXBn0fAsRCQzpz58DoJK0dFWAO&#10;u0gnaXUIseWXmBwcWx0vmaGeGw1PTM8piUXcQpqVF03FwQgaAkiJnghKDZbim6G9EfxTAqV1vkx8&#10;CK5ge+hYa8LI2Qg+fN06ttoEv4CVFax9LAkuC1jwMzMhtMxpXJomGjD2M0RCdZw0LUqs1KDjoY2C&#10;nfzMw6wgoya291KEWbgZK1gc6i6uQdbWAuRuL0YqIevK920VbwWxBJCOjxF88/1gy7/TYLQ1tDeF&#10;uok6zET/m5vYrkwN5i7mMHc1hb6dPtRNtSC2MROLKsbRoGJrU+BdGQH/qniCiRFwaRr8liQjsi6b&#10;YMnk5STErM2Hf0WkNIxFbOSasjoFSasSYB1vjsgaNnhlnkhaHQ+jcGOkrktF5IpwuGa6wDnBBfqB&#10;+oyUPnAUOwMxNm67vAZHHmxH/q4YBC2zR2idE2OiI2pO5eLa0Hnsf3QZ26/RlI4cx4b7bXB5PERo&#10;iR1nCKiuScZDEQf/CVR/FlZ8cZte9wTy7rTTsi5gy5GT2HX6IvacO4/CuqVwS+RvrDgdVXtrsen8&#10;DlzrvIfb7R1o7OoivDrRTiANPOzClcrtqHSLR6CJE6KsvVDiEo7l4VkY7BvF5EdGv+cT6CawekYn&#10;0Mko2dvzFC2NHbh1sxVnHrRj58VraBp7ivaXM1h96AYb0LU49KgbN+feIfXENXg8GIF23xThM88o&#10;+D2hRAMaZNxjNNQhxLRH3sOQRiU65/UJNr3R97B+8zP0CBzt4bc0sfewm/qB1vWB8ZIxc+Adjet7&#10;CVaq4gzjEKHGx5rQsMyfv4fD5Hew4H1Or77Ca/IrZNpm3khru4s13sUqpNJlaTXSb7ARqziIM4Xd&#10;H0QEFOu/v5FGw3eLoQ8Cah8INxYxxaf/j7ONfQSg6P+S+sZ47KV1dfKyeHzjp8+wv9cJaQrP5S6o&#10;Xm5D3Mkr2H3rNuIqinG+7S5uDjbiQuspAmALcrfmYPEBmtKZ7dh/7RyO3L6CoywrDuxCSH4WCpdW&#10;49y1G9jVcACJWakIigzBqvW12LhjI4oqi+EXHYzsJfnYdGwD/NI8YOlrxophjKC4ECyqrUFFHaPj&#10;5jVYsnEVFq+tIuyyYUGzOHb9BCH5AIl7jqPoxkMYZ6VBLtARSmEe0E4MhG6wCxRdzKAf6ktVz0PV&#10;oXVIWFGAgIIoVO9ahpCsMCzfUws3YS8OhBYrmj7NR9/x2/rqUeWRiF8aR1OwhoyRDGOiBwKTA6VB&#10;mmJisE+erzS2S9dZT9r9xtLPAp5J7ox+rND+FtJeh2q0lAWmC+AYT1soCIVZoJW0EYUR7wvK4fsm&#10;gMVjZbVkaXqsfIzGOhb6Ehy9CSenGDcYB1jCj0apYaEOeT7OLdwNnvHuMPM0gxFfswX/XvSp2dLS&#10;zF3NoW+tD0NrQ2nSdXBhIIJKgmATZwMNV3Vkr81CDM1GwUKR1qQK82DG6ygLxFTHIGtzPmLrU5C3&#10;vQh+xUHScAcxp9MgzASRlZGMZfLQthRj1IygI2IgAW/mYQY5WqYYACvGvela6cDI1oTwtJCGpVjH&#10;2iJ1fQYtywsuNK2gmmT4VCYheHkWSzr8q1PhuygBQYRZcEW0ZIFmEeYo21uGUJqUWSQNutRPWq8r&#10;YXUsopZF0VzT4Zwklvoxh7qtOiwjTOGSbQ+TYH0cvrEdL961oXf8DhvScjjmayNijRNjcBAK9kQx&#10;ulmj8vgy1p0xbGo4hO13mhHY8YyVbBIyAlY901jQ8frbTjYCVKJ/q5f2xaglKzroRb9N/2skNPbw&#10;934V246cwOajp7HzzAWcunUXZ+7ex4WHTbjV2Yw9Ymv+a6dxu78dNzs7GBO70Tk8gq01a7HQNRoH&#10;C1ZiSUAKVoZm4vHus6iJzsXO7fsw8mYGnYRWJ2Nh5/AzNLX2o7VlADev3MdjJp7O6Y8EVydutvfh&#10;eu9T2KeWYxsja/d3v2JfWwdiDpyB/ukmWE3/BDUakuhA1yVkLCZ/hCaNSGVwFmr9szB79QOMnjMK&#10;0ro0B15D/9l7QonRb/QdjHjZYOQtwUaosViMfw/1oTkJYMYvvkhWpcP7tYdmYcHHur79FTbjn2HF&#10;53Z5ys9JGsogjcEidKQOeWFenxgNGQe/fOvXGvzyFcMiHjJKfuu4/ySBSVoh4k9Q/XPh8/QTTuJy&#10;P5+vh/GxfX4era9f48SLlzC4/hgy5xkPjzyCwdnHWHz6Fk7du4fTzY0433Ub5fvKsfPmOlQ2lCBm&#10;VQyWHK3G5nNbsOP0IbY6x9Bw+Tjq9m+GbbAHVPQ04OblisTUWDi72SA1LRYrVy5GYWEKwqP9EJUY&#10;iriMcKQVxiCnMhFeMa4wsNFHRFIEMosyUVyzECu3rsOStatQUV2O1JQ4pKQnIbucEXTtWhhlFMJq&#10;8Rp412+EXXkFZP1oFulBsIz3g5oroxLNSMPDHMqO+tB2YXRx0GFcdYJ1kB1sWDyivWFGU9AXZ+kc&#10;xPw+A+g66EKHlT6QFS2sPJS2YwIFAwWpH8o2xBbhxSGwjbaGTYQV7EQc5Gs28zWFbzrNhBCzD3Nk&#10;zKV58Lk07bRhRvC4MjKGl8fALMhaGugp5hb6pPggpSoVNn52UGD8tBSrrHrzso4iTFxMGFN9YOBr&#10;TvhHwiHYSVp+Wd1MA/7pftIZQUtv2lCSJ1yj3Pj6DaSNW1X11SCnKgctGy04RtkjtiqGFuIIXUbd&#10;0IJglO5aCBUXVWlajz7jqug4V7FXhh+jW+TKeORsy0f08nj4lwbDUayNn+uGSEY6YWdG9iawC3aE&#10;Y4w7PFP94B7tIe0irWaiCu9oLyxQWQAVXRXGaGWYe1pC20NHWkLIOdsTLgSoXxUBVZMC32qWqhT4&#10;VabAp4y/i5wAafFEHW9dqLmrsRGsRAaNSt9PT1okMqo6VFqPPq4mRuo3k1GVgayJLKFrCvtES5hE&#10;ayO3Phkffn2GruFLePX+MTombiJtdRiCaVnx670RvpImnKcJ63QjhJWEYfve3TjZ3IOIngnCiJBi&#10;5ZXtew9ZYVli+yza1wKCa4HozyK0FoihAANvoPjsI4xO3kfGpr3YdlwswXwK20+fw4Fzl3Do8lUc&#10;vXkDOxv2oWphAVYsX4zLLXdwq6sNjZ2d0nCH1pYuDBBE889nsLt0JZZH5+Hz1CdMvnqLgXHRj/UK&#10;bU8n0D42gd6JKQxP8vYXrzE8/ga//Y//Dw5ce4CY0mq0v6aUfPwJD2a+YOCH3zDxy9/R+u49bs7/&#10;gOAHwzAdm4f6s09QHZ1nvJunXdGgCC1dGpKpmHpDOOk9/cAI+AnWYgI0r4uhDYZ8f86EkDHNSWNk&#10;Bnojs7B9+RWGhJImAWjEx5m/YFykZZnxNruJrzAjuAS0vKd/QRD/VmZQ6r8ipKSjgNI3aIlhD9+O&#10;AlxfvgHr6zeDksAkjoTTn4NQ/zx+sysBq29nIMXjuqSo+R6DhNzpmXno3G6DzN0hLGgcgfntXiw7&#10;cRP3Ht7HZar11kubkFgXg8z1iSjfXwqHLCru0giUbirFii11yGfsyy3PRHppIiLS/FBZmYH6pQWo&#10;W5qHDasXYu3KIqxcnIml5WlYVJyAguwIpCWzNY3zQFJGANwDrBgZTREY7Yao1BBklWUgsywHiUVp&#10;SGXJyMnAgcPHcenOLVyZGIfXkwFoHb0L/ZVb4LliPdw2boesqzPUvayg42/DOGYCbTHvjgATk5R1&#10;Ree5jSbjjQWcw1xhSmtTMlCBipEK9G1pKYxrEgAIB+msW1EIgrKDoWWrBWVTFWiwdRcTu30zPaUJ&#10;zt7pnlInt3mgMfxoYAYEklgXy5CRU4xVshJnFmPdYBPjDOd0L0RVxkKbIJNTJ1gstGHOeOed4gcz&#10;mpqhpzHcYrygY6mHBcqycOHrswomWAm3kJwwKOmrQEZdBg4hjrAOtiV4bWmnvgScsbTUsZIqwWqk&#10;C3VtVehZ68HAWR+BOf5wZ5wVK2UY+xmj7kSdtFqGgVg731FPsi2xP6LYvj6wNJxmlInEtRlIqE+D&#10;S44HElclwSncEYq6Soyi9tJSOo4J7nBO9YZ9pDMbGS9poK1/oh+0zHSgaaQJFW1lmNACLWmB5iHW&#10;8FkYBU++b+/KOARUxsOd14OWpCCgIgHexYx6eX78X94w4GdoFGKC0j1lyNmQA0M/WidNNboqFJUH&#10;iuEkTgzIMNoaK8OAUdI52QGmofrQ9ZPFheZ9ePt9H7qHjuPC3WrMfG3Dz/9zBqdbd8Gz0IhmZ0Wr&#10;M4Njth488+ywYc8abKEtBbWOQIYmIsMoJUdoyQtodUxLZYHYhuvP/i0CS/RpybCSGzY/h0k+E8D+&#10;w9h04jR2HzuDvQeO4szVq7SuwyitLEKIqy2ivJyw99AW3Ghrwu3WVjR1dePJwAieMNp1PnuBO3ea&#10;cOfWIwxN0K7Gp9Dxgmnq2STaXvAyAdb76tt2+S/efcXzyXmcuXAXe09cR//7Lxj75S9oJbS6v/6O&#10;0c/f4dVPv+HDf/vvePHbv2PZiw8w7JmCIiOtzouvMH1Fy2LEU+19Ay3eJqClRfho0ox0h+dhROAI&#10;y9LmZ2Ag7OrpWxjzNhMxlOH1jzAk8Az4eOupH+H09jfoE2a6g29gOf4JzoyVps8/wJT3O4x+JLh+&#10;4Of1B2j+PFv4Z/nn2wS4pLOHX/4JVIRR7z+Z1j+gJWD1v0GLpiUK42Q/n+PA6/dQuvoEMg/GIHOn&#10;HzZ3+7Cobg/q03IImSQcvbsTS44sRMb6JKTWp0rbPUVXRWDhhkJsPrABy0Wn+pal2LyzCpGJDjh6&#10;YBlO7KzGvo2l2LuuGLvq87FtRQ42Ls3E2iVpWFWRiGULo1FeGIGMzCDsOrgaTX2XcKfzJOr3VqGs&#10;Ng/RuVE0knTU7FqOuIIUXCRAHw8O4uDoFFQfEK4PxmHY9RI6Ow/BecNeBB2+CDlvD1qVvnTK39jf&#10;HLqMZfZhTrDws4WBiyl0bHUZdfRh7+8IlyA3Ri0TqBqrQttCVzojZmBrDBUzdVZoA0QWR8Mtzg1W&#10;fC4DAtCC9iPONFpGWHxbSifFlVYhxnh50cpMocGYJJbeEetJaTnowVQa+e4Eyxh7aWpMTGm89H8E&#10;aDQttaVhH1Y0OFPGRydajI2XHWQUxM7RJvBO8oVDlBOtzBfGBIGwMGM3E7gTHE4xTnAlEJX0lKGo&#10;pAxlZWVo6qhDS18TmiZaNEd9aU1+sfONGPwpZy6HxbsWEcIBUGc8FP1zFkGWcODnIqMvB8tQG8TU&#10;xCF5TRpSCC/vkgAkLk+WJjyrm2hDjyZqTIM04fs35Pt0iHSBT7K/dPLEic8hRu/rGGtDQ08d2mba&#10;/KwMYRPtTDjFwaU0jLCKgHcZY1p5NIIWJ8AgwELa1NaHVudZ4Ctt0iGGVpTtr0QE7U7dXkWKgSEl&#10;vhK0AnP9pc/FgO8rvS4RLul2tGkFxJZ5YuztHTx/c4tGchx5Nbq49mAZPv3cj/HP7YzI1rQ6c/gt&#10;MkdQpTXNzhjxBeHYcOgEUobfQPbpR8Loj7OGYiNSybQIKEJLionCtGhiC8T9g++hzeK+/xKKdzSg&#10;nra1eOlqJPpFYl35Epw+dRSrtqzCsvVLEBTmjhzWmf2Xj+FG+xPc7+iUlpq53z+Ee4MjBNMUusZf&#10;o3l0HE+evUTLs1cSrHoIqr5p1keWZ/Os469msHhxHdau2Ikrt9rRM/89k9F3qL94E0faBjD+61/x&#10;9LsfKR0fMUygrRubhgUBqzH2GerDjIdiZPvIJxi9+A56NC9hXZqjc7z+BWYvf4CWGGRKcOszTlqI&#10;CdE0M42hN7SweVgSQoa0LgEuM/6tCW1NnEG05t9aT3yGMW8zpmk5vfkRvq9/g/WwsFZCSZwd/GdY&#10;/XMRtvXtMQJG4szhH4sCfuKR0JIu/1EkSAmIEVJ9NLVvEPuAboKu7e1r3JudxqKOIcicvifNS5Q5&#10;1AjH292oXbUXq7xCsISRbdP+Guy4sRGF23OQwxa5cG0eyjYVYcPhlTh8cQ+OnN+Fw8c3YG/DMngG&#10;6mH39lIc312NA5vKsG99Efasycd2QmvL8mxsqMnAuiXJqF8cj4IsH+zYVYMXb7vYau7FnqsrUbOn&#10;ADELQ5FDwImdcryz/KTxS/n1FWh59RwHqMayTYOQefISC9gySqN+d52F3Y5DiGtsgXpICOSNVWDk&#10;bwkDbzPouhjBkMAyoV0ZsAIa8scv+mH07Y1gH8jI6GNLiOiwgrLCWxtBz8oAykbKsAqyQnhRKOyj&#10;xLw/C+jYM/IRhEYBRkhYlojQknBou2nAPcWJUdCCMDSUjM1MLIHD+KRL6zKm2VmzYlvHiXl9voxt&#10;idA006Q9KcMi0JrWZAOzYBsCzBYOgS40JQMoGirBP8mfkLSU1ro38TT9x5Qim1ALRJdGwoqRUk5N&#10;CaoqmpBTVICCuiI09LVoRmKakZ4UEcMEFLK9CCYZxJREYfm+atqKIm2QAA62hGO4swRaJUtlabmY&#10;5NVJyN2Si+BFodKwBznR52ZjKA10Fdvti740fScDafK6PS1MjDFzjnRlJGWsJty09DQgr8XnZyz3&#10;YxTzYvEsjYBHSQSCq5PhsygaLgSnko0qjIJMpaVyvAr9pA0tVBgPF+4uR1xFDOQN5WhXznBJtUPJ&#10;nhxEVoVB3Vod6naMo9mObDT0oO+tjI3HStH17Ah6Rk7g6299OHSpCCduFuOHv4/hh397jbQVNONF&#10;pvCnaXkWGaJoXzrq963AjiMnkdb7CrKjHwitecLrE2SH5r8NcRDRUBpY+sdlMeC0j7bVTxsjzMJa&#10;x1B54jJWHDmNyrp1CHZkZNbQRVpoGNbv3IC8NRXIWJGPyp01aLh5Aje7nuD/29hbRseVbVm6kmyL&#10;mUIYghAzM1rMaDGDxbLAJNmyZGamNDMz25KZ08x22kn35r11q7qrumv0qB7j/Ztv7i37Zt7q6jfe&#10;jz1OxIlQKOJEnO/Mufbaax25dAXHL4nOPDdx5sY92XH6OK3gqRsPcObWI5y9+4jAeoarz17i+os3&#10;uPX6PUZpA9cdPoEZQyuxd98lbCGkZu89hq2jt3Dr51/x5G//hgc//QnXXn/AxVdv8ODTT1jy9A2c&#10;Lj6G1WPaPgLZgJ/DkOBV3PsAa6ojEbcS9lAE3K1EzhahZSRiX9wngGVESIllO073P3GfWNLzGkqq&#10;LrfHP8rUB8Oxl7AnEMV9K4LO+OoTKq2X8CEAPR98+SO0fh9CWY3bwnFoCWCNQ0uoKQEokerwj9CS&#10;sJJDwOvrbbHl31zg80+/foJj716g+Ox1qG09AXVRmmbbOQQdvY6mxlnojU1GfUosNmwcQWZtEuIq&#10;IpHTlIS8hhR0zatH+yzaQyqpkRW9WLSyFyvW9yKjKAC19fFYSbW1YGY1wVWNhf2VGO4uxdzOUsxq&#10;K8TMFoKrIR2VtFjHz2zAtceHsP7oAJYfmY6kxmB4pDqgqC0P5T0l8Er3hMtkFdWNH0IrEhCycBbM&#10;Tl6EzsVH0F69F8abjsHu+vdwWrgabjNWIpPWUZmbSstBIESqZMcdkQtl4a6gdSNYqLRECoGxozn0&#10;qIzMCRpHf2dZPsbIzpRqgcOGJ7P1JFmiOTAnQC7/EfWglFRdhp5GSGicjOiqGOi4acMzxQ3OVDYi&#10;Libyquy87aD0c4DCQ1R5UMDa1xbWYePLWHxpiRJrU2S8S+RwiRZn1rSKCsLNglCy8yOMjCdCFaSS&#10;deMdCU5vqitRSFBJiAmbGpgdDBs/JSbqTIKeviEmaulgorYmdE10CSxTONKaBmT4U6mEIpRDw2YC&#10;wWeFOVtmQeFrCX2lPhz4/93jPeXCbgNHIxh6GSG0MpL2MAMhlREys9/Y1RQKfh4xK2hGACt4DEWe&#10;mzLIgdZQF8HpobS13gSqFvTNDWBsakJ7qwZb/v+Y5hQEVcXCPZ82tTgSAVRcAVVUXQXBsKRNdU5y&#10;gW9JEPzLguGS7oYJqkkoGyxDUm08Jphr0N5bwDLcDFm9KYhrjkBETRDCqwLgmKiAkddEHm9TLN7e&#10;gONX5+H05SV4+OII7r7ehyntvnj581X8+M9PsepgHwLLLeFfYU4raoHgOk+CZCHWbt6NpOPXoX6d&#10;SuvOe0zgSSoBdoOqS5R0uf0Ok2h5NKiw1IX6ukJwjX2SCszpzC2UbtqHtpUb0LNoKSrrG1GSlo2M&#10;2HiUlhRi2Xdr0DDSC7fsUExdNA2bz+2jmrpFWN3HWVG1lNA6xnHk1l2cuv2I9x9QdT3BtRevcOPN&#10;S4yKWf37t7F83z6sPXUGo28/c/+POPnsNb67eRenX74mrH7B3Y8/4t47Pvb2A8bef5ZJqad/+xti&#10;CBFdqiOTux9hQQhZ3ftIa/hSwkmHW5vvf6Y1fDueZEqoWT74LGNeBtdfQn/sBdXTezg+/EKrSKAR&#10;VObXn0tAiTiY4u4nWAvldv01FHw958df4P7oM5Rj42pMQuv38Tu0/rh/PHeLqum9UFLvcOn9m/FB&#10;GF0WbfT/CC6CalylcT/BJqB1iX9z8cMLXPvLrygYfUhbeA5qZ+5D/dhtZB26hul1vehNzcLyWdNx&#10;/sR+rFozB9XNWahvy0JDRxbKeVXsIFgGZ1RjZF4L5tIOdvUVobO/ACVlERigEls+0owlAw1YPKMG&#10;i/qrMb+nAkME0WBHPmZOzUZnYxr2HFqILYfnYcmebmy6OIK4uiB4pTkjoSwGpVRoApQOsaK1lTVs&#10;Yq1gGk3AdNQjYt8uGJfmQSc7CcrlC+G7fAkip82A/9w5CJ3ZDttE0f7Ll1aISoZWxsrPFuZePAFd&#10;LGChEuViFDB0NKNlMoSBjZHMRRKNJywcuN/KCFqKSYSDFUJyg3mCu0HdUh2qKF7pIx1hG2OPjK5M&#10;2esvhCBS8T2ZOBnD2tUa2mZacjZP5DGZOROQApq0V4oQe9mtx78oFNGEum2sA6wIM4dwFWHoJNMc&#10;3GJ9qIRsYOxgRsViA//MIIQVUdFk+MEhzEnG5lSEjUeiLwwt9SWsJtEeamhMhJ65qJseAo8EL1j6&#10;i5LI7oioDoeFrxXUCYIuquKgnECom6rJeluiDr65nwW0qGImKXVks93JbakILAtDdG0cTH0JdWcD&#10;gtCc4Lfme6UtzvKHJ62ssLgOAbRfGSHQMJwAbUMqPBNTTNSbCP+cMExuzyagw2ASYUdbRjiVhyC1&#10;OxOOqbTD/C7Fuka3PB+qoGikTcuGVbQN8rqzkSCC/wZqckG6qAyR35cpYRVQ6o7B/T0onpkNHRcN&#10;2ATrYM66Uhw4PwfnbyzHifOLce7GWqzc04brTw/i0duzODS2HGFVtlDlmUKVZQGrZCNUz6nC2o07&#10;MPnIKNRvfoQaT0TR5EEUwZt4+63sWKM2KmD1BBocaudEkb1nUBeVHwgx0/O3UUI13712E6YRWlW9&#10;09HRPQPtU9sxq38GbeI6XL41ioU71iGpoQCdawdx5M4Yjl+7gxPXbuHY6HUc5xDq68DZ87j57AXG&#10;nr/C6IunOHb7HI7cPEnVdQ3nHt7E7svnseHkCey4eAUn7z/ELZ7zj375Ba9++yve/PZPePHLn/Di&#10;T3/C67/8K978+W948s//ivbvP8Ho/CMYXHoJM0LK8q5QU++hde21zHw3oloyv/lBpkMI+2hISBve&#10;eSMTS8VMowX3mRBKBmNPYff4M5xEhQfCXORzWROEdvd5n5bS8MpTWsTXcCbwne58gD2P33+CllBd&#10;/3h7XHUJEI3DSIDpj9D6Y0nmv6stobC+QkuMc+9e4/jrxzhEeEUdE114TkNt12VM2HEeqXsvYGhw&#10;GfbSu584sA+rF87BjPZKzJ9eh/XLurCCNnD5cCO2LOvGhkXtWDu/DSuGWzF/sB5zBqvQ01OI2prJ&#10;aJ2aiflzarF8fjOWDtZhfn85hntKMa+7GIPtuWivn4yRxXXYdGQQfWurkNYaCo90eyRWRaJtYSPq&#10;B8vRMFyBtKnx8MxyhVWcGawiTWAX7QAnWkfHNFeeCK5QJLhDJ1IJp/QgWPOktkjyhEOqqAnlI2tX&#10;2UQ4EhoE0tdeh6LJqRimzmYwcaC9sTeXM576CkPCSwET2kXRpl4VoYIqxhWBWbSohJ9VEE+4VD+Y&#10;B1shqSkV3rnePNkd4JXkDS0LTdgQOEaWRjAw1YeeUD6iiQUBISqhKgkdC6orS4LKJ19UCY2W9amU&#10;US5wifUmXFWyZI17vA8sfGgFCcrk5nQZ2xI9GV1i+Tn87GRQ3DuN8Iji5yRgNXW1MIkW0cDWAKF5&#10;YQgiuKz9bQl6JULKQmSumJqZGnL4XRTT1osGrOZUZAp/Kwlf+zhnTLDXomrUQ3h5JO1YPCKrI/kZ&#10;LWDgLhaG0077KmAXp4KLaE2fJPpYUv1Gu8E/LYiQ1oYuoWVkZABdM12kT81BGG2hfgCPa7gCsS0p&#10;CCA8AysDETM1Bu55HlASXn4E2WSRm9WTLZta5HXlIGNqGnTtdQhw2tEQcxTPyEFaZzwKZqeh/7sW&#10;TK6LgJ5qAi8+E5HV4Imu+ck4dmUIZ0eXYuuhmTh9awMt4y4curASQ1saENfowYuEC4JEwuoUd/Su&#10;7sKsRQuQdeEeATUOLNFySzQ5FU0gNGTjh1dQ5wk+bg1fSKWlLupsXX4GlxvPUHfiIvq2bMeC73Yg&#10;taIWYcmZsgBgVXUdUgIjsKZvEIcOHcbOyydQOaeT0DmDo1du8n3ewLFr13D59h1cG73B59dj6boN&#10;OHD1PAY2jWBk7yAGtnTj6K09OHR9H8chHL12nIA7haMcJy6ewJVbV3Hj/i08ePYET9++wZO3r/H0&#10;3Se8+/knvP7zn3H6b/8LXpceQXn7M8zG3kGPABbrCc3ufYHtw59gJFIdaBmF0rKlojKlMtO+8j20&#10;Lz+FGYEl8rhEkN6IqsuYKsvuwUcoCHILKi0zgk3kdoksercnP8P9+x9hef0Z7Kiy/GhJCa1vcavx&#10;2NXvWzF7KFTXN9s4Hu8ScJLAElnwhNA3UP0dWlRe8v5XRSYSVU+/eYV9T+5h7b2HcN16VDayUFuy&#10;H2rrjsFm50UMnLyCc5fPYeWyOejrrMbSOe3YvmwGNi3pwoYl7YRVK9aNTMWqOfVYOVSPVfTxq4db&#10;sIr7Vy5pw/DcenQQTPX1ibSayZgzswyLCLAlgzVYOLMcc7oL0T01Fe3taegbKca0pWVIqwtFbGkA&#10;MmhBCzqzUDErH3UjJWhaVIHWlfWomD8F0Y2hcEpQwCLEGDaR1nCMFoukxQwUgRRkAWWsSmaji4oP&#10;YiGzCIRbhiv5mK0ssifAo6CKsfAQLcYIMCcLmDlYwsTWXM6EmVIlGYlKCV8TPEVsydTDHL4p/nAk&#10;VGyCaZOoZMQaw+T2FP5vKiIqEPcod1kDTF+kIBhqQ89AG26+rlRvNjJ+Zu8vqnc6jL8Pvp8AWuPI&#10;qkSCg+8vWEDVEda0g3ahjrQ/bggujkJe3xTYBIlcsADZ9sw6kNCi2hMNOTwThDXTgba+FrS0aNGs&#10;9OE92QceBIpDEK1xqC38C/ygon1Vs1CX5WJalk+FrqMOdOz0ZP5YWEUE8mYUwSXFA2rWVE8Jzoir&#10;T0BiazKcklSwDFJAz8MY2rTEqkwf+JVGUSWmwic3FI6EqoCWqAmvpasJPSM9Wf8rqjwWiig7qLtO&#10;lJ2URIA/ujkedklWCK4KRHKXqJEVgfxZoqRyJaGUJdMeiqjSs1oz4BLvyONsB10XbRT1j0Orfmk5&#10;Djz8DqH53jAlXC08dWmZ1TC50gZz1+Zi+Xc12H92GFce7cPY42O4/+osVu2fhbTmcOy+tgXbru2S&#10;XZzExNHcjSuQcv6W7MQsW2lReahzqPHEVLtN1XX/IzRoq0SzU5lcSkWhdv8HWfXBY+8YUkfWY9mp&#10;85i+ci26RpZiybZdWL1jJ2b29SHJygHVrkEYau7G8bGr6Fm9CKsO7cHJ0VtUWtcJrVEcPnMOp09f&#10;wJZN27BzHx3M7vUIzvdH3dIp6N/WjG1XV2H6lib0LK/GtoOLceL4Vpw6ug2njnyHU8d34MzJfbh0&#10;/iSuXj2HsWsXMXrtMi6PXsDxi+dw7MVbxFy5A5vbb2QRQK3LL6B79QX0qZQsxWJqfk6xhMeEasmY&#10;ltCUzxPxKwE0A6ox47G3cjg9+zPt4AeqrFcwvvYMSiouEZw3oWU0GH0KZ76W98MfYUdraTH2DLZj&#10;BPzvuVm/D5HeMPb5LW8LmycA9s02jiutbwpKZM3/g8L6w5BwI9hE4cDz797gzJsX2E5SO+6nNdxz&#10;GVr7xqB+YBQ2B69gHmXsqk3LMNBfT6XVjY0rerBuYRvBNBUrBxuwcm4tVhBYK6igVs5tkLOFq+Y1&#10;cvAx2sKNK3uwYU0f+qYXITnNHaFhClSWR2Aq1VVPexZGBiowhz+iHl5hqxvikFsWjHz+mAubEpFc&#10;G0ub4cnhiqAiDwQWuiO6JhTZ09JRtaAUnSt5VWuOhU2inWxpZZfsKEv5WgUTSLRqDvEesI13hjLZ&#10;Gc7831Zh4jE7WIsE0Ajl+JZqRPQ8FLNdItgsuvGYEVhWXjYyu10spnYiSJRUSUYOxjBSGcE3yZfK&#10;yxnG3mYw9DFFXG28rFLgGOcg41o+fNyMgNMymQQdfU0YK0ygY24AHUs9wtAM1j72sKOiEpUqBLwC&#10;CiIRXZ1M9WUPY5HHFcythwVtohfVVSRye0vgGuMJW6qi+MpY2POzOYe4QouwCsgIh6G9Me2hBnR0&#10;dKClrw1Ld6o6b1soA1VUUgq4UYX6FgVC380Yxp7GaFpRB+c4R2goJsLIxwzhNVHIIBhEuoNFpA0m&#10;qrRks470nhzZ1VvdWQtGBL1PfhgiG1MR3ZQOv7JouNJm+mSHEJJ+MOLnmqQ9AWZ2tMp5ETK51DTc&#10;ksffTiq98MoQWTPLOZUXkGQlfKf4oWRuCYKKaX35GSMIQl0PXRT2FmByfSyVrCucqRLNfI2Q0ZKM&#10;quEieBe6IqsjiQrUiN+POSyoAI09NWlxtZBV54yhVVNw6+kevPzxGn7821v89V+/4Od/fYO1Bxeh&#10;dkY5Np3fjsqBWihD7ai2FiHlyj3CiFC6L2qkf4baDVpFUbFTzCjS8qjRCkkVxhNanepCnSew0YMv&#10;0J6xDqbRhehYvQVBWbmonjaD0NmH7UeOYdOcBZjqFoxW/1hsGFpKS3gNfRsWY/6ujYTWGI5duox9&#10;p05j3XdbsXP3Lhw5fACH9+/AgsX98IyxhluaDTK6E1E4MwP++XYobInEiVNrcO3crvFxdjeuX9iH&#10;6xcPcxzH9cvHMHr1FO6OncO9m5dx6+YNKs27qB57ANuLD6ErgvFUkE7f/wRzATFCSo9Ky+b+j7B9&#10;8AMt4CvoXHtOSL2iovoCK4JIJJ3qEnQCaoo7HwmpN7STIoZF+/jwB7mEx/nxj1BRpdkS8g4PaCF5&#10;rLwfyyKAAlTfAu7jSms88E54/d0efhuEFp//zR5+S3kQgPpHeI3PPIr0CBnTIuAEDDf/+AtM9tAa&#10;Hr2FCSceQO3QGBIu3cGcg7vQN5PqacE0rF/SgRULmrGcQFo2uxZLZ1ZzW43l/CGsoCVcQ2CJsZrQ&#10;Wr2oBfMGKlFLi5DAEyQ+wZ5Wk8pqVjmmtWejoToOxTwxCrK8UTklHG3Nyeji1bapJQ11VGTFNYm0&#10;OKINmAtPDJ50OSpCywM+OS7cp+IP2FOW3xW9/5pW18K/PJCKSpQwdoRZoAUU4bRi8a78EXgRcnlQ&#10;0v5YUh1ZhzpAEWQH2yjaPALM0tcatgEOEF2mjZyMYehgJGfe7IMcZCFDX2ED3cxgrOR+ezO5aFh0&#10;g/YgEJ34GpMcJ8GZYBRrEpXxShgTYoYuRgjLoZWLdIWGkTo0jXR5MlPF2RtBhwpM394UZl5WsKft&#10;tKXdVITaI2xKNMGVCD2qGdGMQsuagHO2hE+qP1LbshCWH4lJ5hOQUDWZxyAElvx7NR01AtABQZND&#10;oKGtTmhoYpKOFv+fFrRNdaBwI6AD7GVmf9CUMJncqumkLSuLJjcmQc2KysjFEAEEWmJ7MuI7U2nd&#10;JlMBWsn+kqldmQipjKTVdkRIeRwSWrMRT9Ucz21ARQxCqBBjq1JgSqtt7m6FSXqa8hiJFQCuWW7w&#10;pG0OqwpDRDX/d4ItUjtSkU5Fbexryv+tgZApoUhsisUEfi4xMyhmOCsGyhBREgIzbyOqWQWUvBhN&#10;bohCLZW2YzJtt6eezNB3CnTg92RMgJnyM6ghIM0Ya3d34O7zY3j07jLe//wUH35+hfd/+h73315A&#10;Zm0yslsKMbh1PjoXTePtWmRff0wgEUz3340H4SWgCK2rX0sujxJWd99hglBdVCZiYbUogGe/ixd3&#10;13Ba4F60zF+K2v4BrN65G7sOHUHPlFrU+UZhRXsfLpy7TGt3BbM2LMDAxkXYffoo9p0+hv3HDmLL&#10;d2uxcH4/hma20L104bt1c7Bu/QwU8gJoF2hARWyFaqrRfYcX4dqlnbhyZicun92FUW6vC3Cd34+b&#10;54/IcfXiEcKLALvAcek8rhKUq289QOSVx9C7/BKaVFjCzonZQ2EFzYT1I6gs77yVQFLwc1txayxS&#10;H+58gDUVptvzv1JhvYc5YWQ0+hxuhJ7Dg08wuv4ChmLRtLCL/DsDWk97At6bwAt8LEvTfJs9HI9j&#10;Cdh8u/0Pj30F2rcAuxxiFvHvoPp9yIXUAmgiSM/nn6LKEusT+2gPJ67ZC7WN56G2/hTUdpxH+oW7&#10;mL19IxYs7cHKBe1YNtyExVRWiweqsWRmFRbPrMSi6RVYOkvAqwarqLSE2lo7vwX9PQVITnZBGhVO&#10;XXUsBvuLsGaEQOPjK4YasHRuHRYNVqK/Mwc1pZHIy/JCbqY3SorCUF2dgHL+yEL4t168MgfkeCAk&#10;3wMxZf6IKPZFYAFhUkCgFbvy5KH16E1B+UgZT5BAnmBWsIxQwI7WQhFqDUNvUzjFOsM20hGmgdYw&#10;9beWTSXsIp25tYYxgWTuIZo/WMHWzw72gbRvPNFtqYBEa3yRbqBwt5DF+MwczKFvrg8dCx3YUZ0F&#10;5wTD0MMAE2wmILwoFL75AdLaGTgaQE+pi9gpcbRpHlDX04CJjaksHmhsbw4D2k8DpQmMXMygCLSH&#10;ZYAtTHwsEEFLFV4ZJd+zeEzTShcGboZyqU3a1AyZWOmXHsyTPRZG7mZwDFLJFA3/GD/Yultjgt5E&#10;GFgawdjKFJqGOtBVGMh0CyWVWVhxOK2cO9SUmrKRR9XcMkx0oDLjcIi1R0ZvhsyKj2mZLGvfi56O&#10;og9hTHMiohriEVQRyQtFKDzzQ+BPyxpQEgm/wnBMbszmRSUUOs6GUNObACNrQ8RWxsC/JABeed60&#10;kbSSdZFwzXantXRB05I62ATYQM2EqowqL6UtARE8dkYqQ6hbqaNiZinC+T80zNSofI3hkahCHNV1&#10;9dxCmAUYYgItrojFecR6Us1awMTdGNbBhvBJNsWOE3PwkJbw3svLePxmDI/eXsf52/uw68wiVEzP&#10;weVXV1Ez0Iyzjy5g/nerEXPoJDRuiM7LBBRPUO27n+BAhRJ7+zaibjyG1akbUL/0CBoPaBtv0Sry&#10;xJ5IqLntvwydwGi4J+dQRW3HrHWbMbxqHTZs34l1S1djbkc/dm/bjaXrN2DW0hFMHWzHyMZhLKFj&#10;6Z/bi/6ZrZhN57JwoB7rFndj16rZ2L9xHk7uW4XRi7uwanUPWrqzMHadsDq/FRdPbsGVE9tx+eR2&#10;jJ7chjGCa4zgunn2IG6cO4LR84dwjWNMAOzcMULsOI6OXkb56H2oqLKExdMneES6gznVkuvTP8NQ&#10;ziYKeD2DMx8X2e36BPKES6LO/DMZeNe88AS6hJsrbaHLg49QPfoMW8LKVsCL8NO5/ASap+/KrHjf&#10;77/A5yGPpYDStyGA9Z+hJe7/EWrfAuxXP1FdEUyiiasE1VelNb5PpETw9luRCf9Gtsnf/+wJSi9c&#10;htqyHVBfcRjqy/ZLm+i1/zwalizGkiU9WDTEg0wwLSSwFsyqxJIZVVjYX44FfWVSaS3nY8IiLqdV&#10;7OfVuLQgGG1NqVg63IA1C1uwhsBbNYf2cbARK/hlLZlVgwWE3vyZFVjI15rTKzLnM1FN25GfG4C0&#10;DD9Ep3jAK84eflRbAfzBh+V7I6EiAuGlQfDM5mMEnX+hD2HhhtByP+TOTEdq52S4pLnAKsKKALGB&#10;ZRDB5GNCleEgE00NvUxhQmthQwum8Lfhj94MBjw59F0NYe5DWxWohB3VmMjFsiG4rHmC2fiIahAE&#10;m4u5XLaiaawNTRMtmV8lGo+KALch/9472x+mASLIb8GTWBcT7SfCL8mfgLOHOhWXSCYV6RSiJb7Y&#10;GlFx6Ys1fYSZPm2nAU/isCpRMz0S5iE2VBBGMik0rDQchTNK+D9MYOlnjbjyRLjGeVANOkNdS50g&#10;1UVYajDVFz+PyKdysYaVyga2Xg58vj0/ty1Ci0Pgnu4jZwhF0b4CQkrPS1culRH1s5K6kzCZV/b4&#10;lgRZ18opxZlKNllmqIsu3y68gLiIiY1YFyhjREULZ7iISY4UH3jl8PvI9OdnMZR1r0Jo+YLLgmSD&#10;jLjGOISUBMIt3RWmoSaoW1iFmOJouRxHKKbAXF8k0ALF8jNruWmioC9fZvrLEtKGk+A/WZQ6SkDz&#10;4kpY+JpAw0QNIakh8JjsKVcRCLVsF6kg+FToHMnFyWvrcffJCULrAq4+OoDvTg1j3ck+OE82RtG0&#10;Ikxb3o/SacVYuHM+8k4eg+Y1qinawkn3v8BgxwlErV6IjfepiN6O4cjffkXeo9fQILjUqEC0nvwo&#10;mzgE7L8Efe8weGYV8WK5lKCdhyl1LSicUo22qV3o652JqT19qO3qwPQFs9A6qwGtPEfmrZqJHQdX&#10;YfGybiykM9mwsA3bV/Vj//q5OLp1IU7uWo5Te1fhwvF12LqxH2dPrMaRvUtx7tB6XD72Ha4QWldP&#10;fIdrp7bj2pkdGD21G2On92H0wn45bpw/jLFzh2khD+Dc+eMYvHYLUVRFwrqZ33gJLdpFgytPYXr9&#10;NWH0ChpnH8GScHIjjBxo82w4LGgnze69g/6NZ1JFmRBaniIbnirN6dZrjlfw4jHwevIT3GgHXR68&#10;h+eDdwh4+iP8aBllueWxH36Q44+w+uP4I9AkmAgtYfu+BeLF/n+wh8IWivtvxwF27s1LnPzyCTnX&#10;b1FdnYbWoVHoHL8JtWM3YHL4Iqp37MOixdOxYLAK82dVYQHt4AjV1QICS6isJQSPVFqEkIDWcH8Z&#10;ZnUXYtlQHVZTWa0aahwfIs7F7cq53M5txjIBrgERjK/CvK5yjjIMdk1Bb1sOOprTMbU+DaUlMUjO&#10;DeSJ7wyvBCW8JzshooAnQnk04qeVwau7DoZJQbBNdIBHrjN8p3ghkT/w3N7xypfWkdayA4yobmAr&#10;Zw6paPwtYexnKUvFmPNHb0zACNtkF+MkZwPNg0Rwn6oqwByGnlRDVD2iSYWFnw2MvUQrLlFX3pSq&#10;R58qyJgg8JaLoA08jGDLE1nMrokCh4pYJ1hG2UIRZgPvDH/Y0AJaB1FV0Y6auJjCwI6QsjGSr2NI&#10;62nias7/ZQEbvkYYT2Bh58z4XtWtJ1AhuaBkbhXcknwIMgPElMYhiirO2JlqTE8L+hZ6cA5VwS3W&#10;G4bOpjIZ1FyUi1YSzgSXTYBY/+iJwHwqQwJ6osUEpLVNplLyoXWLRnpfNlL70pA6LRUZPelI6Uyh&#10;mgpE1rQczNo5G+FUWdruujxelnKpkilBb+RqCjse01DaWlWqFxyTXOHJ9+ee5EFAEWyJPAZiYiRa&#10;AUN/PegTkNruWggo9EXLwmYCTlfW27ILtqGyC4RnugrxtXEoHSyFb4o3RDqFmoYa3IJdUNSbg9bl&#10;tbDwNpHrQJMrkwhiWscIJSHqyAuUJVyTLRBf7oQVuztx+uYanL+7HqMvtqFyRjSyuvwQUOqKubsX&#10;oHVxF38P5sjrTMSUg9uhRwWiIStyfoJmZQMC6hOx4vRcDO3twcVXp/Ddzy9hK5qhUolp0Cbq8uQN&#10;PXsTkfUdvLg00FZPQ82cBahp6UF5aSNqq5owe84QumfOQHFlCeo7qlDXV4y2+ZWYsbIFFx7txYnz&#10;G7GEjmMrxcCetXNxcON8HNu+GMcIrRO7V+HswbXYs2UOju5bhnNHN+DikY24fHwrLhFYl48J1UWA&#10;EXsPoFcAAEZaSURBVFxXCbELR7bg2rk9Ms514wKV14UjBNdBXDp7CBuujCGTsFLeeAfF7Q+wuPNG&#10;lpJR3Hoj1xkaU1lZjb2A6uFHOFBtilwrJaHlyM/pLHKvCGr3hz/CUaxJ/P5H+Dz6AQnv/4LgR5/g&#10;T/Xl+/AHZP/8P5H85jfu+4gw0djiG5S+qalvt/+rfVckuAitj98C8QJOv9vCb2ATS3jkPmkPx2cR&#10;z/z2KyIvjUHt4Bg0jt/hoCw+cRfqx8aQcPgMBpbNlepKAGtoRgXmEVgLZ1RiIaG1mNulVFnLCCCp&#10;uKi0Vo00Yy3HCt4XdlCMVVRqUm0NNWElxzI+toR/t4ggHO4pk+Ca3VqI6S05mNacifaGDI5MNDdk&#10;oaxqMrJpIeKz/BFfQNuSF4TwzgokX7wE/3374dRSCndaHhFHcUh2hke2p7RUUdWRcJishDLBmcMd&#10;VlEEV6QDoWQLA0+Cg4rDNMgGzjzpvPL94ZbtBW++jl9hIAKKguGV6weXdC/45IbIpg6eecHwpSXy&#10;ErWTsgPgkxcCvymhPCFEAiftEi2Vr2gAIf5WrKnja/nytYRt9M7xg3uWDzxzfGmn/OEc6wa7EEeY&#10;edMu0hrpKg1kv0QdF0PY8GQMpf0KIGR03Ixoay0RU5cI39wwWe/dKc4Z4SWxsPKxoaKyhb2nE0yc&#10;zOATFwALdyuZsqFvaoCJOhOhbawnuw6pEpwQymNo7GYKNUM1xEyJQumsYiotM/k5PXLdEFQajKga&#10;Kt0ZhQirjJT2cMa2WcjqzoWmix7tnAKWYj2nI+FhrimVlZhNdYh3gploDcZj68nj5ZbpButoaxlj&#10;dEpxhDuVslcuj22uD+wn26F+UR3CedwUgQpZRSO2Ilw26rUPs0PpQClc+X2JRdoTtSbAxN4EWe2p&#10;aF1dTxXMC4q7JUL4fWiqJsEpkkqXatw+jhedWHM4xuqjoDMKfWuKMbi5DPN31yM43woNC7MQXueH&#10;thUdOHzrIIq60tG6oAYFGxbD+uYzGXQ3vP4FjotXwSzGHtHNfpi6PA9rzsxFxa4lsLt8D+p3PmLC&#10;vY9y9jDx9ku0bN2NqkXLkd7dj97VGzFr4UrMnDUPSxatwIqVq1BVV47UtBiUVmZg6sxiNNHelvSm&#10;Yfo6nge7B7B0cSs2L+/F7rUDOLBhCIe/I7h2L8dxjjP71uDgjhEc2LkQF49vJpg24tLRLbh0eocE&#10;1uUTW8dV16kd47fPUHERWGPnOS5QaV2iTaTq2nPpMgrGHsHh+ht+TkKJcJIAevwDHO++gR8h43r/&#10;PZRUS073COMnf0b4y9+gpG20uv0Gjvy8kW/+mdbxk1xj6EIbmPbxb4imqnKjZVbefo2Y578g9dVv&#10;iHr+I4L5Wv9gD7+Nbwrr2/jjfqm2pEUksMT4pq6+Qkve/go3obZEq7ETL77Hppev4bDnpOx9qL7h&#10;tGx4oXH4LtXWbTgdOo/uNUswPItqaBaBNZOWkHZusQAOVdJSASsqrBVz6rCSQ9wWca1VQxxiy7GS&#10;IBPB+bUjU7F2eCpvE1zcv5zPXzZYi8UzazG/hxaxoxgz23IxvTUX/S156KxLR0d1GloqU1FXORll&#10;ZVRRxTFIpH10TvWHY2sbAjZtRcrGFfCrSIETLYwqRfTOc4aKI7iIwCj0gz1PWKXockMVYxOvgn28&#10;UETOcEx0pbUhWGidgoS6ofX0Lw+VI6QmCpENor1WtIzniNtB1TEIqIlHIBVBcEMiwhuSEVgVx/t8&#10;Dk92r5JQuOYRdISfY4Y7lGmusKfNso63h32SExxoW12yqERoa90yvOGeRmuV7ofg3HAEZ0fAKzVA&#10;1ocXdtYy1BoeBIBrMi0Z36t9IpVUKl9bNMCIUiKMNtqEym+SQhcG9mbQUxjAmpbQM9IXE4wmYqK2&#10;yJTXg46eDgws9KnwzBFGoFrQvmoYT5SNJxbuGpRFAie56FAtOSK6PobqyEaWphHrAAOn0OKv7kDT&#10;slYY+lrI+J9cVeCsgJYpLbKpFnQsdWWbMtGlW1+lB/NAC/gV+SOiPIoA5KgNR2RNGCI4hO20irVE&#10;YkscigeK4J9HO+1nAutQS2Q0pGKCYgKCiwMQVRmGiaYTMEmTw2AiIgi47g2t8JzsLpcS2dAia9lr&#10;ySYjnimecE/2kGkvqiQ7fqfmvGgpEFnhiohiF3QtqcTV1wex6uQQfLNdMbC2E51zqlHdVYz8BTOg&#10;unYfGje/QP3Ca3iP0Qp1NkAzaCKcUg1gn+MCo95W6F96KPO1NC4+5cX8AdxO3kHd3iPo2vgd8mbO&#10;wbQ1m7BkyzYML16Gzs4uKq4iVFfmob2lGO3tU2QSdlplIPpW12Ha6mrUzcjG5m2D2LCsB7vXDODg&#10;pnk4RHt4fNcynNyzTCqtQ7sWY+fWOTh/dN04tKiwLp/eRliND6Gyrp3aJWNbo2eFRTyE6xdFfOsI&#10;rnF79dwhnLhwBs3X7sDx6jM5y+dJwNjSDtrcfAXr688QSPj4UlEp7r6C5egTuN5+Kxc9ez76EVY3&#10;n/N5T+FIS+hBK+hAy+hNG+h79zUCn32Gz9PPiHlLWNEShvA1Ang/891f/lFp/X8B69tjfwfT1xnC&#10;/zxkjEsAS6ZDvJUde448eYDhuw9gsvkg1NYdhdrITlknXu3EfaidvAfjw1fRsHkjBgknAa3h6byC&#10;9VXJZTlCYS0dFKNWBuKFPRRWUSguASoBrNW0hAJSqwWw5rfQJoqUCHG/WY5l9PZLZzZgUT/B1VuB&#10;ud1FGOwsxIDIlm/NQQ8VV1tVChoJrdryyagoiUdBYRQSckPhJ2IbpfkwKuYQ5W/Kk6luwuBKaKgy&#10;3AgwF6ovL17dCTL+4B0S3SW0PAv8EFQehpDyCJ5IEQReGEEVjgDuC64SsIpDTGsKYtoyOTIQXJuA&#10;sIbJCCawfCtj5PCmRfUsEz3/YuFDleVBO+pFS+dTwvdUGEDl5wcvWiyPIj+45ftyH7d5tE9UHKKd&#10;lh3ViXmwgiesPW2dh1waJNYB+mcEwivNDyrxXmkzbWNEh2cXuU5PtN5XxvCzJLhhMi20qLggLKuF&#10;uy0MrU1kOWYHb9ollbUsUaNvYABDQwMYW1DJ2ekiII+wj3GUVUZFdYbpazpk6RlNd30UzsynNcyU&#10;dtEw2AyOyW6yNb5YC9i9sR/mIimXKsfByw565vqYYDgBWmaToGupDSMHI753N+g76SOQdt471xfO&#10;STzO/KwiIB/IEVwWDJ98b1hGWsKFyitH1Nrid+MuUlEirBBC229HK+1PNRZWHoio4nBoG2jLjtmu&#10;sSp0rGqBHx8z96VC5v+xIrxE7FERZAHrcAXVq4+sK++Zq0JsUxgGdvRgZPs03P14ErsuLMG55zvR&#10;tLgE4fluSONFau3WBehbuwKqI5egceo51M49hObRm/DdfQjGU1KhPyUFtvOGYX3yOrRufh6vbHrx&#10;lSwUaHT2Ify27kdU/xzE989G5chilDY1Iic/G3k56aivKEB7XQF6WosxrbsEVY1JcA83Rk5TJIo6&#10;E1Dfm42T5zZjP1XcjtUDOLRlBAe/W4Cj25fgxK6lOH1gNfZTZW3bMgtnj66W0Lp4eBNhtVXGs6TC&#10;IrhGz+zCdWENz+/HjYu0hhcPSWiNXTiKa4TY+fNHMXTpGgIvP4E97Z/j3Q+wp/WzuvUKLlROKgEk&#10;ka5Ayxj1/Ff43/tENfWeKuozgqicJn/6K5xuvpbrEJ0JrIyf/h0R3/8Mh7tvqbxeI+zNL4h+8yd4&#10;iJgY90U8++EfldYfISViXN/2jce8Psv7UkF9VVXfxjeYycHblz8KcAn7KPokioz4V1j99j3M952G&#10;xoFRGB26Be0j1wksKq1T96B9+DqKduzDjKE2DMyswBChNdwvAuhVWDib8KJtFNAaT3sY30pQiTjW&#10;H6C1bkErVg+LxNNmrBHJqEJt8TFhJ5fNapTgWjyjVtrO+X3lhFcxBtpFRQjaxbo0dNamooWqq56K&#10;qqo4Efn5BFd2CDK7GpF97BRMF62GTW8fnGqLYJ1CK5bhKfOTRNdizxx/qjCeSOm+8CsVTRWokuoT&#10;EE7FFN2YSDswGZHCTnIb1cjbVFUxU1MR1pRGZUWFVTtZbsXwq4qHf00igmnXwhpSEEKY+fJE962M&#10;hj8BEFwfCz/RB7A4GN4c/gRhIO/7Ur15ltB2EpCipbxtnJI21VLODpq4mMCAIJlooIGJVEkGtES2&#10;/g5wS/CWGfGOhK7IWndN84RTkijfbAqfjACEV8TKxq52QU60gLbQEzEyKiAHdyUMzQ1kYqu+gS5M&#10;FcbQpJ1zT3SDf6ovgTVecTW3NQPTN/bSNlujYVkNkqYmw78oBBZ8TfsYF/jlByGtOx3TNvfBMzMA&#10;xq4W0Kdq0zHWhJmzIUo6clDamyNn9bTtqbwsJyGI1s2Zatc62gamtIxmoeYSSqKCqpjRtSBkDP0M&#10;EcNjH1IWRtWrpLpUwCNZdP9REtieMPQ34MWE/7syDRO0J8LE3QQVQ6UIqwiCRaAZLTVB5W9LYNnC&#10;hIAVuV+pvLj4F4qVEJbwKnTD1JU1aFlSisuv9mLV0X6sOj4d3VQ50VN8kcuL0DEqlNmrVsLn0Dlo&#10;X6Otufoaurd+gN7anbBdugrKi/dhfucTtEY/Uj28htoF2shLohzzG9nMIZTKo+zKA7RevomGtVuQ&#10;nJ2BsimZaKopQit/g131BehuLkRHaz56+qYgvzQU6byQNbSno3+gHEO8YB85uhYn9q/EwS1zcXjL&#10;PBz7biFO7lhKe7gCe6mytm+ZjfPH1+HikU1yXD6+hQqLSovgGo9p7ZBKa+zcXoye20d7eIBbAa1j&#10;VFuHcOXcYWy+eAXVtG0B3/8EO0LLiu/bi/Yw/f1/h8vtV7Cg1VXeeoPUt/9d2kMbWkPjsWdwefgO&#10;IS9+htv9H2SSqvLWS3jd/QTfxz9JiDnefQ/VvdfwevIDfJ/9Cp/HPyPs+U//d3v4f9v/D4D6Or7t&#10;k1sxxOJqWke5wPrTR1z/+Ues/vAFuvvPSlBN5NA4cZNKi9A6eR/qB28iac8JzFw4G7Nm18k8qxHa&#10;wwVUXgtmEzAzKmRAfbkA1jdofYWVUF4CXGsIqr8rrK/QEvZwGYEloLViQMS/mrF8dhOVWgMW9tVg&#10;pKcSg5TWoiLEzJZs9DdlobtWqK50NJaloHIKrSLBFZgcjqCh+fC++gT6R69Ab/la6DU1wDAzDork&#10;AAksv1xvOKd5wIdqKKoxAYHVcbIzTBBBE1wZhdCqGLnWzqcoGB65QRyBcMsJhEteELxpw/wrqbAq&#10;YsaBVR2PkMYUgixRwi+4jvcJuQBaRz/xejUxVFwhUOVQLdFiOWXS3mXQElJtBdMuBRFgIu6mTHCA&#10;Jy2iY7RKNnQ1sTaHvgkVkL4ONGntJulPgpaFNiwIisCMYCQ2pSKijqouPwCmHqaw9DRHcnMKlZcT&#10;FYcTFD72MHcR8SwqKxsT2LnYQsdQi2pFU3YU0jbTgTJYKcvcGNoZyqKCqnBnrD2zEmVzi1E+r0jW&#10;xXdL8oJvTjDtqR0CC4IRQwh3ru9GdnseNEwmjSs4qquE4jBsPr8UNfMKoIy3girWkQrIAHYRSvgV&#10;BMCFKtcu2haWYZZUkyLNREximMHS3wp6Xgbwo4qL43Gb4DIRExzUZXKwuMh40RIb8X2YRZsgtDQE&#10;Mfkx0LTTRP70HKS1JcA/yxtadlpQp5X0pHUO4UXBb4of32c84huTaT+t4EtFV7ugHCWzM1A7nIXC&#10;3ljE1fliz9hmDG2dhWACf/OutZixaBh+a1fD6twNqJ++B7UbHzBxyxEodxyB/g1RZkXU03oDjTGR&#10;JU9g3XgPnWsfYHflGcKu3EbOuVFUXL2Dlj3HUVZdg4bKfDRVF6Cjvgid9XkcuWhpzsIMXoTnzKzB&#10;/MEGLF/YivUrerF2ZR8WLWjD4uEm7Fw/A0e3EVrbFuD4tsU4vW8Zdmycjp2ElphJPH9oPS4cEgF5&#10;Aa6tUmkJaF07tVOqrdEze6iw9n+Na41bRDGunz2KI+cvoPvmE3iKeu+3P8D42nM4jr1CwN3PcHnw&#10;AyypthxvvJDZ7E6Pv8CB+zypxjzuvYX9vTdQEXbeD78g9dO/wPPheyiffYTtnTfI//l/Ie/Lv8ky&#10;y3Z87cCXvyH/l//9X0NLjG+A+j/3/z6TKMZ/Vl1/hJawiOffvsEpPqft1gNobD8Gtb3XofHdBajv&#10;uwK1Y/wSTz2A2tHbCDlyDgNrlqJ/diPmUF3NF1+AmEUktITaWkyLKGJTYsiYlohhEVprBawIJ5Ex&#10;LwAllJUYAlrSHvILk9ZxbitWDoilQC1YOThVqi4JrmmVGJ5WBrHUZ5aIczVlo6cuAy01SWisSEZd&#10;aTIK8gmKlFh4LVwB83M3MeHsTZievgOrPSdhMWcOrKnKXDI9eDWm4soPhB+VhO+UCPgUhsIjOwCu&#10;BIddgiMsY2xgEUElEO5AleAEmziedFQmTpkCPoFwLQiBp/g7QsyzJAJepVGIaklBREMiX9uTis4L&#10;frQ0AnyOBKRtoisUceJ1RTzLmRD0hlu2N/+nD1xSxSJuN7inUzlFqmDkaAp9MwPoUhVp62nLYnoG&#10;FgaYSECoT1KDnpkeEsqSkNWbj9ipSbCPcJQLnlPrk+FCRWTmoYBDoAqiAqsoqSMC8eZK3rbl61rq&#10;QSEWcFvowczdQnb6MVOJDH0t6DroYPZ3/Zi1swc509JhGWQOmyh7KrgY2ImEVNooMYtYu7Ae5TPL&#10;aQc1MUFTA6pgR+S1JaN0dhrWnpqPpvlV8C/wQDCVjpJ/JyYxPHnM3QguJRWldaiNrJRq7GkGAy8j&#10;2ETb8fO7IoIXDLNgcypOCx4TF9lGTNT0iquejMl1tFQFroiqDkVgth9SWhMQStsYXhpGK62Utc78&#10;cv0QWRvNi04wqubXoWVVN1RpLvDnd9a0oBZTV1TDIkof5pE6UMTqI7osFDM3zkBOazaWb16Ept56&#10;ZC7oRM+9C2i6excR1+/BYuMuOOw+DD2e2No3P8KIJ7Ha1TeYSHtlcvM5IkcfIOPIPnRd3o+eyyfR&#10;dv97TD10BgXlZagvz0VzdSEdQR7aa7NpEbPQNjUTfdPoGrorsWgmL87z2rFuYRe2rpyBXZvmonNq&#10;BhqpOg9sG8SRrfNwZPtCnDqwHOtXd2DX5pk4d3QNLh5ai8uHaREJLRHbEjlb1wiusTO7CSYCi+P6&#10;hQO4efkILeIxaQ/HoXUIp8+dwMCVmwgliCzufYTPk5/g+/AT7Agru3sfoKKSyvzy7zKwLjLdbW6+&#10;Q9KHf0HKp3+CPeFkQWC7UmFN/vhP8Pr+EyxoC82uPkUQLWTcyz/D6+lnWc1UgDDw0X+aPRTjmy0U&#10;4xu45L4fxFaoKZFB/7va+gdoycz68cdksUAC6/Trl9j7/ClSj56G2uo9UFt2CGqzNmPi9gvQOEtg&#10;neQ4fBfOB8+gb9sGzBpqxWxCaojQWjSL0JpZhpFZFRJcS3hfxrO+BuLXCBgJtUXlJfd9hZUYIrY1&#10;bhWn0ja2Yd1wO5/bijUcK+c0YxnhuHhGHRaKihC9VRgRsa6uEtrFQllAsLMxlT+IFLRU0iqWxKCg&#10;IAp+WQnwmL8QZqepEk8+hcap7+Fw4Q7splXAlZbAtzhivJ9ggieCiyIQSvA4x6tkQb3oshgCywra&#10;Xoay07NLuh88swKlJXIj2NyovryLwuFJ0HmXRsKvPBpxojYUIabrRqtlowGbCHtaUgIpzYt2zg1W&#10;MY6w50nryRPLNtpBpipMVE6CBx/3zveXzWMdE1UEhy6MnYxh4WIJLSNNGcOxcLaEf2KgzAsTgWix&#10;T9jGBKq7pM50qosYqFlMQGhWMMJzI2RmvKVKdMIxgyGtpbEdlZW5WKhtLhd+e8f7QddGH3r2BvBJ&#10;8pM16XUVmtCwVKcKEWkNvbJ8jejZ6Jgs4BEJTwLWr8BfxqdyevJQPVwju3GL6qFe0e4o7s1ARms4&#10;Vh4ZRPfKejl7F1keAd8CHjcqW2nNEx1hG2kDQyonI18zwkr0VPSCOx8XyaZiYsKTlsmviDAqi5CL&#10;s8MrI+FA9SgqbCRQtUZUhyC7Ix3Z09LgV+YHn1wfhPPiEFIUCr/CACrnSETUh6F8pBJ9302XTTnW&#10;HFyHUw9OoWhGHuqXVlBFe8EumVY1zEDa0byeAtQMVqKI26aVTTj59ChuvruJcz88QfmWNbCnbfSk&#10;PYp88BoOW3dCee42Qu8+hml7PaL4++06OITSuYVYfmk9ys4eQ+m+YyioKKbSykNjVQGhlYu22hy0&#10;NWajS0wsdZdgsLMSi6c3Y+W8Tv7+Ca2l07FtxXRsWdWLdl78tqzvxcGtQzi0bQSH9w5j1bIG7N8+&#10;B+cOrSSwaBGpti4d24QrVFqXT4xbxGund36Nae0jtPbTGlJtCVgRXNdoDa+fOYRLZw9j3dUxxN18&#10;JfOzgp//ggBaOvPb4zlYltdfwffRj/B48BHmtL36o09gc+cV3AkoZ4LJhtByILxUtJIez3+mOvuM&#10;mBd/pfr6CFfCz+OJCMj/GVV//g8EisYWfwTWKFXUP9z/um/sk4hpifWI4y3G/g6p/zQksN5/JMjE&#10;/TeE1mtC6xWOUXGlXR6D2uYTMNh5GabfnYXWweuUy3egfpzQOnIfpgfOomn/Hgwu6sFMqqnZBMpI&#10;fxXmEVrDs2gRJbSouGZUjmfGy7WHVFWE1bKvIFtBkH2LY30D1uphAmt+OzYs7OS2jTayFauGWqjO&#10;OOa0jiu0gQYsmTGuvOZRdc3tKsWMtnyZFtFTn47WyjTUEl7FxXEIyEmEavEqGJ8WkwiPoH/qJnxX&#10;diOwKRJpHVOQXZWMiLxoOEY6wovqSASl7QNs0bu8F6ntmTzZeJLSGnl+HR7ZQQQWt3khVGT+8CDI&#10;PLL84ZrmDVW8uyzJrEfoWHopYE+FZhNuD1MqCmWkM1TJXrBJdCDckmSBP1EWRt1KA8G0VaKbs39R&#10;EC2RDayCbBCUTvWX4gd7KhjRUdrO357vz1cuI3IR5ZUDXGDsYArR+FUsLE7vyoFFkDVs/G2RRYiL&#10;+JTog+ibFSbrXVk5UdXQImqb6sLI2hjeiT5wj/OEkaiRH+sBhbeCANPFRLuJiC4Pwexd0/lZvWES&#10;ooBhoAWcU9xlRrx3ng8CqUzTeWzKhsrhGusKtUnqBKImEgmXxpF8DGytQ928DJh7G0LbThu+VEWB&#10;JUFwJ7Dto2xlGWWnJHcEFIfCqzgA3nxMjim04bzvWxFKqx2J2NrJsAxWEFq8oBBIOsZaMKVtdkty&#10;QUhhIIpm5mJyWzzMAs2g6TAJVmEKGdyPaAhHQmcC4qfGIK0rGfqBumiY2Yhf/9dvstdj9/oWPs+b&#10;6s8DrjlOsiJHGS+0bvkeCG+OR0pPBr67vAFn7xzA7ZcXsPrsOmRuXoy47Wth21QA24oklBzfjuCR&#10;TkzyN4JrqQ8Kh/MRVktL2h2PoI2rUXjsEgrqy1FXkYNGAayaHFlWvK0pB9280Pa1i/hsORb1i1nz&#10;TqyZ342NC6dh06JubF/Tj8XzG2T86gCV1qGdI1i+tB7D80pwaNcwTu1biosHV+PSEYLruEh92Iwr&#10;Yibx5LbxDPnTuzB2ejeBNW4Rr507RKV1BNdoFW8SWmOnD2Dv+fMovPYYyhsvpRV0E3lZdz/A4+Fn&#10;uV5QxLEceNuKljj6PW3ggy+wvvMeVnffIeDZn1D46/+GB5WagmrM9u5b2sB/R/yb32AvklFvvYL/&#10;0x+Q9/nfqL5Ecqlca/hfwIrj2tetDMR//iB7I8q6WmIdolzS84/AGldZ44/Jpq/vxILp97j8p98Q&#10;dnE8R0v3/PfQP/8IGid50p8SeVoi7eEeNA5dRfqBY5i1ej5mDDYRWrUYptoanFFGcFXSJlbJNAiR&#10;AiHyr0QqgwjOLxX3CTEBLWEPBbhWinWJElrNhFQbQdaCdSME1kgrrWIL1o60c/D+vPHA/fI5jTJQ&#10;v2RmPRbNqMGCPiq9nlLM7irE7LYC9E7NR2szZTkBVlE2GUFFmXBfugqWp+5AcXYMgau7EVAThaTK&#10;DKTnxyK3JhsVneVon9+Bws4i+Kf6wyHSQQa5IypjebLGwjcvHI4pVAt5IpgeCVWqDxUY7V6ovcya&#10;Fw0sjFTGMHMzk51xVOEqOEQ4y4XDJlQ7IodJFeUK0wAL+GT5Ykp/CSY5aGGiozZCq6OR2JFGSxMl&#10;W/aLRdfi9USFCNHX0SedVpSwUia4wlHMFoZSrfgqYelqBQ1rkRIQhqxpubRQCTB0NaKNSqHtM4ML&#10;oZTTVSzbehma68PKkQCyNsEEw4mw9rFGYGYwrMMc4BzlDAsvM3gkeBASFnBLd8LA7j6qFn+Y0cYp&#10;+ByxsDqiNJrwCZZwTWxOQf2SBkSVREFDXwMT9CbAwtMEsVP8MJXg6lhWBgsPExknM3E2gqhHbx1u&#10;C0uqV1W6OyJqY+FXGgIfwkpMSgh4iZQSEeOLbEpA5NR4Hg+RpOpKy+cPVawKflTAk6wnwSfZG5YB&#10;ZrzoJKJ2UTnM/c2gYaUJbSdtRFSFIro5EjG8KAWXByC2PlJ28BE9I5/++gzztg6ijLALL6YCnuyI&#10;+Po4aDlrIZGA9KX6DiTwBLhqaS1f/NNj7Ly6ESPHBhDMfWaTnWlPfeFfHw33uhgosv0RS3tnneHJ&#10;z0K1WOYO28YkeB05g0RCK7O5DpXlOairzEELf2NttIdtzTmYJqDVVow5/M0t7BVrdsXvuosOQ4Cr&#10;CzsIrbXLOrB1w3Ts3zaE7ZtnoK19MgbmFOPkIZECsQTn9q3AhYOrcJ7gOk+bKNXWV2hdI7RGaROv&#10;nt0rl/JcPXuQwDqMq5cPUnFxcP/xU7SIN58h98NvcKOVU96jPaTqinr7F8R9+Ju0hXpUU2Y3XyPm&#10;9V9k4qj5rZfQGnss41ehT/8Et8efYX3rHcH2Ei73XiH0ya/w5FDxb334mp73PyD89X8T0BIgGl8k&#10;LRdLEzzCCoohm7bKx75aQ9ky/y2h9BVeAlwixeFb+oO0ilRafOzKRz5PdKCmTTz561/hxIOudugm&#10;1I/eJqRufU13ILCO8/7xe9x3B64Hz6N122ZMn9eG2QTWvBnlGJxeioH+csylwhqeXo7hGRWEVyWW&#10;irWJs6t5ZSmX6ktAS9TRkkH3vysuEc+iohqaKocsZyOUFoEl1NdaQmyNiHvxOauputZQfa2c24yl&#10;swkv/v+R/koM9ZVjZucU9HJMayXAOotR25yP2LICBA0vQPTe7YicW43U5jQkZsYgIMgVPfzRzFsx&#10;iGkLu+EY5QR7gsjU2wSm/iI5UQVXniRuVDnu6QEIKo2VVlHAyjp0fHmPKMJn7kWrQatk7mkl84as&#10;fBUw5kkryteoAl2oboxgpDSQXXk0aQlLZk5BOC2pSJgU1RNSerMRwhNZlelL+0QVZq1BNWaL4BJa&#10;nvwAeFLJuXO4JXkTWgSbswkMHY2g46QvFxvH0ybG102Ge7Inwqhg/KkK3VJ8EVORACMHE2hoqkHX&#10;SAdm9haySKC2pTY8E3zgFO1KuCphzc/qws/qEOsEuzhrKq1eBFP56PIzWAc4ELpasoSyCP4LaIWV&#10;R6F6pIYnZgZ0LLShbUAVRDibO1Np0mZaeVnAWGkIPSNtGIvZRVtdWfAwkNAXaykDy8OobHzgRTCq&#10;cnnCEwZiFtV7SiB8S4VaikNUE8FFiEUUR2GiyURC1g+inpZHjBs8E93gk+2BqqFiuMQ7Y6K1NsFk&#10;g5S2yUhopYWsDUZMI61pkSfimqNgF2+DmjkVWLx/HhLrw2X8zdjHCMMHhpBPq9tAZZM5LRWeeS6I&#10;mpqETP6OaxbWUz0FI6QuAHrRBlAVuSK4LgwRBGoA7adZTggqLl2Bz7zZsKlIg6IkDqFr58Pr/hsZ&#10;58rqaEPplCzUVGSisTIdTdXpaJ+ag97WIvRPLcKcjnLM76Fz4O9v1dC4RZRKa1UftqzuwYaVnTi8&#10;Zz6WL2lGZXUYllJtnT68HCf2LMaZvctpD1fjwtH1uHCEFpFKS2THXzm1Q8a0rp3Zg0undnN7kIqL&#10;wKJFvEpwXb9wVAbnz5w+juXX7yP/0Tu4UjGZ3foIS1pDG4LJ9cEnuDwa710osuLtaBtdnonCf5/g&#10;9/QL/B78IBNSVc9+hM/dLyj6+T8Q8uwH2kLupz1M/eG/oea3/4DnvTdwFBnxo0IVEULfSiqPw+uP&#10;90XMSyz1IbjkfT5G1XWNELsinivgJgE3vr1KO3mRALvw4TXOvHyGQ08fYejOXRhs3Au1LRegvuoY&#10;x2EqLBEXIrQEvI7f4bgLrcNjyD54klZqLvpmN2BgeiVm9ZVgZl8ZwVWBebw/ItYSElyLuF1EWIll&#10;PgJcQoGJZNSlVGHLJLzEoOoirMYVFrcE1kqCaTnhtXqBsIpCdTVjLfevHSLECMs1BNiKOQTenPFK&#10;qOJ/zhFVUPur+V7KUVIah7a2InT31iG/qQSF02pQ3FmAjMJI5GTFISUpEnmFSSiuy0ZUdihMPQxh&#10;F2AF+0CxztBaLpB2EJnZVF7OtEIuiV5wJTg8JnvDls8xdhPdmlWwpxqxC1bKBdaa1pow8tCDXZg1&#10;jNyNYWjPH7yfEzzCXXjCuRN0fO1oWzQtaZFVQE1DzZA7vYB2KQz2VFPOSR5UDXow8TWRgWlRgM+/&#10;IBBeOX7wIDBdE72h8LfmCWwru/CIGThllAOiK+IIOD8EEABxtUnwSOVtEYeL9YKWviY0NNRk231T&#10;K2MZmBfdf5xCRBcfRzhHOMDcwxSmVFyKUAt0rJ2K1JYUTKK9Ew1ZRclmI6UxUpsyZS6bFy1fRkcG&#10;KmaVwdTRBBP1JsHGzQ7atHAatIuiJrwZ7auxmRHMbcxh4WwOe28bWTxREWIN10wexywvGcdzynSH&#10;KsdL5rC50Ko5ZPA453jCt5zwaoxFXHmcjOHZ+hDiVJ2WPiZwEN2/aeer5pYiIMeHx2sSlZOLrBoh&#10;LGNEXTCi60PhnGEPl2wlPAoc4JJhh8ApblRw3ijsy0BCXRTmHZqNJceHkTo1Edn9aVTXbjCi5fYi&#10;YMx4AdAJN4R5gjmcsu2ozn0R2hKLsNYEuJYFwKWnETF3HkM1+hwhD99BsXk7bJYvh8PoM8Q+eo+M&#10;vk4UF6WhujwdjVUCWmmEVhY663PQ35RPV1CC4Wn83Q+0YsVgOy/SIizSgS3LRFC+B2uWtWHvjrlY&#10;uaIJU8r8sWltJ05RaZ3avwRn9y3D+QOrxxNNRUD+8CZcPLZVxrVunNuLMWkLxRDrDr/NHHJ7RuRr&#10;HcCVM0ew6eIV5FM5iZwqUU457t1f4fn4Bzjd/wznBx8R8PgTiv/0H3CnTbSn0rKn6sr96d+Q/+V/&#10;QHX7LcQSIHsqreQP/yqX69jfeQez6y/hff89kl/8SuUlGry+gdr1L4TRZzE+4PqXT7jx43gLfHH7&#10;j4+JGUGRBX/27Sucef0SZ8R6wlfPceIlx4tnOPrkMY58/wgHHz3EocePOB5g990b2HjjKvquXoXJ&#10;up1QW34Q6tPXYcKCbZh4gmrrJBWWsIkEllBaarSK9keuoG7nDnQP96CXSmegl0pHrDUkPOb2VWMe&#10;b8+fVYH5VF0j4nZvKUY45veVyiU/Qn0tJsDE8h0Br5VzBYAIqgExy8gx1IwVwwTYfFrG+UJxtWK9&#10;2BJg8v6CdqnGlvN5y+Y2YjEhKOrP97cXYVpXERoa0tHSkIuy0kREhdmjODMEmSkBCCNw4sM94OVK&#10;VWStBUcvU3iI+ughjvCL8YRHpCucwp3kImlR9E8MG38ruSBXKKuAtGAE87WU/BtrPkcAzSlMBTMX&#10;2kRnXWTxat3OK2REYSi0bDVl52l9WwJDZSqbrXpleNO+hKFkbiW03LSR21sgm0JoKrRg6U81Rrtj&#10;EWiJyGoReI5BUEU4/KlA3DKpTggiAU7LIFouUTjQV6z/M5d2MqoiEiFTAgitBNlqzCbAFg5BDrJh&#10;q66BNswsqdCM9WEuChtaUQlZ6cIp2AE+KV5Uh8LmmsA9UYXqueUonJEPLULLUGEEA0M9aOhqILIw&#10;GpFUhK7JHkhqTEbr8jYofexlXMvUgUrLgYpT1NK3MpLrH7UNtWBgTmj7OvO+DrQsJkFbpQfLKBsq&#10;Vg84Uz0qUwmtLCrJfH/CygfKDHfYp1L1EV4+JQGILI6Aho4GJhlPQlCSHxwj7akwdeQ2b1oGUuoT&#10;oOeqCbsIa9p4H6R0xCOuJQoBZT4ILvWDe44LLb0Tj58L/EqcaOWcEV7rg4SWUKROi8aUoVxMpjqL&#10;b4tBUm8evGd3IXL/Pvh018IoWgGTBKq7Im/EUGGFU6GpaDl1ylPhcfoyjG68gvrtz9C49wV6VCaG&#10;2/bD/exNRNx9h4zhWSgsSEJlaaqMsdZV83g1pqOzLgvTmwsxq0VAS6z+aKJbEKtC+Nte1IGNi9ux&#10;ZWkXodWOXdsGsGb1VEzvzcK+bYM4vmsxTnCcpT08u28VzhxYg/OHNlBxbZLBeJGnNSoy4mW6g6iv&#10;RWV1/hhGRUyLNlHA69q5fYTXfhy+cAYNNx7CmbAReVc5P/87Ip7/CgXVlcHNF7C5+wIRL36B58Mv&#10;441arz2B421CiYpLBNtt74pcrVewvf0c/s9/Ifx+QdCTnxH+/WcC7wOiX/0ZXo8+Qu3KR1E2ebyD&#10;9NlXT2VL+5PPHnM8womnD3Hs+wcc9zke4cCD+9j/8B72P7iHg98/xtFnT3D8+VOcevWMqmq8E/Xp&#10;Ny8ItNeyBPP5NwTa+xdYTftoc+AMtPddgSsVltmxMVkfXu0EofXHcZwAO3oTgYfOoXndanTNrMNs&#10;QmtGL6FFdTXYU03VU4K500t4ewoGpxVjblcxhrqLCK0yfmFTJLwWEWjfACYWTa8cbJZpDkJtyfSH&#10;4WasX9gmg/PrF3RKUK1dQGgtbOXgFYpjFe+vnN+E+QTWzK5STO+rRHJKINVUKArTAlFTFIPsOBUi&#10;vYyQTOVUmhuGyqJYFGaHIynBC1FxblC5m8PEQgvWKjO4El5OVE9/V1ABVEc+VrATCYxeolaUAp60&#10;S6E5YfCc7AUbqgcrAkLHTh/ReaFYStsxsmsGkuvjYBVIuBBEoligtrUO9JT68MsJ4IkqFj2XIrok&#10;CiEl4TIwrqGlDj0zHWgYqsGNV/roOp4oldGypZYb1YiouOqa5gPXFB+Z3ySGe7w7geckc6oiSsOR&#10;UB8vZ+0ExEzcTKFHWFp72MDYxhTaelrQ09OGiaURFE6ElB0tbIA9/LJ94ZXqIdWhTbAl8rqzULeg&#10;CvpKworvyVA0ytCZKKtbiOYdSh5D/4IANBLM/okBspWX6GRk48m/F00vRFdrWxOZXqFpMAleoV6w&#10;97KDDqFsHamEYwoVJf+fCy2fQ5oHXHN9oMr2hjOHfbob7FKdYZ3I52WoEFwQAnV9DejxtRz97eCT&#10;6CPjiPYRNvysEcjtzIShuz4cIm1h7m+CpKYYpHSnILYpmnYxntbQDt75brSKLggguEIq3BFS6Ybw&#10;ak+CzFm22fcudod7oQo+dUEIXTOMwuevYZofB7NYcyota3hQ9cW20v7RHpoWBsNy7XoY8WRWu8Eh&#10;igaKEs13PsPw9HU47T6MwPufkLt5E/JyEyS0KsuT0CBSc0RSdE0OoTWFSkucAzX87TcQXI1YPtjI&#10;33Ib1nKsX8Ttig7s2T2AkZEyrFjcgEM7RmTlh2PbFuL0nqWE1kqcPbBOjotHN+Py1zwtMXN47dwB&#10;AkpA6/d0h2tnDsn1h1fPHsDF0/txnKprxthdeN14DYVYsnPrDby+/wInqiwxXB+8gxPtoufTn6C8&#10;9w7x7/+KIN52J6DdHv0k1ynW/vP/g4CnH+BGi+ly5wPyf/5XVP7p3+H18D08aDM9HhNaJ6mQThBI&#10;f2yLf4FK6uIbgoxD5FoJuzj2w6evsS5aRGEHP3/CVe4bt4ci3sX7H0U2/Dtc4rj24S1GCcKxP31C&#10;/4vXmLj3NDRO3YHO2VuYcIoqS+RoSVCJIWJbIigvgvMPoXnsOuL3nkTrwgH09FWhr6cMs2nNZk8j&#10;uKbxdnchBgS0eooxi9ZsNscQYSWW58wT4KLyEuVsFhF0i2dV8curHx9z6uWMoxgiJUIASwTl14gY&#10;F0ElQCa2K0Sca+FULB1uwvFDG7Fr5xqsWDOIzVsXYN/WRWgvjUW4qy5KMvzR15qDOX3FGJhWRDWW&#10;LxdgN1SnoGwKAZYfjcyMMMQk+MA9mLYw1AZOkY6yhLGSFkp0lhZr3GwJLnFymruYwsZbAa94TwRm&#10;+MKOikvNQg2FLZnoXFiP0v4sRJWFwszfFD45hEKGlwSRMkaUcnGGX6FYOuSPsjlliG9MQEhBGDTN&#10;tDFJf4Js7hpZEg+rIFFZ1QYOhJVNvINcK+maLhYku8EiwBrGtHMuce60sM4w8jGFFdVGUtNkKq4o&#10;BOUGyjb5Ch8b2cbMmBD5VilB5H2JpT3GlsYwd7aQwBIxLDf+H103HcTVRKFrTQch4Qg1dTUYGVCV&#10;6RNA5pp8XxHwzaYiSnSQca18fo+6BLGJozHsCUcbD1tZrFA0mTXm0FHowSuCYApzgQUvDG5ifSVt&#10;rEumN+2gP1xFugetoXOWJwHGz0Jo2aY4QpnuArd8T0TQHutTqdp72ULpaw1nKl0xeaCKs0NUZTAq&#10;507hcbKEKoYW15vWMcoOYaWiCUc00ggvk2ATWIaZUaVSIZd4ILkjBj4EVHJbJO+7wyPHCfaJCoLU&#10;Dn4VPogdKkdIbw30Q0xhm8zvOtkZ/o1xiGqJgHuxD0zb6mR/P7UHf4LGwz8RXG+hfusDbdB7WFJ1&#10;OHx3EKIeVcx3e5CaNRklU1JRUZ6C1pYC2sRUtNVko6epCDNbSzDSI1rp1WLJLEKLbmGwvxTLFjRj&#10;7VJemHn8N23qxuyZ+di+aToObB3C4S0LCK1FX6G1CucOrpeJpufFsp4TW3HtpICWsIUH5LpDASwx&#10;blw6jrGzAlgHcZkq64KA1qmDWHhxFBlUWRk//gt8aBGdH/8sS9akfPgXFP3yP+F05wWUBJg1FWXy&#10;j/+G+Hf/BEd+TvObBNu9D0h8+xtB9oVq7QNsx57B994rRD37EV7PfoIj99mPveRx+fwDbnz5zPFF&#10;juvftp8//z74uMzVEkF6OUM4HniXC6Y/vP89GM/HronZwo8CdG9xmQrs7Od3KLn5EGq7z0GDKkrj&#10;wFWoHRFlaf4Ird/BJWNcpx7A+OgoCr7bhrbBaZg2vR6z+6swvacSs6aVYzrh0E9QzegsxIz2AvS3&#10;5mFGR4EE2ByqryHauJGvqmuBiHnNrJQzjiLeJeJcIki/dr7I5WqnJewYV1z0/muotNYsoNpa3IZF&#10;Q7XYsmkQDx9fwvrNS7Fn/1r802/PcXDTEJIJjemNqVRnbVgy2ISRGTWYR+s6u6scvS1F6GzIRiuv&#10;gB20ku2N2Wiuz0Zx+WTEZAbAOdQa9kEKqi3ROceCFnEcWuIEsheKQiWK9+nSgtkhIjMMCl8LJFDt&#10;zNnQg/o5RSjozpCNJALyA+Ff6A+fXF+ZuyWC6qpkFbzyaLNaklE4Kx8JDYmyhpeRmxlPSA/ZIUjk&#10;QImZQGUC7VKiG094P0RVJUGV4g09URjQR2SUU+URTgKEhn5GMokzvpYKjXCxixA1wnjiedvLmJPC&#10;mZ/HSwk7HyUsVcIy6kGPNs6dr+9BYESXR2GS80T45nrT+jUjKCUY6rR+OvpUaAY6MkfMJVolEzpt&#10;om2Q3MwTcrgaNjHj7f1FqzSFi+ghaQ1LFwUUrlSY9sbwouX2T/aFhb9CNhXxzA+CRx7VZh6PSVkU&#10;vHjMHDMIrRQ3KKnCbJIdCSxv5MzMhVu6OwydjaAKdkZocgCMnQxphy1of91okx1ROVQKT9FjMlhB&#10;1WgDax8FdJTaVHQ2SGxPgi0hpu2ixWOnQkQNbX25L5RJCuT0pSKmIZTKlcdGdKYOMIJ/nhf8qoOg&#10;F2EF4xgFlZYSDoUBCOtIg09NLAwrs2B7ahST7v4ANTk+QeM6gXWTSuv2R5jeeg7nfSdhQ+XhufMY&#10;JhdlIa8wEVVUWVNb8lBflYaWmiy5nGdGeynmdFVguLcawzxXltMt1PJ7m9qShjUrCa0NHRih2l0w&#10;VIV9mwexf+McHNokStYsxMndwiISWgfWE1zrJLTOH9tCaO2Q+VljF0Saw7g9FGrr5uUT3D8e27pC&#10;cF08vQenCa41J06j9u4rlP/271SHn2kDP9IaPofPo88IF4uiH3yA1a33sLj6CjY3XlBB/SCLAyrv&#10;v4Pq7lsobzxD8Is/w/fBT0h4/Ruin/4Cd6pMr+9/piJ7h/w//Q8Bra9AkrlYP0hIjd//PdFUbOX4&#10;mgIxntpAUIlCgGJG8eO3JFNCjduLVFrn3r3AKaq4jY8fIuLweahtOAQNEYCfuxMaOy9CXcay/gAr&#10;qbTujS91OE3I8TFX/l35ypWyo24/odArRne5zEnp7SxCT3sRlU6hTEno51Wnv60AMzvzMUiADXUU&#10;ynI0Q6JX4vQyWQxwsUiLEMscvmXOz+UViEpr9UgrVi2kHVxAkC3uwPJ5zdi0egb2HVyNjdtG0DO9&#10;GhvXzcPejXORGWKBgZYMCbaVI6K7dRtfr5VWtJmqrpGAbMQwr3Szp5Xy/eRgmlga1JyPno5StPL9&#10;TqlJQV5FIrI5kkqj4UowKIMICH+e+J62sHK1krNmBnaGsoqpa7AjgtK90LG0AdPXtSK1NgamboZw&#10;j3ZDQLY/AgsC4ZcbIGcEffP8ZOA3cEoIkpoTZMlj0UBCz9tMdls2Jbz0HPXhQciFECbh1TGIa0xG&#10;ZF0CrU4InHkyW4XzJA3j+6CtEzN/Tvx7u2h7xFTGyRQIUfZZxOOsBWS9nOAS7CYrfDpHqmDvZy+V&#10;lqnSFB6JLvx/Jsjk51cRYH6Ea/2SGqS2p8Oais7c0ULGxCZpT6JaUsjMc880LwTnhiK9KwNOaQRN&#10;pAMcQlQEF620mxVs3fne3O1kPpkTj1kCbbCRrwmcM2lv8wLhRiWoEuAqCIYLj4eKFtWRx8MhhYBO&#10;d4UhFVJ8cyyttBdtrgmsPBVQ+lhjgrEG9J10EFkaSGBboKAnH3H1UbAJo2UktLRMtaBrpgVFoKVM&#10;0ZhChR9fHUdlaI/YhgiYhuvDMFBTdkUPLOcFJMMF9gSwsa8hzPl7saQlNI11hG2mL6zyImBTlgCH&#10;2skwaiiGw9EL0OHJrXabkOLJLMClPkZwCYA9+EIF8hI2+47C7NZrBF9+iKjSHOSVTubvKAn5U6JR&#10;RZvYXE0lTmj1ttIidvA331PD32A1Robq0dCWilSCc/6SWowsrcG0vlysX9mJnWtnYPfqARzcMEy1&#10;NR8ndgq1tQKn962lPVw7rrTEcp4ThJZYcygrPBzFrSsncPvqKW5Pjs8cEmCi2sOl07tx9vRebDt9&#10;HGVX7sGf79vv8a+wJ5BcH36gcnoLe7GA+vsfZRma5Ld/g8/Dd7SFX2B9+wOiXv6MKb/8Lyqxd3Dh&#10;8bAfe42cz/8d2Z/+Ffa338L2+mtYUWVFPv8Van8H0h/GH0Elbsvx1R7KHCwBLZnWQFjROsoyNd8K&#10;Ar59h/MfXuPEm6c4/Ogu1j28h0ABreU7oDF3Eyb1r4fmnkuEE6H191jWf4LWKfHYI0ygMovdfRJN&#10;i4fRPaOOVrGGVlGUTyasqKa6WnPRQ5XVOzUXvc15BFguprfl0tvnYQ6hNcDnDFB5zesv4ZdIuzi7&#10;Vs4yiiC9UF0yg140zxhuJoCasHpBk1RaCwea8OblKDbwy0zLisSB/csxs6MIcbQKfdXx2Lq0A6vn&#10;t/H5wlp2jKdRDBN686ZiBSX50jnNBGU15vaWYW5POd8HbS2vfnP4GYbnTsXiZX2Yv2Y62ghP30Qv&#10;Gdty8LcntGiF3HhCOytkANrE2kRO/5u6GCIiPxhRU4KhilLKXoJKQsPS00IWqQudEo7gkhDCKkiW&#10;e3EQDUrzfJHdm4m8GflQUB2ZBCioXKxkFQd3KrRAKhuRxyUap4ruy560li48mV0zPGTpHbtYWsdo&#10;JXyyfOTsnLCUyWI9ZHEwFaI1JppOks1mFe5UigSIWFzsFKCCwoFKyI7qLNadW0MqIyuk1afCLsYa&#10;ZUNTkN6TCbMgc+jZ6UPLkNDS0YKZygKuCYRwBuFL5ZfRISpBxNC60mZFqGRtfTNXc1pSc6m09CwN&#10;ZOWHpIp4Kks/+JdFwKs4FC4El1OOP1Q8Vg75vgRZAMwCFVQ7AdI+WkfawjnDETFV4dC20ZZVKCx4&#10;AQhO90Ru62RkTI2Blb8lEvgdF/ZnwybCHI4ip0yhDz3abFWUE0JKwuBAix9YGALjEDPYxxNOgXqE&#10;vSmyp6chvCYILmlOsiqEmZ8J9P2NoOdjBGV2AqzKp8C8swMWswZhOqsXIafPwkQ2uPgBGg9+HgfX&#10;bQGtj7zP21QYJqPPYLptL5/3AQF3XiKoLAdNvVPQyN90cWUiqqtSUE0INvBiOK0tn06khBdMcbGu&#10;5G+tFv0DJcgs9UMTgTp1WjJmzS7GtrXTsXPVTOxaMwsHNg3j4NYRHNspqpouo+JagTN0FeePbKI9&#10;/A5Xjm/DVZFYev4g1dUxaQuFyhpXWsfGoXX+MJXWXpw+vgs7jx9A480H8KLddX34Cyy5nfzpXxD2&#10;SnTdeS9Vlu2tt8j86V8R+OQTLG68ht61VxJWAY9/hD3hJjrz6F18BKvRx3ChanN58gMceJysr76E&#10;1eWnv2fE/xFaf4TVP9wX8atv9lBAS1hDYROlPfw6CK0LH17i/OvXOPP8Mfa9fgF/0UZp53nYH78J&#10;t4sPoSWqln4D1jdoicXT4rZQYGJWUaZB3IPhkVFM3rELbcN96OurRz/tYR9tYQ8VVU9nDqGVhT5R&#10;1E9UamjJwsz2XLmGcFZ7HmZ20TJ2FWKot0RWQRVWUZRvFlUexlMjBLgasEJk1g+LJUANssrp4T2r&#10;8OnHRxgklDZsGMKPr0cxuzUDDfzxbyDUNi1px3o+tmnRNLnGS8xGrhIQW0iIcayc10Iw1mHxACHV&#10;V4v5/fVUenzt2U1YQmVWW5MB7zAqHxcdKDxMqSQs4eBrC1sP2h8XS1g4ETAc5iIHSnSgJrjseMX3&#10;muwBj3hXOAYpYUN1IjtYu1vIJFPR6TmkMFguEnZP9YJ9rDOv+O4omJmPqNpYTHDVkaWV7SOpnqg+&#10;fAoILoIuVLS0LwqEe64PlYovXLI8x4sVpvvCYbIrLScBFuEIXdpMcfJn9+bKDtyalpqwcLCAlYsN&#10;VKFUMwEOsvyyoYVYOK0Nl1AXWLopoKalhmzaZEWkOZLbkpE/vQDmweZwCBsvX2NoY0x7ZgKnUCd+&#10;Pi+4J7nKGcuMrlx45QTCOdEDXkl+MhZn5mXJY2QvZxBFh+noghgktWYitDwe/qWR8CmPgEdhGGEV&#10;ArtsT3gXhEJTIZpvWCJ5ahr8aakd05VUl9Eyxqehpw77YDPkT4tHw0gu0pvC4JaslPW2quaVwDmB&#10;ijJQrKnUknloztHOtLFRMKSFNg/lY1SgCto+A18DWEVaoXAgT7adc0wSfQN0YeJtAE33Scjsr8Li&#10;j5/hdO4uHO6/hx0tkd3Fmwi5dBNaoobWnc9QF516hNISbfNFQ9I74zAzunQfdrsPwuTme/g9+oCQ&#10;qZVI53fWMb8RdbxYl5XGob4uGSW07gVFwaiuiUPXtFzMHaANXNCIwfnVKKwNR159COrb47F6RSu2&#10;rugltGZj54bZ2L1lLvZto9rasQAndizCqV1LcFqUYz688fdCgGKx9LkDuHHxiITVrcsn5VauQeQY&#10;vXQEF88ewJkTu3Hg6F50Xr0B9+svYHZDdOZ5DscHH2URQEOqL52rz6B76RkU3C+qmdoRVrY338GG&#10;Ssp87DlcvhfK6w2Cn/+F1vEzHyO0qNZc+Fq5P/0HQp7+OK60/v9A61sg/r+C1rchocXt5U+vMfru&#10;Pa5Tie2j3bQ7colAuoWJp25g4vFRqB++/hVUX4ElsuIlsP4ALZmEKvbfgeLAJRSu34rOoS5atSp0&#10;dZViWmcxpnXkobs1Gz20Yd1UWF38EvumiunfLNrFbMrlbPTxsRnt+TJIL0rRzOshwGSc62t2PS3j&#10;irn1ssDgktlVWD4yFe/f3MLRkzuxYt0gfvo8huPb52Aqf/DLqNY20T6KHowbCCeRZS+C+SKQv35h&#10;JzYu6oJMWiXApPIizJbROi4b5JhLGzncThs6DTUVqQjkFdwjxAYeoXbwjnCCc6A97GlVxFpA2cBV&#10;lEq2MqBaMYCeDU88T3O4x9GKJbrBT+R1RbhJO2mqNIa+tT5hRxviakHVRoiEu0ApqjIEKeAYb4/M&#10;nmxZUkXddoKcHbSPcYRrJmFANeZNBSJuuxNWogaXY7KKii2MIAuFB1WLWHztyP9pLSAbaIqMzky5&#10;5Ea0L5tkMgkKlS2VkkKuaxQzfIYWhvL92AVQEXrbyrSCgGR/OCc7yjZfNUNVfB0TuBGIIiVDxM9E&#10;jM1CzN7xmLjSSoby/6d1ZCOSFkzUKFPx84pGuK5Upda0ioaWhpioNwFeUZ7wTPGGpoOO7IoUNTUZ&#10;wbSwvmXRcBfFGTOCaf00ZRZ9aEk4/Kb4U5WJRhjhSKEymWg8ETahpigeSEXlUBbSmsR6SEf4FLqh&#10;fF4BARUARbAlrbq+TOgVS5pceOGwi6GiDLeDdQQvNDG20PM3gHWsFQoGcpDUGQenFFFy2wAW/JzK&#10;aCvEt6Wj8cxZOI6+wUQqiwlUTeYXbiL4/GUYXnsO9ZtUWnfEzOEHTLr3g3xcTYx7n6F7+BySR2/A&#10;U8ycXX2C4JldfO/xaBmsQc/MahQVRKKRF8G2ljzUEV4FtPlpvADlTAlADdXjyJqpKGuJR2K+GwYI&#10;YmENNy3uxrZlM7Bj7Uzs2TSIfVvm4fB3VFsytrV0PO2B9vDCsc24dGoHobVvvKnFpXE7eJPQujt6&#10;BtcvEVhfoXWBzzlNaB06sguzLo7C/8YLWBA45lRORlSLVnffymoPokt0yKvfoOBjtoSZYvSFbMAa&#10;/+5vsL7xHBa3X8Pk2veIefPPiH32K6xEvfnR5zC78j18vv8Zrvd4XASQvsWx/qvxDVxiO96R54/Q&#10;+j/XIV4iqM59eikXSwu1tez7Z9DbtA/qB69A/ahYynMVGof+OHv4B3jJMZ5oKtqMiaqmascfQOPI&#10;XTjuO42iNcvRPtiJNqqX9u4KdLYXE1p56BI131ty0cnR3ZyJaY3pUn2J2TxhGfu4nU7pPCAK//H2&#10;vJ4pGBb5XX1lcnZRJqNyzJ9dgWWLW3Dq3HZs3r4Ml67uxeNbe7CIV66ZtAwbhpoIKdFAo1kuwpZL&#10;gYZaZWa9vE2buH5BhxwiyL+Gz1k90gWxpGLlcCdWzu/C8vmdWDq/m/+nBwsXdWOYoGtoyYebnxIO&#10;3tZw9LWBa6AdPMMdEZrsi/i8cISl+sM90g3eCVQiBJdbjCs8ogkwkftF1WVJ62RFaGiaToSWuSYM&#10;bPVpp8ygpJqx8DeXC3hzenKhineWDVQdaHNE8UKxpEWVRngIWKXQhvEEdCfAQsrCaR8jEEDbFVgW&#10;Crcsb7ilecsGtaLUTfGsUvhQ2Vn7UW14K2HsbAkj0V5fZSUVomjRbxdAy+hjB2N7U9mwwz/Xn8rJ&#10;G5VzK/laBG6sHVxS3OCa4gXbENGDkVaTFtYu1AaeVIrJLenI6yum1fKGMoGWNdUXNlHO0HE0hhnh&#10;qGehD3tve5lcqmWjRQXpjMiGyQirS0IAwRVQRatHcE4w0KSi06O1TYZrljMi6kIRUh6MrK50BGb6&#10;w9RXF9FVAcjvTUHK1Gh4ZTvBt9CVtjpV3nfk+zRwNITS21GuGDCnNXZPpfIL53GnbbaJsYNRkBEs&#10;o8yQ1ZeC5I442V7fNVUJpwRa/hgrKDMsEN2eg84XH6gwnkH7wY8wOXEFIadOw5oKRO3uB6jTGqoT&#10;Wjrf/4oJdz5CjepjglAgx84i+NBRWJ+6BeXp20hYuwyZvDBnVU3GIC+KtdWpqJ2SjPb6PPRM5e+d&#10;v/GGxlRk0R6HJNCal/uisiMRZY0xWLy4SbbnE7/PLYt7sW1lH3avH8C+jXNlZdMj2xfg2J4lsmPP&#10;mcPrce7YJpwXC6fP7JfLdkQLsRuXaA05bl859RVaR3GFj108tx/nT+0htLZj+OxlhF57Aieqo1DC&#10;RzS2sCCwzK49k2kM0W/+Apsb72SHabPLT6Dk89zuf6CqojLjc4wufw/FlWdQihpbPDYCbJYEtsmF&#10;h7C78Rr/L59DH1ecJANSAAAAAElFTkSuQmCC"/>
  <p:tag name="ISPRING_PRESENTERDATA_0" val="VFLhuqZOIFRI4buKIFPDk05H|R0nDgU8gVknDik4=|c29uZ3RyYW5zcG1uQGdtYWlsLmNvbQ==||ezgxNzNGNTgwLURENjYtNDZDMy04MTVFLUY5QkIyNTgyMzk4OX0=||SVNQUklOR19QUkVTRU5URVJfUEhPVE9fMA==|MA==|||MDM5MjQzMDExMA=="/>
  <p:tag name="ISPRING_ULTRA_SCORM_COURCE_TITLE" val="So 8 tiết 2 Sóng1 [Autosaved]"/>
  <p:tag name="ISPRING_PRESENTATION_TITLE" val="So 8 tiết 2 Sóng1 [Autosave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0.quiz"/>
  <p:tag name="ISPRING_SLIDE_ID_2" val="{67CB1E7F-0D6B-4B3F-A84E-CBD32CDFAEF0}"/>
  <p:tag name="ISPRING_QUIZ_FULL_PATH" val="F:\So 8 tiet 2 Sóng [Autosaved]\quiz\quiz20.quiz"/>
  <p:tag name="ISPRING_QUIZ_RELATIVE_PATH" val="So 8 tiet 2 Sóng [Autosaved]\quiz\quiz20.quiz"/>
  <p:tag name="GENSWF_SLIDE_TITLE" val="So sánh nhóm có 8 và 7"/>
  <p:tag name="GENSWF_ADVANCE_TIME" val="5.00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7.quiz"/>
  <p:tag name="ISPRING_SLIDE_ID_2" val="{23A796CC-E86C-4CDA-869D-1753E7E7503F}"/>
  <p:tag name="ISPRING_QUIZ_FULL_PATH" val="F:\So 8 tiet 2 Sóng [Autosaved]\quiz\quiz17.quiz"/>
  <p:tag name="ISPRING_QUIZ_RELATIVE_PATH" val="So 8 tiet 2 Sóng [Autosaved]\quiz\quiz17.quiz"/>
  <p:tag name="GENSWF_SLIDE_TITLE" val="So sánh nhóm có 8 và 7"/>
  <p:tag name="GENSWF_ADVANCE_TIME" val="5.00"/>
  <p:tag name="ISPRING_SLIDE_INDENT_LEVEL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1.quiz"/>
  <p:tag name="ISPRING_SLIDE_ID_2" val="{42BA3EC5-3005-40FD-BC49-B04BF5B1C8F7}"/>
  <p:tag name="ISPRING_QUIZ_FULL_PATH" val="F:\So 8 tiet 2 Sóng [Autosaved]\quiz\quiz21.quiz"/>
  <p:tag name="ISPRING_QUIZ_RELATIVE_PATH" val="So 8 tiet 2 Sóng [Autosaved]\quiz\quiz21.quiz"/>
  <p:tag name="GENSWF_SLIDE_TITLE" val="So sánh nhóm có 8 và 7"/>
  <p:tag name="GENSWF_ADVANCE_TIME" val="5.00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9.quiz"/>
  <p:tag name="ISPRING_SLIDE_ID_2" val="{4EAA2BB0-556C-4354-9BE2-BFF68475FA71}"/>
  <p:tag name="ISPRING_QUIZ_FULL_PATH" val="F:\So 8 tiet 2 Sóng [Autosaved]\quiz\quiz19.quiz"/>
  <p:tag name="ISPRING_QUIZ_RELATIVE_PATH" val="So 8 tiet 2 Sóng [Autosaved]\quiz\quiz19.quiz"/>
  <p:tag name="GENSWF_SLIDE_TITLE" val="So sánh nhóm có 8 và 7"/>
  <p:tag name="GENSWF_ADVANCE_TIME" val="5.00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8.quiz"/>
  <p:tag name="ISPRING_SLIDE_ID_2" val="{54C3094D-1ACA-49EB-B8D2-D7DFDB10303D}"/>
  <p:tag name="ISPRING_QUIZ_FULL_PATH" val="F:\So 8 tiet 2 Sóng [Autosaved]\quiz\quiz18.quiz"/>
  <p:tag name="ISPRING_QUIZ_RELATIVE_PATH" val="So 8 tiet 2 Sóng [Autosaved]\quiz\quiz18.quiz"/>
  <p:tag name="GENSWF_SLIDE_TITLE" val="So sánh nhóm có 8 và 7"/>
  <p:tag name="GENSWF_ADVANCE_TIME" val="5.00"/>
  <p:tag name="ISPRING_SLIDE_INDENT_LEVEL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3.quiz"/>
  <p:tag name="ISPRING_SLIDE_ID_2" val="{601FC77B-57A9-4C7D-BAF1-4CF79773A88C}"/>
  <p:tag name="ISPRING_QUIZ_FULL_PATH" val="F:\So 8 tiet 2 Sóng [Autosaved]\quiz\quiz23.quiz"/>
  <p:tag name="ISPRING_QUIZ_RELATIVE_PATH" val="So 8 tiet 2 Sóng [Autosaved]\quiz\quiz23.quiz"/>
  <p:tag name="GENSWF_SLIDE_TITLE" val="So sánh nhóm có 8 và 7"/>
  <p:tag name="GENSWF_ADVANCE_TIME" val="5.00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4.quiz"/>
  <p:tag name="ISPRING_SLIDE_ID_2" val="{E8297B55-78A3-4C2B-A93F-A8DDA8ABFA01}"/>
  <p:tag name="ISPRING_QUIZ_FULL_PATH" val="F:\So 8 tiet 2 Sóng [Autosaved]\quiz\quiz24.quiz"/>
  <p:tag name="ISPRING_QUIZ_RELATIVE_PATH" val="So 8 tiet 2 Sóng [Autosaved]\quiz\quiz24.quiz"/>
  <p:tag name="GENSWF_SLIDE_TITLE" val="So sánh nhóm có 8 và 7"/>
  <p:tag name="GENSWF_ADVANCE_TIME" val="5.00"/>
  <p:tag name="ISPRING_SLIDE_INDENT_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5.quiz"/>
  <p:tag name="ISPRING_SLIDE_ID_2" val="{0E2D6DFA-F3FF-48EE-9216-650631A5BADE}"/>
  <p:tag name="ISPRING_QUIZ_FULL_PATH" val="F:\So 8 tiet 2 Sóng [Autosaved]\quiz\quiz25.quiz"/>
  <p:tag name="ISPRING_QUIZ_RELATIVE_PATH" val="So 8 tiet 2 Sóng [Autosaved]\quiz\quiz25.quiz"/>
  <p:tag name="GENSWF_SLIDE_TITLE" val="So sánh số 7 và số 8"/>
  <p:tag name="GENSWF_ADVANCE_TIME" val="5.00"/>
  <p:tag name="ISPRING_SLIDE_INDENT_LEVEL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6.quiz"/>
  <p:tag name="ISPRING_SLIDE_ID_2" val="{AC3C22F0-860E-4046-8741-F848FB81AD69}"/>
  <p:tag name="ISPRING_QUIZ_FULL_PATH" val="F:\So 8 tiet 2 Sóng [Autosaved]\quiz\quiz26.quiz"/>
  <p:tag name="ISPRING_QUIZ_RELATIVE_PATH" val="So 8 tiet 2 Sóng [Autosaved]\quiz\quiz26.quiz"/>
  <p:tag name="GENSWF_SLIDE_TITLE" val="So sánh số 7 và số 8"/>
  <p:tag name="GENSWF_ADVANCE_TIME" val="5.00"/>
  <p:tag name="ISPRING_SLIDE_INDENT_LEVEL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4.quiz"/>
  <p:tag name="ISPRING_SLIDE_ID_2" val="{FBAF76C8-E2FB-476F-AA5B-0579538863DE}"/>
  <p:tag name="ISPRING_QUIZ_FULL_PATH" val="F:\So 8 tiet 2 Sóng [Autosaved]\quiz\quiz14.quiz"/>
  <p:tag name="ISPRING_QUIZ_RELATIVE_PATH" val="So 8 tiet 2 Sóng [Autosaved]\quiz\quiz14.quiz"/>
  <p:tag name="GENSWF_SLIDE_TITLE" val="Tạo 2 nhóm bằng nhau"/>
  <p:tag name="GENSWF_ADVANCE_TIME" val="5.00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52"/>
  <p:tag name="TIMING" val="|3.864|2.376|2.64|4.421|4.933|3.724"/>
  <p:tag name="ISPRING_SLIDE_ID_2" val="{74B03EDC-D7C4-4250-A1BF-DA362B80E053}"/>
  <p:tag name="GENSWF_SLIDE_TITLE" val="Giới Thiệu"/>
  <p:tag name="ISPRING_SLIDE_INDENT_LEVEL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828531266,C:\Documents and Settings\ADMIN-NTP\Desktop\C song\So 8 - 2\Media.ppcx"/>
  <p:tag name="ISPRING_CUSTOM_TIMING_USED" val="1"/>
  <p:tag name="TIMING" val="|13.808|10.408|0.767|1.388|1.348|1.186|1.466|1.188|41.77|2.368"/>
  <p:tag name="ISPRING_SLIDE_ID_2" val="{198FFDB8-5C60-4019-BECD-7B202B3C0C97}"/>
  <p:tag name="GENSWF_SLIDE_TITLE" val="Tạo 2 nhóm bằng nhau"/>
  <p:tag name="GENSWF_ADVANCE_TIME" val="242.45"/>
  <p:tag name="ISPRING_SLIDE_INDENT_LEVEL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828531266,C:\Documents and Settings\ADMIN-NTP\Desktop\C song\So 8 - 2\Media.ppcx"/>
  <p:tag name="ISPRING_CUSTOM_TIMING_USED" val="1"/>
  <p:tag name="GENSWF_ADVANCE_TIME" val="338.43"/>
  <p:tag name="TIMING" val="|19.565|9.423|1.227|1.187|1.399|1.059|1.386|0.741|1.377|19.622|2.002"/>
  <p:tag name="ISPRING_SLIDE_ID_2" val="{B593104F-8BA2-429E-92E9-BE1B40A48863}"/>
  <p:tag name="ISPRING_SLIDE_INDENT_LEVEL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828531266,C:\Documents and Settings\ADMIN-NTP\Desktop\C song\So 8 - 2\Media.ppcx"/>
  <p:tag name="ISPRING_CUSTOM_TIMING_USED" val="1"/>
  <p:tag name="GENSWF_ADVANCE_TIME" val="338.43"/>
  <p:tag name="TIMING" val="|5.611|1.375|7.777|1.542|1.053|1.405|1.114|1.408|12.418|1.715"/>
  <p:tag name="ISPRING_SLIDE_ID_2" val="{DB36F1C8-E72F-43B0-B684-DAD7B226FC5C}"/>
  <p:tag name="ISPRING_SLIDE_INDENT_LEVEL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7.quiz"/>
  <p:tag name="ISPRING_SLIDE_ID_2" val="{813F3820-5AE0-43DD-82B9-F7CECFD2895A}"/>
  <p:tag name="ISPRING_QUIZ_FULL_PATH" val="F:\So 8 tiet 2 Sóng [Autosaved]\quiz\quiz27.quiz"/>
  <p:tag name="ISPRING_QUIZ_RELATIVE_PATH" val="So 8 tiet 2 Sóng [Autosaved]\quiz\quiz27.quiz"/>
  <p:tag name="GENSWF_SLIDE_TITLE" val="So sánh nhóm có 8 và nhóm có 6"/>
  <p:tag name="GENSWF_ADVANCE_TIME" val="5.00"/>
  <p:tag name="ISPRING_SLIDE_INDENT_LEVEL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8.quiz"/>
  <p:tag name="ISPRING_SLIDE_ID_2" val="{E57720A6-888D-45D2-865E-68410EDA579B}"/>
  <p:tag name="ISPRING_QUIZ_FULL_PATH" val="F:\So 8 tiet 2 Sóng [Autosaved]\quiz\quiz28.quiz"/>
  <p:tag name="ISPRING_QUIZ_RELATIVE_PATH" val="So 8 tiet 2 Sóng [Autosaved]\quiz\quiz28.quiz"/>
  <p:tag name="GENSWF_SLIDE_TITLE" val="So sánh nhóm có 8 và nhóm có 6"/>
  <p:tag name="GENSWF_ADVANCE_TIME" val="5.00"/>
  <p:tag name="ISPRING_SLIDE_INDENT_LEVEL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9.quiz"/>
  <p:tag name="ISPRING_SLIDE_ID_2" val="{3276480A-635E-4F24-BAE2-9FC4557C5BC0}"/>
  <p:tag name="ISPRING_QUIZ_FULL_PATH" val="F:\So 8 tiet 2 Sóng [Autosaved]\quiz\quiz29.quiz"/>
  <p:tag name="ISPRING_QUIZ_RELATIVE_PATH" val="So 8 tiet 2 Sóng [Autosaved]\quiz\quiz29.quiz"/>
  <p:tag name="GENSWF_SLIDE_TITLE" val="So sánh nhóm có 8 và nhóm có 6"/>
  <p:tag name="GENSWF_ADVANCE_TIME" val="5.00"/>
  <p:tag name="ISPRING_SLIDE_INDENT_LEVEL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0.quiz"/>
  <p:tag name="ISPRING_SLIDE_ID_2" val="{9AD6ED19-B3EB-47E3-9409-7475CE221F04}"/>
  <p:tag name="ISPRING_QUIZ_FULL_PATH" val="F:\So 8 tiet 2 Sóng [Autosaved]\quiz\quiz30.quiz"/>
  <p:tag name="ISPRING_QUIZ_RELATIVE_PATH" val="So 8 tiet 2 Sóng [Autosaved]\quiz\quiz30.quiz"/>
  <p:tag name="GENSWF_SLIDE_TITLE" val="So sánh nhóm có 8 và nhóm có 6"/>
  <p:tag name="GENSWF_ADVANCE_TIME" val="5.00"/>
  <p:tag name="ISPRING_SLIDE_INDENT_LEVEL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1.quiz"/>
  <p:tag name="ISPRING_SLIDE_ID_2" val="{AB1FC7A5-2A76-4E0B-A65D-A5D6AF7765F2}"/>
  <p:tag name="ISPRING_QUIZ_FULL_PATH" val="F:\So 8 tiet 2 Sóng [Autosaved]\quiz\quiz31.quiz"/>
  <p:tag name="ISPRING_QUIZ_RELATIVE_PATH" val="So 8 tiet 2 Sóng [Autosaved]\quiz\quiz31.quiz"/>
  <p:tag name="GENSWF_SLIDE_TITLE" val="So sánh nhóm có 8 và nhóm có 6"/>
  <p:tag name="GENSWF_ADVANCE_TIME" val="5.00"/>
  <p:tag name="ISPRING_SLIDE_INDENT_LEVEL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2.quiz"/>
  <p:tag name="ISPRING_SLIDE_ID_2" val="{D943A131-A92B-4995-AB3B-A5E6CD2F0A10}"/>
  <p:tag name="ISPRING_QUIZ_FULL_PATH" val="F:\So 8 tiet 2 Sóng [Autosaved]\quiz\quiz32.quiz"/>
  <p:tag name="ISPRING_QUIZ_RELATIVE_PATH" val="So 8 tiet 2 Sóng [Autosaved]\quiz\quiz32.quiz"/>
  <p:tag name="GENSWF_SLIDE_TITLE" val="So sánh nhóm có 8 và nhóm có 6"/>
  <p:tag name="GENSWF_ADVANCE_TIME" val="5.00"/>
  <p:tag name="ISPRING_SLIDE_INDENT_LEVEL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3.quiz"/>
  <p:tag name="ISPRING_SLIDE_ID_2" val="{7D76DB85-AFD7-43FA-A751-F8C1214BEC67}"/>
  <p:tag name="ISPRING_QUIZ_FULL_PATH" val="F:\So 8 tiet 2 Sóng [Autosaved]\quiz\quiz33.quiz"/>
  <p:tag name="ISPRING_QUIZ_RELATIVE_PATH" val="So 8 tiet 2 Sóng [Autosaved]\quiz\quiz33.quiz"/>
  <p:tag name="GENSWF_SLIDE_TITLE" val="So sánh nhóm có 8 và nhóm có 6"/>
  <p:tag name="GENSWF_ADVANCE_TIME" val="5.00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ADMIN-NTP\Desktop\Hợp Ca – Gà trống , mèo con, và cún con.mp3"/>
  <p:tag name="PPSNARRATION" val="1,828531266,C:\Documents and Settings\ADMIN-NTP\Desktop\C song\So 8 - 2\Media.ppcx"/>
  <p:tag name="ISPRING_SLIDE_HAS_SCREEN_REC" val="1"/>
  <p:tag name="TIMING" val="|0.001"/>
  <p:tag name="ISPRING_CUSTOM_TIMING_USED" val="1"/>
  <p:tag name="ISPRING_SLIDE_ID_2" val="{A9C9E71E-569E-4045-940F-94A767B4F82F}"/>
  <p:tag name="GENSWF_SLIDE_TITLE" val="Hát Gà trống mèo con và cún con"/>
  <p:tag name="GENSWF_ADVANCE_TIME" val="44.85"/>
  <p:tag name="ISPRING_SLIDE_INDENT_LEVEL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828531266,C:\Documents and Settings\ADMIN-NTP\Desktop\C song\So 8 - 2\Media.ppcx"/>
  <p:tag name="ISPRING_CUSTOM_TIMING_USED" val="1"/>
  <p:tag name="GENSWF_ADVANCE_TIME" val="338.43"/>
  <p:tag name="TIMING" val="|28.66|1.171|36.18|1.359|1.535|0.866|0.793|0.958|7.44|1.032|1.002|4.466|1.533"/>
  <p:tag name="ISPRING_SLIDE_ID_2" val="{E343F3DB-443B-4778-87BA-F15813CC7410}"/>
  <p:tag name="GENSWF_SLIDE_TITLE" val="Tạo sự bằng nhau giữa 2 nhóm"/>
  <p:tag name="ISPRING_SLIDE_INDENT_LEVEL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828531266,C:\Documents and Settings\ADMIN-NTP\Desktop\C song\So 8 - 2\Media.ppcx"/>
  <p:tag name="ISPRING_CUSTOM_TIMING_USED" val="1"/>
  <p:tag name="GENSWF_ADVANCE_TIME" val="338.43"/>
  <p:tag name="ISPRING_SLIDE_ID_2" val="{76E7DF89-7969-4B90-9CD0-922A5E5AE57D}"/>
  <p:tag name="TIMING" val="|8.94|0.862|11.518|1.18|5.477|0.853|0.904|17.069|0.918|4.197|1.3|0.789|6.999|10.993|1.345|1.125|1.178|1.099|1.471|0.771|1.362|10.018"/>
  <p:tag name="GENSWF_SLIDE_TITLE" val="Vừa cất vừa đếm"/>
  <p:tag name="ISPRING_SLIDE_INDENT_LEVEL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828531266,C:\Documents and Settings\ADMIN-NTP\Desktop\C song\So 8 - 2\Media.ppcx"/>
  <p:tag name="ISPRING_CUSTOM_TIMING_USED" val="1"/>
  <p:tag name="ISPRING_SLIDE_HAS_SCREEN_REC" val="1"/>
  <p:tag name="TIMING" val="|1.136"/>
  <p:tag name="ISPRING_SLIDE_ID_2" val="{398F012F-CFB7-4EDC-B159-DBEB44B97B2B}"/>
  <p:tag name="GENSWF_SLIDE_TITLE" val="Phần 3: Luyện tập"/>
  <p:tag name="GENSWF_ADVANCE_TIME" val="5.00"/>
  <p:tag name="ISPRING_SLIDE_INDENT_LEVEL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828531266,C:\Documents and Settings\ADMIN-NTP\Desktop\C song\So 8 - 2\Media.ppcx"/>
  <p:tag name="ISPRING_CUSTOM_TIMING_USED" val="1"/>
  <p:tag name="TIMING" val="|1.293|1.625"/>
  <p:tag name="ISPRING_SLIDE_ID_2" val="{B9F3949F-1949-423C-9A2D-4BAC9CC27B07}"/>
  <p:tag name="GENSWF_SLIDE_TITLE" val="TC1: Thêm vào cho đủ số lượng là 8"/>
  <p:tag name="GENSWF_ADVANCE_TIME" val="6.82"/>
  <p:tag name="ISPRING_SLIDE_INDENT_LEVEL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CUSTOM_TIMING_USED" val="1"/>
  <p:tag name="ISPRING_SLIDE_ID_2" val="{0C53B3D1-A65A-460E-A407-0E1558CA8B5E}"/>
  <p:tag name="ISPRING_QUIZ_FULL_PATH" val="F:\So 8 tiet 2 Sóng [Autosaved]\quiz\quiz3.quiz"/>
  <p:tag name="ISPRING_QUIZ_RELATIVE_PATH" val="So 8 tiet 2 Sóng [Autosaved]\quiz\quiz3.quiz"/>
  <p:tag name="GENSWF_SLIDE_TITLE" val="Thêm vào cho đủ số lượng là 8"/>
  <p:tag name="GENSWF_ADVANCE_TIME" val="5.00"/>
  <p:tag name="ISPRING_SLIDE_INDENT_LEVEL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5.quiz"/>
  <p:tag name="ISPRING_CUSTOM_TIMING_USED" val="1"/>
  <p:tag name="ISPRING_SLIDE_ID_2" val="{8AAC6DAA-B9CC-4761-9C3C-5FD28F4E156D}"/>
  <p:tag name="ISPRING_QUIZ_FULL_PATH" val="F:\So 8 tiet 2 Sóng [Autosaved]\quiz\quiz5.quiz"/>
  <p:tag name="ISPRING_QUIZ_RELATIVE_PATH" val="So 8 tiet 2 Sóng [Autosaved]\quiz\quiz5.quiz"/>
  <p:tag name="GENSWF_SLIDE_TITLE" val="Thêm vào cho đủ số lượng là 8"/>
  <p:tag name="GENSWF_ADVANCE_TIME" val="5.00"/>
  <p:tag name="ISPRING_SLIDE_INDENT_LEVEL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828531266,C:\Documents and Settings\ADMIN-NTP\Desktop\C song\So 8 - 2\Media.ppcx"/>
  <p:tag name="ISPRING_CUSTOM_TIMING_USED" val="1"/>
  <p:tag name="TIMING" val="|0.945|1.637"/>
  <p:tag name="ISPRING_SLIDE_ID_2" val="{05DE311A-308A-476D-8BF1-A8C19B045EC3}"/>
  <p:tag name="GENSWF_SLIDE_TITLE" val="TC2: Nối số vào nhóm con vật tương ứng"/>
  <p:tag name="GENSWF_ADVANCE_TIME" val="8.36"/>
  <p:tag name="ISPRING_SLIDE_INDENT_LEVEL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6.quiz"/>
  <p:tag name="ISPRING_CUSTOM_TIMING_USED" val="1"/>
  <p:tag name="ISPRING_SLIDE_ID_2" val="{91C65A42-3702-4E34-A25E-16D6BA8BAE9B}"/>
  <p:tag name="ISPRING_QUIZ_FULL_PATH" val="F:\So 8 tiet 2 Sóng [Autosaved]\quiz\quiz6.quiz"/>
  <p:tag name="ISPRING_QUIZ_RELATIVE_PATH" val="So 8 tiet 2 Sóng [Autosaved]\quiz\quiz6.quiz"/>
  <p:tag name="GENSWF_SLIDE_TITLE" val="Nối số vào nhóm con vật tương ứng"/>
  <p:tag name="GENSWF_ADVANCE_TIME" val="5.00"/>
  <p:tag name="ISPRING_SLIDE_INDENT_LEVEL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3.quiz"/>
  <p:tag name="ISPRING_CUSTOM_TIMING_USED" val="1"/>
  <p:tag name="ISPRING_SLIDE_ID_2" val="{2677968C-9C56-43F2-9704-A89699E540FB}"/>
  <p:tag name="ISPRING_QUIZ_FULL_PATH" val="F:\So 8 tiet 2 Sóng [Autosaved]\quiz\quiz13.quiz"/>
  <p:tag name="ISPRING_QUIZ_RELATIVE_PATH" val="So 8 tiet 2 Sóng [Autosaved]\quiz\quiz13.quiz"/>
  <p:tag name="GENSWF_SLIDE_TITLE" val="Nối số vào nhóm con vật tương ứng"/>
  <p:tag name="GENSWF_ADVANCE_TIME" val="5.00"/>
  <p:tag name="ISPRING_SLIDE_INDENT_LEVEL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8.quiz"/>
  <p:tag name="ISPRING_CUSTOM_TIMING_USED" val="1"/>
  <p:tag name="ISPRING_SLIDE_ID_2" val="{42713F80-65CF-4E99-857B-4E1E539F5808}"/>
  <p:tag name="ISPRING_QUIZ_FULL_PATH" val="F:\So 8 tiet 2 Sóng [Autosaved]\quiz\quiz8.quiz"/>
  <p:tag name="ISPRING_QUIZ_RELATIVE_PATH" val="So 8 tiet 2 Sóng [Autosaved]\quiz\quiz8.quiz"/>
  <p:tag name="GENSWF_SLIDE_TITLE" val="Nối số vào nhóm con vật tương ứng"/>
  <p:tag name="GENSWF_ADVANCE_TIME" val="5.00"/>
  <p:tag name="ISPRING_SLIDE_INDENT_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99"/>
  <p:tag name="ISPRING_CUSTOM_TIMING_USED" val="1"/>
  <p:tag name="ISPRING_SLIDE_ID_2" val="{2CA8EFEC-21EF-4ECB-8C1A-01F88CDC713F}"/>
  <p:tag name="GENSWF_SLIDE_TITLE" val="Phần 1: Ôn số lượng trong phạm vi 8"/>
  <p:tag name="GENSWF_ADVANCE_TIME" val="5.32"/>
  <p:tag name="ISPRING_SLIDE_INDENT_LEVEL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828531266,C:\Documents and Settings\ADMIN-NTP\Desktop\C song\So 8 - 2\Media.ppcx"/>
  <p:tag name="ISPRING_CUSTOM_TIMING_USED" val="1"/>
  <p:tag name="TIMING" val="|0.844|0.939"/>
  <p:tag name="ISPRING_SLIDE_ID_2" val="{6C9512FA-B8C0-4BDB-B60E-B0BDDDF6BDE1}"/>
  <p:tag name="GENSWF_SLIDE_TITLE" val="TC3: Tìm số theo yêu cầu"/>
  <p:tag name="GENSWF_ADVANCE_TIME" val="5.26"/>
  <p:tag name="ISPRING_SLIDE_INDENT_LEVEL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9.quiz"/>
  <p:tag name="ISPRING_CUSTOM_TIMING_USED" val="1"/>
  <p:tag name="ISPRING_SLIDE_ID_2" val="{B73348A1-F124-432B-A7CC-F9996A39518B}"/>
  <p:tag name="ISPRING_QUIZ_FULL_PATH" val="F:\So 8 tiet 2 Sóng [Autosaved]\quiz\quiz9.quiz"/>
  <p:tag name="ISPRING_QUIZ_RELATIVE_PATH" val="So 8 tiet 2 Sóng [Autosaved]\quiz\quiz9.quiz"/>
  <p:tag name="GENSWF_SLIDE_TITLE" val="Số liền sau số 7"/>
  <p:tag name="GENSWF_ADVANCE_TIME" val="5.00"/>
  <p:tag name="ISPRING_SLIDE_INDENT_LEVEL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0.quiz"/>
  <p:tag name="ISPRING_CUSTOM_TIMING_USED" val="1"/>
  <p:tag name="ISPRING_SLIDE_ID_2" val="{E9104969-850A-4C0F-8781-5CC30278072E}"/>
  <p:tag name="ISPRING_QUIZ_FULL_PATH" val="F:\So 8 tiet 2 Sóng [Autosaved]\quiz\quiz10.quiz"/>
  <p:tag name="ISPRING_QUIZ_RELATIVE_PATH" val="So 8 tiet 2 Sóng [Autosaved]\quiz\quiz10.quiz"/>
  <p:tag name="GENSWF_SLIDE_TITLE" val="Số liền trước số 8"/>
  <p:tag name="GENSWF_ADVANCE_TIME" val="5.00"/>
  <p:tag name="ISPRING_SLIDE_INDENT_LEVEL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1.quiz"/>
  <p:tag name="ISPRING_CUSTOM_TIMING_USED" val="1"/>
  <p:tag name="ISPRING_SLIDE_ID_2" val="{BC33D1DB-08C9-4381-BD7C-4BD8EEB3C40C}"/>
  <p:tag name="ISPRING_QUIZ_FULL_PATH" val="F:\So 8 tiet 2 Sóng [Autosaved]\quiz\quiz11.quiz"/>
  <p:tag name="ISPRING_QUIZ_RELATIVE_PATH" val="So 8 tiet 2 Sóng [Autosaved]\quiz\quiz11.quiz"/>
  <p:tag name="GENSWF_SLIDE_TITLE" val="Số nhỏ hơn 8"/>
  <p:tag name="GENSWF_ADVANCE_TIME" val="5.00"/>
  <p:tag name="ISPRING_SLIDE_INDENT_LEVEL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2.quiz"/>
  <p:tag name="ISPRING_CUSTOM_TIMING_USED" val="1"/>
  <p:tag name="ISPRING_SLIDE_ID_2" val="{2FC5C986-353E-4DE1-B4FC-0A2AC4FC06E5}"/>
  <p:tag name="ISPRING_QUIZ_FULL_PATH" val="F:\So 8 tiet 2 Sóng [Autosaved]\quiz\quiz12.quiz"/>
  <p:tag name="ISPRING_QUIZ_RELATIVE_PATH" val="So 8 tiet 2 Sóng [Autosaved]\quiz\quiz12.quiz"/>
  <p:tag name="GENSWF_SLIDE_TITLE" val="số nhỏ hơn 6"/>
  <p:tag name="GENSWF_ADVANCE_TIME" val="5.00"/>
  <p:tag name="ISPRING_SLIDE_INDENT_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CUSTOM_TIMING_USED" val="1"/>
  <p:tag name="ISPRING_SLIDE_ID_2" val="{F8FE7782-22F2-4EB3-8779-55BFFA958DD5}"/>
  <p:tag name="ISPRING_QUIZ_FULL_PATH" val="F:\So 8 tiet 2 Sóng [Autosaved]\quiz\quiz1.quiz"/>
  <p:tag name="ISPRING_QUIZ_RELATIVE_PATH" val="So 8 tiet 2 Sóng [Autosaved]\quiz\quiz1.quiz"/>
  <p:tag name="GENSWF_SLIDE_TITLE" val="Tìm nhóm con vật có số lượng là 8"/>
  <p:tag name="GENSWF_ADVANCE_TIME" val="5.00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CUSTOM_TIMING_USED" val="1"/>
  <p:tag name="ISPRING_SLIDE_ID_2" val="{03DB3AA8-9F61-48E2-A0AD-D89A3651CD3D}"/>
  <p:tag name="ISPRING_QUIZ_FULL_PATH" val="F:\So 8 tiet 2 Sóng [Autosaved]\quiz\quiz2.quiz"/>
  <p:tag name="ISPRING_QUIZ_RELATIVE_PATH" val="So 8 tiet 2 Sóng [Autosaved]\quiz\quiz2.quiz"/>
  <p:tag name="GENSWF_SLIDE_TITLE" val="Tìm nhóm con vật có số lượng là 8"/>
  <p:tag name="GENSWF_ADVANCE_TIME" val="5.00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828531266,C:\Documents and Settings\ADMIN-NTP\Desktop\C song\So 8 - 2\Media.ppcx"/>
  <p:tag name="ISPRING_CUSTOM_TIMING_USED" val="1"/>
  <p:tag name="TIMING" val="|1.823"/>
  <p:tag name="ISPRING_SLIDE_ID_2" val="{695C254B-24AC-4668-9E44-4EABDA08B76E}"/>
  <p:tag name="GENSWF_SLIDE_TITLE" val="Phần 2: Nhận biết mối quan hệ hơn kém trong phạm vvi 8"/>
  <p:tag name="GENSWF_ADVANCE_TIME" val="6.37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828531266,C:\Documents and Settings\ADMIN-NTP\Desktop\C song\So 8 - 2\Media.ppcx"/>
  <p:tag name="ISPRING_CUSTOM_TIMING_USED" val="1"/>
  <p:tag name="TIMING" val="|8.998|1.006|0.842|0.762|0.787|0.602|1.006|0.948|13.047|0.915|0.775|0.789|0.764|0.751|1.292|9.395|1.245|1.079|1.527|1.329|1.588|1.31|1.55|16.28|8.406|1.589|1.335|1.498|1.43|1.749|1.402|22.809"/>
  <p:tag name="ISPRING_SLIDE_ID_2" val="{3D4D805B-B898-420D-B223-20F3A61EC118}"/>
  <p:tag name="GENSWF_SLIDE_TITLE" val="So sánh nhóm có 8 và 7"/>
  <p:tag name="GENSWF_ADVANCE_TIME" val="242.45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6.quiz"/>
  <p:tag name="ISPRING_SLIDE_ID_2" val="{6DA2A01F-56EE-4412-AD7F-9E9662711A01}"/>
  <p:tag name="ISPRING_QUIZ_FULL_PATH" val="F:\So 8 tiet 2 Sóng [Autosaved]\quiz\quiz16.quiz"/>
  <p:tag name="ISPRING_QUIZ_RELATIVE_PATH" val="So 8 tiet 2 Sóng [Autosaved]\quiz\quiz16.quiz"/>
  <p:tag name="GENSWF_SLIDE_TITLE" val="So sánh nhóm có 8 và 7"/>
  <p:tag name="GENSWF_ADVANCE_TIME" val="5.00"/>
  <p:tag name="ISPRING_SLIDE_INDENT_LEVEL" val="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3083</TotalTime>
  <Words>156</Words>
  <Application>Microsoft Office PowerPoint</Application>
  <PresentationFormat>On-screen Show (4:3)</PresentationFormat>
  <Paragraphs>79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.VnAvant</vt:lpstr>
      <vt:lpstr>Arial</vt:lpstr>
      <vt:lpstr>Calibri</vt:lpstr>
      <vt:lpstr>Calisto MT</vt:lpstr>
      <vt:lpstr>DejaVu Serif Condensed</vt:lpstr>
      <vt:lpstr>Gentium Book Basic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8 tiết 2 Sóng1 [Autosaved]</dc:title>
  <dc:creator>DELL</dc:creator>
  <cp:lastModifiedBy>Administrator</cp:lastModifiedBy>
  <cp:revision>262</cp:revision>
  <cp:lastPrinted>1601-01-01T00:00:00Z</cp:lastPrinted>
  <dcterms:created xsi:type="dcterms:W3CDTF">1601-01-01T00:00:00Z</dcterms:created>
  <dcterms:modified xsi:type="dcterms:W3CDTF">2025-04-14T06:31:30Z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