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1" r:id="rId3"/>
    <p:sldId id="280" r:id="rId4"/>
    <p:sldId id="282" r:id="rId5"/>
    <p:sldId id="284" r:id="rId6"/>
    <p:sldId id="285" r:id="rId7"/>
    <p:sldId id="275" r:id="rId8"/>
    <p:sldId id="28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9" d="100"/>
          <a:sy n="69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FD0B8-783F-474A-BFE7-898F0347C77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6F67-CB9C-4D9C-A1BD-9FF55913F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6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45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0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6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3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1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5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3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6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357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5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6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3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16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20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17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2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1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61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 smtClean="0"/>
              <a:t>13-04-2025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41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DBF4-4F9C-4F7A-8389-F65F0E64022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/>
              <a:t>13-04-2025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4E10-9C47-46FB-A260-AFA0908AD9B9}" type="slidenum">
              <a:rPr lang="vi-V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8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 Vector Nền Vector Phim Hoạt Hình Xây Dựng, Quảng Cáo Ngoài Trời,  Nhà, Nền Quảng Cáo Background Vector để tải xuống miễn phí -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-1070" r="13905" b="-1823"/>
          <a:stretch/>
        </p:blipFill>
        <p:spPr bwMode="auto">
          <a:xfrm>
            <a:off x="-34133" y="-83416"/>
            <a:ext cx="9214646" cy="71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5488" y="22645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000" b="1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31" y="1048656"/>
            <a:ext cx="1149458" cy="11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 noChangeArrowheads="1"/>
          </p:cNvSpPr>
          <p:nvPr/>
        </p:nvSpPr>
        <p:spPr bwMode="auto">
          <a:xfrm>
            <a:off x="2020335" y="2328404"/>
            <a:ext cx="7715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38625" y="4012955"/>
            <a:ext cx="7977813" cy="14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Em </a:t>
            </a:r>
            <a:r>
              <a:rPr lang="en-US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 qua ngã tư đường phố</a:t>
            </a:r>
            <a:endParaRPr lang="en-US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800" b="1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hát: </a:t>
            </a:r>
            <a:r>
              <a:rPr lang="en-US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 toàn giao thông</a:t>
            </a:r>
            <a:endParaRPr lang="en-US" altLang="en-US" sz="2800" b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Trò chơi: </a:t>
            </a:r>
            <a:r>
              <a:rPr lang="en-US" alt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Vẽ theo nhịp điệu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/>
            <a:endParaRPr lang="en-US" alt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1531" y="484911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latin typeface="Times New Roman" panose="02020603050405020304" pitchFamily="18" charset="0"/>
              </a:rPr>
              <a:t>Lớp : Mẫu Giáo Lớn A4</a:t>
            </a:r>
            <a:r>
              <a:rPr lang="en-US" altLang="en-US" sz="2000" b="1">
                <a:latin typeface="Times New Roman" panose="02020603050405020304" pitchFamily="18" charset="0"/>
              </a:rPr>
              <a:t/>
            </a:r>
            <a:br>
              <a:rPr lang="en-US" altLang="en-US" sz="2000" b="1">
                <a:latin typeface="Times New Roman" panose="02020603050405020304" pitchFamily="18" charset="0"/>
              </a:rPr>
            </a:br>
            <a:endParaRPr lang="en-US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7532" y="6294485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Năm học: 2024-2025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Nền Màu Nền đặc Biệt Nền Giao Thông Nền đường, Hình, Hoạt, Phim  Background Vector để tải xuống miễn phí -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55"/>
          <a:stretch/>
        </p:blipFill>
        <p:spPr bwMode="auto">
          <a:xfrm>
            <a:off x="-14567" y="17895"/>
            <a:ext cx="9180512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2110724"/>
            <a:ext cx="585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en-US" sz="3600" b="1" i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5205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ình nền Nền Màu Nền đặc Biệt Nền Giao Thông Nền đường, Hình, Hoạt, Phim  Background Vector để tải xuống miễn phí -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255"/>
          <a:stretch/>
        </p:blipFill>
        <p:spPr bwMode="auto">
          <a:xfrm>
            <a:off x="0" y="0"/>
            <a:ext cx="9180512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653" y="1207446"/>
            <a:ext cx="780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pháp, hình thức tổ chức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5953" y="2119714"/>
            <a:ext cx="7749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2.1. Dạy </a:t>
            </a: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qua ngã tư đường phố </a:t>
            </a:r>
            <a:endParaRPr lang="en-US" sz="3200" b="1" kern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 tác:</a:t>
            </a: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 Văn Yến</a:t>
            </a:r>
          </a:p>
        </p:txBody>
      </p:sp>
    </p:spTree>
    <p:extLst>
      <p:ext uri="{BB962C8B-B14F-4D97-AF65-F5344CB8AC3E}">
        <p14:creationId xmlns:p14="http://schemas.microsoft.com/office/powerpoint/2010/main" val="10834134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2" t="22258" r="2033" b="18917"/>
          <a:stretch/>
        </p:blipFill>
        <p:spPr>
          <a:xfrm>
            <a:off x="-722" y="0"/>
            <a:ext cx="918820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3212" y="2420888"/>
            <a:ext cx="6840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qua ngã tư đường phố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970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06084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Nghe hát: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 toàn giao thông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3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34" y="-297"/>
            <a:ext cx="9187468" cy="6858594"/>
          </a:xfrm>
          <a:prstGeom prst="rect">
            <a:avLst/>
          </a:prstGeom>
        </p:spPr>
      </p:pic>
      <p:sp>
        <p:nvSpPr>
          <p:cNvPr id="21507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98884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32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âm nhạc</a:t>
            </a:r>
          </a:p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theo  nhịp điệu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39163"/>
      </p:ext>
    </p:extLst>
  </p:cSld>
  <p:clrMapOvr>
    <a:masterClrMapping/>
  </p:clrMapOvr>
  <p:transition spd="slow">
    <p:zoom dir="in"/>
    <p:sndAc>
      <p:stSnd>
        <p:snd r:embed="rId2" name="tro choi am nhac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1372" cy="6822015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365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6796" y="2239426"/>
            <a:ext cx="294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Kết thúc</a:t>
            </a:r>
            <a:endParaRPr lang="en-US" sz="3600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8374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122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 HOẠT ĐỘNG LÀM QUEN ÂM NHẠC Đề tài: - Nghe hát: “Em mơ gặp Bác Hồ”                           - TCAN: Nghe âm thanh đoán tên nhạc cụ Lứa tuổi: 24-36 tháng Số trẻ: 12-15 trẻ Giáo viên: Lê Thị Yến Ngày dạy: 30/5/2020</dc:title>
  <dc:creator>Admin</dc:creator>
  <cp:lastModifiedBy>Administrator</cp:lastModifiedBy>
  <cp:revision>51</cp:revision>
  <dcterms:created xsi:type="dcterms:W3CDTF">2020-05-23T01:35:21Z</dcterms:created>
  <dcterms:modified xsi:type="dcterms:W3CDTF">2025-04-13T08:36:55Z</dcterms:modified>
</cp:coreProperties>
</file>