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2" r:id="rId3"/>
    <p:sldId id="257" r:id="rId4"/>
    <p:sldId id="292" r:id="rId5"/>
    <p:sldId id="273" r:id="rId6"/>
    <p:sldId id="282" r:id="rId7"/>
    <p:sldId id="281" r:id="rId8"/>
    <p:sldId id="260" r:id="rId9"/>
    <p:sldId id="305" r:id="rId10"/>
    <p:sldId id="307" r:id="rId11"/>
    <p:sldId id="309" r:id="rId12"/>
    <p:sldId id="333" r:id="rId13"/>
    <p:sldId id="310" r:id="rId14"/>
    <p:sldId id="311" r:id="rId15"/>
    <p:sldId id="312" r:id="rId16"/>
    <p:sldId id="313" r:id="rId17"/>
    <p:sldId id="314" r:id="rId18"/>
    <p:sldId id="316" r:id="rId19"/>
    <p:sldId id="325" r:id="rId20"/>
    <p:sldId id="334" r:id="rId21"/>
    <p:sldId id="335" r:id="rId22"/>
    <p:sldId id="319" r:id="rId23"/>
    <p:sldId id="346" r:id="rId24"/>
    <p:sldId id="321" r:id="rId25"/>
  </p:sldIdLst>
  <p:sldSz cx="18288000" cy="10010775"/>
  <p:notesSz cx="9144000" cy="6858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hgiang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8" d="100"/>
          <a:sy n="48" d="100"/>
        </p:scale>
        <p:origin x="636" y="36"/>
      </p:cViewPr>
      <p:guideLst>
        <p:guide orient="horz" pos="2092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8005" y="857250"/>
            <a:ext cx="422799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10087"/>
            <a:ext cx="15544800" cy="21460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73240"/>
            <a:ext cx="12801600" cy="2558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7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3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0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7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0930"/>
            <a:ext cx="4114800" cy="8542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930"/>
            <a:ext cx="12039600" cy="8542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38473"/>
            <a:ext cx="13716000" cy="3485520"/>
          </a:xfrm>
        </p:spPr>
        <p:txBody>
          <a:bodyPr anchor="b"/>
          <a:lstStyle>
            <a:lvl1pPr algn="ctr">
              <a:defRPr sz="65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8408"/>
            <a:ext cx="13716000" cy="2417152"/>
          </a:xfrm>
        </p:spPr>
        <p:txBody>
          <a:bodyPr/>
          <a:lstStyle>
            <a:lvl1pPr marL="0" indent="0" algn="ctr">
              <a:buNone/>
              <a:defRPr sz="2630"/>
            </a:lvl1pPr>
            <a:lvl2pPr marL="500380" indent="0" algn="ctr">
              <a:buNone/>
              <a:defRPr sz="2190"/>
            </a:lvl2pPr>
            <a:lvl3pPr marL="1001395" indent="0" algn="ctr">
              <a:buNone/>
              <a:defRPr sz="1970"/>
            </a:lvl3pPr>
            <a:lvl4pPr marL="1501775" indent="0" algn="ctr">
              <a:buNone/>
              <a:defRPr sz="1750"/>
            </a:lvl4pPr>
            <a:lvl5pPr marL="2002155" indent="0" algn="ctr">
              <a:buNone/>
              <a:defRPr sz="1750"/>
            </a:lvl5pPr>
            <a:lvl6pPr marL="2503170" indent="0" algn="ctr">
              <a:buNone/>
              <a:defRPr sz="1750"/>
            </a:lvl6pPr>
            <a:lvl7pPr marL="3003550" indent="0" algn="ctr">
              <a:buNone/>
              <a:defRPr sz="1750"/>
            </a:lvl7pPr>
            <a:lvl8pPr marL="3503930" indent="0" algn="ctr">
              <a:buNone/>
              <a:defRPr sz="1750"/>
            </a:lvl8pPr>
            <a:lvl9pPr marL="4004945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495948"/>
            <a:ext cx="15773400" cy="4164547"/>
          </a:xfrm>
        </p:spPr>
        <p:txBody>
          <a:bodyPr anchor="b"/>
          <a:lstStyle>
            <a:lvl1pPr>
              <a:defRPr sz="65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699893"/>
            <a:ext cx="15773400" cy="2190037"/>
          </a:xfrm>
        </p:spPr>
        <p:txBody>
          <a:bodyPr/>
          <a:lstStyle>
            <a:lvl1pPr marL="0" indent="0">
              <a:buNone/>
              <a:defRPr sz="2630">
                <a:solidFill>
                  <a:schemeClr val="tx1">
                    <a:tint val="75000"/>
                  </a:schemeClr>
                </a:solidFill>
              </a:defRPr>
            </a:lvl1pPr>
            <a:lvl2pPr marL="500380" indent="0">
              <a:buNone/>
              <a:defRPr sz="2190">
                <a:solidFill>
                  <a:schemeClr val="tx1">
                    <a:tint val="75000"/>
                  </a:schemeClr>
                </a:solidFill>
              </a:defRPr>
            </a:lvl2pPr>
            <a:lvl3pPr marL="1001395" indent="0">
              <a:buNone/>
              <a:defRPr sz="1970">
                <a:solidFill>
                  <a:schemeClr val="tx1">
                    <a:tint val="75000"/>
                  </a:schemeClr>
                </a:solidFill>
              </a:defRPr>
            </a:lvl3pPr>
            <a:lvl4pPr marL="150177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4pPr>
            <a:lvl5pPr marL="200215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5pPr>
            <a:lvl6pPr marL="250317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6pPr>
            <a:lvl7pPr marL="30035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7pPr>
            <a:lvl8pPr marL="350393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8pPr>
            <a:lvl9pPr marL="400494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6040"/>
            <a:ext cx="8065008" cy="660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08592" y="2336040"/>
            <a:ext cx="8065008" cy="660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33025"/>
            <a:ext cx="15773400" cy="1935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2" y="2454233"/>
            <a:ext cx="7736680" cy="1202782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0380" indent="0">
              <a:buNone/>
              <a:defRPr sz="2190" b="1"/>
            </a:lvl2pPr>
            <a:lvl3pPr marL="1001395" indent="0">
              <a:buNone/>
              <a:defRPr sz="1970" b="1"/>
            </a:lvl3pPr>
            <a:lvl4pPr marL="1501775" indent="0">
              <a:buNone/>
              <a:defRPr sz="1750" b="1"/>
            </a:lvl4pPr>
            <a:lvl5pPr marL="2002155" indent="0">
              <a:buNone/>
              <a:defRPr sz="1750" b="1"/>
            </a:lvl5pPr>
            <a:lvl6pPr marL="2503170" indent="0">
              <a:buNone/>
              <a:defRPr sz="1750" b="1"/>
            </a:lvl6pPr>
            <a:lvl7pPr marL="3003550" indent="0">
              <a:buNone/>
              <a:defRPr sz="1750" b="1"/>
            </a:lvl7pPr>
            <a:lvl8pPr marL="3503930" indent="0">
              <a:buNone/>
              <a:defRPr sz="1750" b="1"/>
            </a:lvl8pPr>
            <a:lvl9pPr marL="4004945" indent="0">
              <a:buNone/>
              <a:defRPr sz="17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2" y="3657015"/>
            <a:ext cx="7736680" cy="5378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454233"/>
            <a:ext cx="7774782" cy="1202782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0380" indent="0">
              <a:buNone/>
              <a:defRPr sz="2190" b="1"/>
            </a:lvl2pPr>
            <a:lvl3pPr marL="1001395" indent="0">
              <a:buNone/>
              <a:defRPr sz="1970" b="1"/>
            </a:lvl3pPr>
            <a:lvl4pPr marL="1501775" indent="0">
              <a:buNone/>
              <a:defRPr sz="1750" b="1"/>
            </a:lvl4pPr>
            <a:lvl5pPr marL="2002155" indent="0">
              <a:buNone/>
              <a:defRPr sz="1750" b="1"/>
            </a:lvl5pPr>
            <a:lvl6pPr marL="2503170" indent="0">
              <a:buNone/>
              <a:defRPr sz="1750" b="1"/>
            </a:lvl6pPr>
            <a:lvl7pPr marL="3003550" indent="0">
              <a:buNone/>
              <a:defRPr sz="1750" b="1"/>
            </a:lvl7pPr>
            <a:lvl8pPr marL="3503930" indent="0">
              <a:buNone/>
              <a:defRPr sz="1750" b="1"/>
            </a:lvl8pPr>
            <a:lvl9pPr marL="4004945" indent="0">
              <a:buNone/>
              <a:defRPr sz="17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657015"/>
            <a:ext cx="7774782" cy="5378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67440"/>
            <a:ext cx="5898356" cy="2336040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41485"/>
            <a:ext cx="9258300" cy="7114725"/>
          </a:xfrm>
        </p:spPr>
        <p:txBody>
          <a:bodyPr/>
          <a:lstStyle>
            <a:lvl1pPr>
              <a:defRPr sz="3505"/>
            </a:lvl1pPr>
            <a:lvl2pPr>
              <a:defRPr sz="3065"/>
            </a:lvl2pPr>
            <a:lvl3pPr>
              <a:defRPr sz="2630"/>
            </a:lvl3pPr>
            <a:lvl4pPr>
              <a:defRPr sz="2190"/>
            </a:lvl4pPr>
            <a:lvl5pPr>
              <a:defRPr sz="2190"/>
            </a:lvl5pPr>
            <a:lvl6pPr>
              <a:defRPr sz="2190"/>
            </a:lvl6pPr>
            <a:lvl7pPr>
              <a:defRPr sz="2190"/>
            </a:lvl7pPr>
            <a:lvl8pPr>
              <a:defRPr sz="2190"/>
            </a:lvl8pPr>
            <a:lvl9pPr>
              <a:defRPr sz="21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03480"/>
            <a:ext cx="5898356" cy="5564318"/>
          </a:xfrm>
        </p:spPr>
        <p:txBody>
          <a:bodyPr/>
          <a:lstStyle>
            <a:lvl1pPr marL="0" indent="0">
              <a:buNone/>
              <a:defRPr sz="1750"/>
            </a:lvl1pPr>
            <a:lvl2pPr marL="500380" indent="0">
              <a:buNone/>
              <a:defRPr sz="1535"/>
            </a:lvl2pPr>
            <a:lvl3pPr marL="1001395" indent="0">
              <a:buNone/>
              <a:defRPr sz="1315"/>
            </a:lvl3pPr>
            <a:lvl4pPr marL="1501775" indent="0">
              <a:buNone/>
              <a:defRPr sz="1095"/>
            </a:lvl4pPr>
            <a:lvl5pPr marL="2002155" indent="0">
              <a:buNone/>
              <a:defRPr sz="1095"/>
            </a:lvl5pPr>
            <a:lvl6pPr marL="2503170" indent="0">
              <a:buNone/>
              <a:defRPr sz="1095"/>
            </a:lvl6pPr>
            <a:lvl7pPr marL="3003550" indent="0">
              <a:buNone/>
              <a:defRPr sz="1095"/>
            </a:lvl7pPr>
            <a:lvl8pPr marL="3503930" indent="0">
              <a:buNone/>
              <a:defRPr sz="1095"/>
            </a:lvl8pPr>
            <a:lvl9pPr marL="4004945" indent="0">
              <a:buNone/>
              <a:defRPr sz="10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67440"/>
            <a:ext cx="5898356" cy="2336040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41485"/>
            <a:ext cx="9258300" cy="7114725"/>
          </a:xfrm>
        </p:spPr>
        <p:txBody>
          <a:bodyPr/>
          <a:lstStyle>
            <a:lvl1pPr marL="0" indent="0">
              <a:buNone/>
              <a:defRPr sz="3505"/>
            </a:lvl1pPr>
            <a:lvl2pPr marL="500380" indent="0">
              <a:buNone/>
              <a:defRPr sz="3065"/>
            </a:lvl2pPr>
            <a:lvl3pPr marL="1001395" indent="0">
              <a:buNone/>
              <a:defRPr sz="2630"/>
            </a:lvl3pPr>
            <a:lvl4pPr marL="1501775" indent="0">
              <a:buNone/>
              <a:defRPr sz="2190"/>
            </a:lvl4pPr>
            <a:lvl5pPr marL="2002155" indent="0">
              <a:buNone/>
              <a:defRPr sz="2190"/>
            </a:lvl5pPr>
            <a:lvl6pPr marL="2503170" indent="0">
              <a:buNone/>
              <a:defRPr sz="2190"/>
            </a:lvl6pPr>
            <a:lvl7pPr marL="3003550" indent="0">
              <a:buNone/>
              <a:defRPr sz="2190"/>
            </a:lvl7pPr>
            <a:lvl8pPr marL="3503930" indent="0">
              <a:buNone/>
              <a:defRPr sz="2190"/>
            </a:lvl8pPr>
            <a:lvl9pPr marL="4004945" indent="0">
              <a:buNone/>
              <a:defRPr sz="219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03480"/>
            <a:ext cx="5898356" cy="5564318"/>
          </a:xfrm>
        </p:spPr>
        <p:txBody>
          <a:bodyPr/>
          <a:lstStyle>
            <a:lvl1pPr marL="0" indent="0">
              <a:buNone/>
              <a:defRPr sz="1750"/>
            </a:lvl1pPr>
            <a:lvl2pPr marL="500380" indent="0">
              <a:buNone/>
              <a:defRPr sz="1535"/>
            </a:lvl2pPr>
            <a:lvl3pPr marL="1001395" indent="0">
              <a:buNone/>
              <a:defRPr sz="1315"/>
            </a:lvl3pPr>
            <a:lvl4pPr marL="1501775" indent="0">
              <a:buNone/>
              <a:defRPr sz="1095"/>
            </a:lvl4pPr>
            <a:lvl5pPr marL="2002155" indent="0">
              <a:buNone/>
              <a:defRPr sz="1095"/>
            </a:lvl5pPr>
            <a:lvl6pPr marL="2503170" indent="0">
              <a:buNone/>
              <a:defRPr sz="1095"/>
            </a:lvl6pPr>
            <a:lvl7pPr marL="3003550" indent="0">
              <a:buNone/>
              <a:defRPr sz="1095"/>
            </a:lvl7pPr>
            <a:lvl8pPr marL="3503930" indent="0">
              <a:buNone/>
              <a:defRPr sz="1095"/>
            </a:lvl8pPr>
            <a:lvl9pPr marL="4004945" indent="0">
              <a:buNone/>
              <a:defRPr sz="10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0928"/>
            <a:ext cx="4114800" cy="85423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928"/>
            <a:ext cx="12105860" cy="8542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433382"/>
            <a:ext cx="15544800" cy="1988415"/>
          </a:xfrm>
        </p:spPr>
        <p:txBody>
          <a:bodyPr anchor="t"/>
          <a:lstStyle>
            <a:lvl1pPr algn="l">
              <a:defRPr sz="58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243344"/>
            <a:ext cx="15544800" cy="2190037"/>
          </a:xfrm>
        </p:spPr>
        <p:txBody>
          <a:bodyPr anchor="b"/>
          <a:lstStyle>
            <a:lvl1pPr marL="0" indent="0">
              <a:buNone/>
              <a:defRPr sz="2920">
                <a:solidFill>
                  <a:schemeClr val="tx1">
                    <a:tint val="75000"/>
                  </a:schemeClr>
                </a:solidFill>
              </a:defRPr>
            </a:lvl1pPr>
            <a:lvl2pPr marL="667385" indent="0">
              <a:buNone/>
              <a:defRPr sz="2630">
                <a:solidFill>
                  <a:schemeClr val="tx1">
                    <a:tint val="75000"/>
                  </a:schemeClr>
                </a:solidFill>
              </a:defRPr>
            </a:lvl2pPr>
            <a:lvl3pPr marL="1334770" indent="0">
              <a:buNone/>
              <a:defRPr sz="2335">
                <a:solidFill>
                  <a:schemeClr val="tx1">
                    <a:tint val="75000"/>
                  </a:schemeClr>
                </a:solidFill>
              </a:defRPr>
            </a:lvl3pPr>
            <a:lvl4pPr marL="200215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4pPr>
            <a:lvl5pPr marL="2669540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5pPr>
            <a:lvl6pPr marL="333692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6pPr>
            <a:lvl7pPr marL="400494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7pPr>
            <a:lvl8pPr marL="4672330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8pPr>
            <a:lvl9pPr marL="533971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6042"/>
            <a:ext cx="8077200" cy="6607194"/>
          </a:xfrm>
        </p:spPr>
        <p:txBody>
          <a:bodyPr/>
          <a:lstStyle>
            <a:lvl1pPr>
              <a:defRPr sz="4090"/>
            </a:lvl1pPr>
            <a:lvl2pPr>
              <a:defRPr sz="3505"/>
            </a:lvl2pPr>
            <a:lvl3pPr>
              <a:defRPr sz="2920"/>
            </a:lvl3pPr>
            <a:lvl4pPr>
              <a:defRPr sz="2630"/>
            </a:lvl4pPr>
            <a:lvl5pPr>
              <a:defRPr sz="2630"/>
            </a:lvl5pPr>
            <a:lvl6pPr>
              <a:defRPr sz="2630"/>
            </a:lvl6pPr>
            <a:lvl7pPr>
              <a:defRPr sz="2630"/>
            </a:lvl7pPr>
            <a:lvl8pPr>
              <a:defRPr sz="2630"/>
            </a:lvl8pPr>
            <a:lvl9pPr>
              <a:defRPr sz="2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336042"/>
            <a:ext cx="8077200" cy="6607194"/>
          </a:xfrm>
        </p:spPr>
        <p:txBody>
          <a:bodyPr/>
          <a:lstStyle>
            <a:lvl1pPr>
              <a:defRPr sz="4090"/>
            </a:lvl1pPr>
            <a:lvl2pPr>
              <a:defRPr sz="3505"/>
            </a:lvl2pPr>
            <a:lvl3pPr>
              <a:defRPr sz="2920"/>
            </a:lvl3pPr>
            <a:lvl4pPr>
              <a:defRPr sz="2630"/>
            </a:lvl4pPr>
            <a:lvl5pPr>
              <a:defRPr sz="2630"/>
            </a:lvl5pPr>
            <a:lvl6pPr>
              <a:defRPr sz="2630"/>
            </a:lvl6pPr>
            <a:lvl7pPr>
              <a:defRPr sz="2630"/>
            </a:lvl7pPr>
            <a:lvl8pPr>
              <a:defRPr sz="2630"/>
            </a:lvl8pPr>
            <a:lvl9pPr>
              <a:defRPr sz="2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241024"/>
            <a:ext cx="8080376" cy="933952"/>
          </a:xfrm>
        </p:spPr>
        <p:txBody>
          <a:bodyPr anchor="b"/>
          <a:lstStyle>
            <a:lvl1pPr marL="0" indent="0">
              <a:buNone/>
              <a:defRPr sz="3505" b="1"/>
            </a:lvl1pPr>
            <a:lvl2pPr marL="667385" indent="0">
              <a:buNone/>
              <a:defRPr sz="2920" b="1"/>
            </a:lvl2pPr>
            <a:lvl3pPr marL="1334770" indent="0">
              <a:buNone/>
              <a:defRPr sz="2630" b="1"/>
            </a:lvl3pPr>
            <a:lvl4pPr marL="2002155" indent="0">
              <a:buNone/>
              <a:defRPr sz="2335" b="1"/>
            </a:lvl4pPr>
            <a:lvl5pPr marL="2669540" indent="0">
              <a:buNone/>
              <a:defRPr sz="2335" b="1"/>
            </a:lvl5pPr>
            <a:lvl6pPr marL="3336925" indent="0">
              <a:buNone/>
              <a:defRPr sz="2335" b="1"/>
            </a:lvl6pPr>
            <a:lvl7pPr marL="4004945" indent="0">
              <a:buNone/>
              <a:defRPr sz="2335" b="1"/>
            </a:lvl7pPr>
            <a:lvl8pPr marL="4672330" indent="0">
              <a:buNone/>
              <a:defRPr sz="2335" b="1"/>
            </a:lvl8pPr>
            <a:lvl9pPr marL="5339715" indent="0">
              <a:buNone/>
              <a:defRPr sz="23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174975"/>
            <a:ext cx="8080376" cy="5768258"/>
          </a:xfrm>
        </p:spPr>
        <p:txBody>
          <a:bodyPr/>
          <a:lstStyle>
            <a:lvl1pPr>
              <a:defRPr sz="3505"/>
            </a:lvl1pPr>
            <a:lvl2pPr>
              <a:defRPr sz="2920"/>
            </a:lvl2pPr>
            <a:lvl3pPr>
              <a:defRPr sz="2630"/>
            </a:lvl3pPr>
            <a:lvl4pPr>
              <a:defRPr sz="2335"/>
            </a:lvl4pPr>
            <a:lvl5pPr>
              <a:defRPr sz="2335"/>
            </a:lvl5pPr>
            <a:lvl6pPr>
              <a:defRPr sz="2335"/>
            </a:lvl6pPr>
            <a:lvl7pPr>
              <a:defRPr sz="2335"/>
            </a:lvl7pPr>
            <a:lvl8pPr>
              <a:defRPr sz="2335"/>
            </a:lvl8pPr>
            <a:lvl9pPr>
              <a:defRPr sz="2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241024"/>
            <a:ext cx="8083550" cy="933952"/>
          </a:xfrm>
        </p:spPr>
        <p:txBody>
          <a:bodyPr anchor="b"/>
          <a:lstStyle>
            <a:lvl1pPr marL="0" indent="0">
              <a:buNone/>
              <a:defRPr sz="3505" b="1"/>
            </a:lvl1pPr>
            <a:lvl2pPr marL="667385" indent="0">
              <a:buNone/>
              <a:defRPr sz="2920" b="1"/>
            </a:lvl2pPr>
            <a:lvl3pPr marL="1334770" indent="0">
              <a:buNone/>
              <a:defRPr sz="2630" b="1"/>
            </a:lvl3pPr>
            <a:lvl4pPr marL="2002155" indent="0">
              <a:buNone/>
              <a:defRPr sz="2335" b="1"/>
            </a:lvl4pPr>
            <a:lvl5pPr marL="2669540" indent="0">
              <a:buNone/>
              <a:defRPr sz="2335" b="1"/>
            </a:lvl5pPr>
            <a:lvl6pPr marL="3336925" indent="0">
              <a:buNone/>
              <a:defRPr sz="2335" b="1"/>
            </a:lvl6pPr>
            <a:lvl7pPr marL="4004945" indent="0">
              <a:buNone/>
              <a:defRPr sz="2335" b="1"/>
            </a:lvl7pPr>
            <a:lvl8pPr marL="4672330" indent="0">
              <a:buNone/>
              <a:defRPr sz="2335" b="1"/>
            </a:lvl8pPr>
            <a:lvl9pPr marL="5339715" indent="0">
              <a:buNone/>
              <a:defRPr sz="23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174975"/>
            <a:ext cx="8083550" cy="5768258"/>
          </a:xfrm>
        </p:spPr>
        <p:txBody>
          <a:bodyPr/>
          <a:lstStyle>
            <a:lvl1pPr>
              <a:defRPr sz="3505"/>
            </a:lvl1pPr>
            <a:lvl2pPr>
              <a:defRPr sz="2920"/>
            </a:lvl2pPr>
            <a:lvl3pPr>
              <a:defRPr sz="2630"/>
            </a:lvl3pPr>
            <a:lvl4pPr>
              <a:defRPr sz="2335"/>
            </a:lvl4pPr>
            <a:lvl5pPr>
              <a:defRPr sz="2335"/>
            </a:lvl5pPr>
            <a:lvl6pPr>
              <a:defRPr sz="2335"/>
            </a:lvl6pPr>
            <a:lvl7pPr>
              <a:defRPr sz="2335"/>
            </a:lvl7pPr>
            <a:lvl8pPr>
              <a:defRPr sz="2335"/>
            </a:lvl8pPr>
            <a:lvl9pPr>
              <a:defRPr sz="2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398610"/>
            <a:ext cx="6016626" cy="1696410"/>
          </a:xfrm>
        </p:spPr>
        <p:txBody>
          <a:bodyPr anchor="b"/>
          <a:lstStyle>
            <a:lvl1pPr algn="l">
              <a:defRPr sz="2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98612"/>
            <a:ext cx="10223501" cy="8544624"/>
          </a:xfrm>
        </p:spPr>
        <p:txBody>
          <a:bodyPr/>
          <a:lstStyle>
            <a:lvl1pPr>
              <a:defRPr sz="4670"/>
            </a:lvl1pPr>
            <a:lvl2pPr>
              <a:defRPr sz="4090"/>
            </a:lvl2pPr>
            <a:lvl3pPr>
              <a:defRPr sz="3505"/>
            </a:lvl3pPr>
            <a:lvl4pPr>
              <a:defRPr sz="2920"/>
            </a:lvl4pPr>
            <a:lvl5pPr>
              <a:defRPr sz="2920"/>
            </a:lvl5pPr>
            <a:lvl6pPr>
              <a:defRPr sz="2920"/>
            </a:lvl6pPr>
            <a:lvl7pPr>
              <a:defRPr sz="2920"/>
            </a:lvl7pPr>
            <a:lvl8pPr>
              <a:defRPr sz="2920"/>
            </a:lvl8pPr>
            <a:lvl9pPr>
              <a:defRPr sz="2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095022"/>
            <a:ext cx="6016626" cy="6848214"/>
          </a:xfrm>
        </p:spPr>
        <p:txBody>
          <a:bodyPr/>
          <a:lstStyle>
            <a:lvl1pPr marL="0" indent="0">
              <a:buNone/>
              <a:defRPr sz="2045"/>
            </a:lvl1pPr>
            <a:lvl2pPr marL="667385" indent="0">
              <a:buNone/>
              <a:defRPr sz="1750"/>
            </a:lvl2pPr>
            <a:lvl3pPr marL="1334770" indent="0">
              <a:buNone/>
              <a:defRPr sz="1460"/>
            </a:lvl3pPr>
            <a:lvl4pPr marL="2002155" indent="0">
              <a:buNone/>
              <a:defRPr sz="1315"/>
            </a:lvl4pPr>
            <a:lvl5pPr marL="2669540" indent="0">
              <a:buNone/>
              <a:defRPr sz="1315"/>
            </a:lvl5pPr>
            <a:lvl6pPr marL="3336925" indent="0">
              <a:buNone/>
              <a:defRPr sz="1315"/>
            </a:lvl6pPr>
            <a:lvl7pPr marL="4004945" indent="0">
              <a:buNone/>
              <a:defRPr sz="1315"/>
            </a:lvl7pPr>
            <a:lvl8pPr marL="4672330" indent="0">
              <a:buNone/>
              <a:defRPr sz="1315"/>
            </a:lvl8pPr>
            <a:lvl9pPr marL="5339715" indent="0">
              <a:buNone/>
              <a:defRPr sz="13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008120"/>
            <a:ext cx="10972800" cy="827348"/>
          </a:xfrm>
        </p:spPr>
        <p:txBody>
          <a:bodyPr anchor="b"/>
          <a:lstStyle>
            <a:lvl1pPr algn="l">
              <a:defRPr sz="2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94555"/>
            <a:ext cx="10972800" cy="6006960"/>
          </a:xfrm>
        </p:spPr>
        <p:txBody>
          <a:bodyPr/>
          <a:lstStyle>
            <a:lvl1pPr marL="0" indent="0">
              <a:buNone/>
              <a:defRPr sz="4670"/>
            </a:lvl1pPr>
            <a:lvl2pPr marL="667385" indent="0">
              <a:buNone/>
              <a:defRPr sz="4090"/>
            </a:lvl2pPr>
            <a:lvl3pPr marL="1334770" indent="0">
              <a:buNone/>
              <a:defRPr sz="3505"/>
            </a:lvl3pPr>
            <a:lvl4pPr marL="2002155" indent="0">
              <a:buNone/>
              <a:defRPr sz="2920"/>
            </a:lvl4pPr>
            <a:lvl5pPr marL="2669540" indent="0">
              <a:buNone/>
              <a:defRPr sz="2920"/>
            </a:lvl5pPr>
            <a:lvl6pPr marL="3336925" indent="0">
              <a:buNone/>
              <a:defRPr sz="2920"/>
            </a:lvl6pPr>
            <a:lvl7pPr marL="4004945" indent="0">
              <a:buNone/>
              <a:defRPr sz="2920"/>
            </a:lvl7pPr>
            <a:lvl8pPr marL="4672330" indent="0">
              <a:buNone/>
              <a:defRPr sz="2920"/>
            </a:lvl8pPr>
            <a:lvl9pPr marL="5339715" indent="0">
              <a:buNone/>
              <a:defRPr sz="2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835468"/>
            <a:ext cx="10972800" cy="1174972"/>
          </a:xfrm>
        </p:spPr>
        <p:txBody>
          <a:bodyPr/>
          <a:lstStyle>
            <a:lvl1pPr marL="0" indent="0">
              <a:buNone/>
              <a:defRPr sz="2045"/>
            </a:lvl1pPr>
            <a:lvl2pPr marL="667385" indent="0">
              <a:buNone/>
              <a:defRPr sz="1750"/>
            </a:lvl2pPr>
            <a:lvl3pPr marL="1334770" indent="0">
              <a:buNone/>
              <a:defRPr sz="1460"/>
            </a:lvl3pPr>
            <a:lvl4pPr marL="2002155" indent="0">
              <a:buNone/>
              <a:defRPr sz="1315"/>
            </a:lvl4pPr>
            <a:lvl5pPr marL="2669540" indent="0">
              <a:buNone/>
              <a:defRPr sz="1315"/>
            </a:lvl5pPr>
            <a:lvl6pPr marL="3336925" indent="0">
              <a:buNone/>
              <a:defRPr sz="1315"/>
            </a:lvl6pPr>
            <a:lvl7pPr marL="4004945" indent="0">
              <a:buNone/>
              <a:defRPr sz="1315"/>
            </a:lvl7pPr>
            <a:lvl8pPr marL="4672330" indent="0">
              <a:buNone/>
              <a:defRPr sz="1315"/>
            </a:lvl8pPr>
            <a:lvl9pPr marL="5339715" indent="0">
              <a:buNone/>
              <a:defRPr sz="13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00928"/>
            <a:ext cx="16459200" cy="16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36042"/>
            <a:ext cx="16459200" cy="6607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279272"/>
            <a:ext cx="4267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4394-5BE9-4C45-825B-F94FD17BCCA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279272"/>
            <a:ext cx="5791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279272"/>
            <a:ext cx="4267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1334770" rtl="0" eaLnBrk="1" latinLnBrk="0" hangingPunct="1">
        <a:spcBef>
          <a:spcPct val="0"/>
        </a:spcBef>
        <a:buNone/>
        <a:defRPr sz="6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0380" indent="-50038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4670" kern="1200">
          <a:solidFill>
            <a:schemeClr val="tx1"/>
          </a:solidFill>
          <a:latin typeface="+mn-lt"/>
          <a:ea typeface="+mn-ea"/>
          <a:cs typeface="+mn-cs"/>
        </a:defRPr>
      </a:lvl1pPr>
      <a:lvl2pPr marL="1084580" indent="-417195" algn="l" defTabSz="1334770" rtl="0" eaLnBrk="1" latinLnBrk="0" hangingPunct="1">
        <a:spcBef>
          <a:spcPts val="95"/>
        </a:spcBef>
        <a:buFont typeface="Arial" panose="020B0604020202020204" pitchFamily="34" charset="0"/>
        <a:buChar char="–"/>
        <a:defRPr sz="4090" kern="1200">
          <a:solidFill>
            <a:schemeClr val="tx1"/>
          </a:solidFill>
          <a:latin typeface="+mn-lt"/>
          <a:ea typeface="+mn-ea"/>
          <a:cs typeface="+mn-cs"/>
        </a:defRPr>
      </a:lvl2pPr>
      <a:lvl3pPr marL="166878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3pPr>
      <a:lvl4pPr marL="233616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–"/>
        <a:defRPr sz="2920" kern="1200">
          <a:solidFill>
            <a:schemeClr val="tx1"/>
          </a:solidFill>
          <a:latin typeface="+mn-lt"/>
          <a:ea typeface="+mn-ea"/>
          <a:cs typeface="+mn-cs"/>
        </a:defRPr>
      </a:lvl4pPr>
      <a:lvl5pPr marL="300355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»"/>
        <a:defRPr sz="2920" kern="1200">
          <a:solidFill>
            <a:schemeClr val="tx1"/>
          </a:solidFill>
          <a:latin typeface="+mn-lt"/>
          <a:ea typeface="+mn-ea"/>
          <a:cs typeface="+mn-cs"/>
        </a:defRPr>
      </a:lvl5pPr>
      <a:lvl6pPr marL="367093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6pPr>
      <a:lvl7pPr marL="433832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7pPr>
      <a:lvl8pPr marL="500570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8pPr>
      <a:lvl9pPr marL="567309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1pPr>
      <a:lvl2pPr marL="66738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2pPr>
      <a:lvl3pPr marL="133477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3pPr>
      <a:lvl4pPr marL="200215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4pPr>
      <a:lvl5pPr marL="266954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5pPr>
      <a:lvl6pPr marL="333692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6pPr>
      <a:lvl7pPr marL="400494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7pPr>
      <a:lvl8pPr marL="467233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8pPr>
      <a:lvl9pPr marL="533971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914400" y="400928"/>
            <a:ext cx="16459200" cy="166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914400" y="2336040"/>
            <a:ext cx="16459200" cy="660719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914400" y="9117045"/>
            <a:ext cx="4267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045"/>
            </a:lvl1pPr>
          </a:lstStyle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6248400" y="9117045"/>
            <a:ext cx="5791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2045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13106400" y="9117045"/>
            <a:ext cx="4267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2045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/>
      </p:stSnd>
    </p:sndAc>
  </p:transition>
  <p:hf sldNum="0" hdr="0" ftr="0" dt="0"/>
  <p:txStyles>
    <p:titleStyle>
      <a:lvl1pPr marL="0" lvl="0" indent="0" algn="ctr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42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00380" lvl="0" indent="-50038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•"/>
        <a:defRPr sz="4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84580" lvl="1" indent="-417195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–"/>
        <a:defRPr sz="40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68780" lvl="2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•"/>
        <a:defRPr sz="35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336165" lvl="3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–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003550" lvl="4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70935" lvl="5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38320" lvl="6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005705" lvl="7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673090" lvl="8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6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7385" lvl="1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34770" lvl="2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002155" lvl="3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669540" lvl="4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36925" lvl="5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4004945" lvl="6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672330" lvl="7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5339715" lvl="8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0.png"/><Relationship Id="rId7" Type="http://schemas.openxmlformats.org/officeDocument/2006/relationships/image" Target="../media/image51.jpe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11" Type="http://schemas.openxmlformats.org/officeDocument/2006/relationships/image" Target="../media/image34.jpe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microsoft.com/office/2007/relationships/hdphoto" Target="../media/hdphoto5.wdp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2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6.svg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35.svg"/><Relationship Id="rId15" Type="http://schemas.openxmlformats.org/officeDocument/2006/relationships/image" Target="../media/image27.png"/><Relationship Id="rId10" Type="http://schemas.openxmlformats.org/officeDocument/2006/relationships/image" Target="../media/image40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8085"/>
            <a:ext cx="18287365" cy="1003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8508" y="3188686"/>
            <a:ext cx="10113570" cy="1018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2685" y="2094562"/>
            <a:ext cx="269679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50" dirty="0"/>
          </a:p>
        </p:txBody>
      </p:sp>
      <p:sp>
        <p:nvSpPr>
          <p:cNvPr id="6" name="Rectangle 5"/>
          <p:cNvSpPr/>
          <p:nvPr/>
        </p:nvSpPr>
        <p:spPr>
          <a:xfrm>
            <a:off x="2810194" y="4410785"/>
            <a:ext cx="127941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Giáo Dục Kĩ Năng Sống</a:t>
            </a:r>
          </a:p>
          <a:p>
            <a:pPr algn="ctr"/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Hướng dẫn trẻ kĩ năng phòng chống điện giật</a:t>
            </a:r>
          </a:p>
          <a:p>
            <a:pPr algn="ctr"/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Lớp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: Mẫu Giáo Lớn A4</a:t>
            </a:r>
            <a:b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0" y="8441582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Năm học: 2024-2025</a:t>
            </a:r>
            <a:endParaRPr lang="en-US" altLang="en-US" sz="2400" b="1"/>
          </a:p>
        </p:txBody>
      </p:sp>
      <p:sp>
        <p:nvSpPr>
          <p:cNvPr id="9" name="Rectangle 8"/>
          <p:cNvSpPr/>
          <p:nvPr/>
        </p:nvSpPr>
        <p:spPr>
          <a:xfrm>
            <a:off x="13944600" y="9378521"/>
            <a:ext cx="3810000" cy="509588"/>
          </a:xfrm>
          <a:prstGeom prst="rect">
            <a:avLst/>
          </a:prstGeom>
          <a:solidFill>
            <a:srgbClr val="5C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752600" y="128905"/>
            <a:ext cx="15717520" cy="1257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baseline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  Những điều bé không được làm để phòng tránh bị điện giật.</a:t>
            </a:r>
          </a:p>
        </p:txBody>
      </p:sp>
      <p:pic>
        <p:nvPicPr>
          <p:cNvPr id="3081" name="Picture 9" descr="1371783356_electrical-safety-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795"/>
            <a:ext cx="8484870" cy="835406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61160"/>
            <a:ext cx="9613900" cy="825881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6781800" y="50819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ldLvl="0" animBg="1"/>
      <p:bldP spid="5" grpId="0" animBg="1"/>
      <p:bldP spid="5" grpId="1" animBg="1"/>
      <p:bldP spid="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04325" cy="9967595"/>
          </a:xfrm>
          <a:prstGeom prst="rect">
            <a:avLst/>
          </a:prstGeom>
        </p:spPr>
      </p:pic>
      <p:pic>
        <p:nvPicPr>
          <p:cNvPr id="13" name="Picture 7" descr="IMG_25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269730" y="46355"/>
            <a:ext cx="9028430" cy="993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Multiply 6"/>
          <p:cNvSpPr/>
          <p:nvPr/>
        </p:nvSpPr>
        <p:spPr>
          <a:xfrm>
            <a:off x="7467600" y="4337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7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6" name="Picture 10" descr="116464-344x257-Electrical_safety_tips_for_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" y="128905"/>
            <a:ext cx="9309735" cy="985647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th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01600"/>
            <a:ext cx="8667750" cy="988377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7467600" y="43199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5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Baby-Electric-Outlet-d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690"/>
            <a:ext cx="9042400" cy="988060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04800" y="6139180"/>
            <a:ext cx="3067050" cy="3444240"/>
          </a:xfrm>
          <a:prstGeom prst="wedgeEllipseCallout">
            <a:avLst>
              <a:gd name="adj1" fmla="val 11269"/>
              <a:gd name="adj2" fmla="val -62611"/>
            </a:avLst>
          </a:prstGeom>
          <a:solidFill>
            <a:srgbClr val="FFFF00"/>
          </a:solidFill>
          <a:ln w="317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b="1" baseline="0">
                <a:solidFill>
                  <a:srgbClr val="006600"/>
                </a:solidFill>
              </a:rPr>
              <a:t>Có con gì trong này không nhỉ ?</a:t>
            </a:r>
          </a:p>
        </p:txBody>
      </p:sp>
      <p:pic>
        <p:nvPicPr>
          <p:cNvPr id="20" name="Picture 14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785" y="52705"/>
            <a:ext cx="9086850" cy="9958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ultiply 4"/>
          <p:cNvSpPr/>
          <p:nvPr/>
        </p:nvSpPr>
        <p:spPr>
          <a:xfrm>
            <a:off x="7467600" y="43199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ldLvl="0" animBg="1"/>
      <p:bldP spid="5" grpId="0" bldLvl="0" animBg="1"/>
      <p:bldP spid="5" grpId="1" animBg="1"/>
      <p:bldP spid="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Tay u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" y="52705"/>
            <a:ext cx="8787130" cy="995934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carto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8255" y="52705"/>
            <a:ext cx="9315450" cy="995870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6705600" y="4015105"/>
            <a:ext cx="426339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9" name="Picture 13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" y="-575945"/>
            <a:ext cx="10070465" cy="107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safety-cartoons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95" y="52705"/>
            <a:ext cx="8506460" cy="995870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7772400" y="4015105"/>
            <a:ext cx="426339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640840" y="433705"/>
            <a:ext cx="14759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Hướng dẫn trẻ cách xử lý khi bị điện giật</a:t>
            </a:r>
          </a:p>
        </p:txBody>
      </p:sp>
      <p:pic>
        <p:nvPicPr>
          <p:cNvPr id="2" name="Picture 1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1135"/>
            <a:ext cx="8407400" cy="855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1500505"/>
            <a:ext cx="9985375" cy="8543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6858000" y="1424305"/>
            <a:ext cx="3148330" cy="305371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05"/>
            <a:ext cx="8976995" cy="9958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485" y="73025"/>
            <a:ext cx="9268460" cy="974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543800" y="4091305"/>
            <a:ext cx="3148330" cy="305371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05" y="0"/>
            <a:ext cx="9105265" cy="996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-12700"/>
            <a:ext cx="9296400" cy="997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4935200" y="8489950"/>
            <a:ext cx="3081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>
                <a:solidFill>
                  <a:srgbClr val="FF0000"/>
                </a:solidFill>
              </a:rPr>
              <a:t>115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543800" y="1119505"/>
            <a:ext cx="3148330" cy="305371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" y="6561660"/>
            <a:ext cx="4391478" cy="34497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2705"/>
            <a:ext cx="16459200" cy="984885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pic>
        <p:nvPicPr>
          <p:cNvPr id="55312" name="Picture 16" descr="Tay u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8105"/>
            <a:ext cx="4114800" cy="424624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3" name="Picture 17" descr="Baby-Electric-Outlet-dan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51280"/>
            <a:ext cx="3492500" cy="423862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4419600" y="3993515"/>
            <a:ext cx="1158240" cy="1386205"/>
          </a:xfrm>
          <a:prstGeom prst="wedgeEllipseCallout">
            <a:avLst>
              <a:gd name="adj1" fmla="val 17949"/>
              <a:gd name="adj2" fmla="val -82954"/>
            </a:avLst>
          </a:prstGeom>
          <a:solidFill>
            <a:srgbClr val="FFFF00"/>
          </a:solidFill>
          <a:ln w="317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315" b="1" baseline="0">
                <a:solidFill>
                  <a:srgbClr val="006600"/>
                </a:solidFill>
              </a:rPr>
              <a:t>Có con gì trong này không nhỉ ?</a:t>
            </a:r>
          </a:p>
        </p:txBody>
      </p:sp>
      <p:pic>
        <p:nvPicPr>
          <p:cNvPr id="55317" name="Picture 21" descr="1371783356_electrical-safety-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55" y="1323340"/>
            <a:ext cx="3060700" cy="429958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116464-344x257-Electrical_safety_tips_for_childr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48105"/>
            <a:ext cx="3337560" cy="427545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180" y="1119505"/>
            <a:ext cx="4059555" cy="45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safety-cartoons-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5682615"/>
            <a:ext cx="4218940" cy="432879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IMG_2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9570" y="5683250"/>
            <a:ext cx="4809490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" descr="IMG_2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7800" y="5909310"/>
            <a:ext cx="4081145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ultiply 7"/>
          <p:cNvSpPr/>
          <p:nvPr/>
        </p:nvSpPr>
        <p:spPr>
          <a:xfrm>
            <a:off x="4674870" y="3444875"/>
            <a:ext cx="9923145" cy="54794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 bldLvl="0" animBg="1"/>
      <p:bldP spid="8" grpId="0" bldLvl="0" animBg="1"/>
      <p:bldP spid="8" grpId="1" animBg="1"/>
      <p:bldP spid="8" grpId="2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816707" y="3136197"/>
            <a:ext cx="4281042" cy="65855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2364">
            <a:off x="12277995" y="908273"/>
            <a:ext cx="4499056" cy="46251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4535193" y="284249"/>
            <a:ext cx="8491948" cy="102424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435339" y="4241989"/>
            <a:ext cx="8827707" cy="4875505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376576" y="2184318"/>
            <a:ext cx="809563" cy="8095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80231">
            <a:off x="3319428" y="1249864"/>
            <a:ext cx="1190875" cy="1217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682344">
            <a:off x="1121167" y="1180655"/>
            <a:ext cx="2285553" cy="74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802427" y="3160591"/>
            <a:ext cx="1080864" cy="12058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832553" y="4431492"/>
            <a:ext cx="809563" cy="8095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185448">
            <a:off x="1993882" y="6564919"/>
            <a:ext cx="2718665" cy="27186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176962" y="4525503"/>
            <a:ext cx="8827707" cy="430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3197253" y="6006960"/>
            <a:ext cx="5372078" cy="4004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22196" y="3064367"/>
            <a:ext cx="2630170" cy="986790"/>
          </a:xfrm>
          <a:prstGeom prst="rect">
            <a:avLst/>
          </a:prstGeom>
          <a:noFill/>
        </p:spPr>
        <p:txBody>
          <a:bodyPr wrap="none" lIns="88991" tIns="44495" rIns="88991" bIns="4449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840" b="1" i="1" cap="non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840" b="1" i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cap="non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840" b="1" i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84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9523" y="516491"/>
            <a:ext cx="5658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đinh tổ chức</a:t>
            </a:r>
            <a:endParaRPr lang="en-US" sz="5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615"/>
            <a:ext cx="4819015" cy="5059045"/>
          </a:xfrm>
          <a:prstGeom prst="rect">
            <a:avLst/>
          </a:prstGeom>
        </p:spPr>
      </p:pic>
      <p:pic>
        <p:nvPicPr>
          <p:cNvPr id="7" name="Content Placeholder 6" descr="IMG_25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971280" y="52705"/>
            <a:ext cx="9270365" cy="484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777105"/>
            <a:ext cx="7305675" cy="5201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9625" y="4712335"/>
            <a:ext cx="6048375" cy="534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3495"/>
            <a:ext cx="9013190" cy="492315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6078200" y="8891905"/>
            <a:ext cx="1971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115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2705"/>
            <a:ext cx="8681720" cy="705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745" y="52705"/>
            <a:ext cx="9380855" cy="705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3243580" y="7977505"/>
            <a:ext cx="134518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Gọi  cấp cứu 115 để đưa người bị điện giật đến bệnh viện cứu chữa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515600" y="52705"/>
            <a:ext cx="4606925" cy="2626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6600" b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115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391400" y="-633095"/>
            <a:ext cx="3148330" cy="3053715"/>
          </a:xfrm>
          <a:prstGeom prst="rect">
            <a:avLst/>
          </a:prstGeom>
        </p:spPr>
      </p:pic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9695"/>
            <a:ext cx="18287365" cy="1003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805" y="4243705"/>
            <a:ext cx="10356850" cy="1473835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Xử lý tình huống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2705"/>
            <a:ext cx="8681720" cy="705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745" y="52705"/>
            <a:ext cx="9380855" cy="705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3243580" y="7977505"/>
            <a:ext cx="134518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Gọi  cấp cứu 115 để đưa người bị điện giật đến bệnh viện cứu chữa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515600" y="52705"/>
            <a:ext cx="4606925" cy="2626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6600" b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115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391400" y="-633095"/>
            <a:ext cx="3148330" cy="3053715"/>
          </a:xfrm>
          <a:prstGeom prst="rect">
            <a:avLst/>
          </a:prstGeom>
        </p:spPr>
      </p:pic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-117475"/>
            <a:ext cx="18287365" cy="1003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805" y="4243705"/>
            <a:ext cx="10356850" cy="285877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TRÒ CHƠI: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ĐỘI  NÀO NHANH HƠN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rog\Pictures\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52705"/>
            <a:ext cx="18236565" cy="999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6" descr="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12" y="7293392"/>
            <a:ext cx="1334529" cy="17793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3" descr="MIL10003"/>
          <p:cNvPicPr>
            <a:picLocks noChangeAspect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3276812" y="8967956"/>
            <a:ext cx="4839500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1" name="Picture 13" descr="MIL10003"/>
          <p:cNvPicPr>
            <a:picLocks noChangeAspect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10395426" y="8134271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2" name="Picture 13" descr="MIL10003"/>
          <p:cNvPicPr>
            <a:picLocks noChangeAspect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9769713" y="899462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3" name="Picture 13" descr="MIL10003"/>
          <p:cNvPicPr>
            <a:picLocks noChangeAspect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6641148" y="899462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4" name="Picture 13" descr="MIL10003"/>
          <p:cNvPicPr>
            <a:picLocks noChangeAspect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8205430" y="805605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8" name="Picture 7" descr="Anh Dong (13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5800" y="2567305"/>
            <a:ext cx="2504440" cy="2083435"/>
          </a:xfrm>
          <a:prstGeom prst="rect">
            <a:avLst/>
          </a:prstGeom>
        </p:spPr>
      </p:pic>
      <p:pic>
        <p:nvPicPr>
          <p:cNvPr id="9" name="Picture 8" descr="anh-dong-204_1138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245" y="6758305"/>
            <a:ext cx="3514725" cy="3514725"/>
          </a:xfrm>
          <a:prstGeom prst="rect">
            <a:avLst/>
          </a:prstGeom>
        </p:spPr>
      </p:pic>
      <p:pic>
        <p:nvPicPr>
          <p:cNvPr id="2" name="Picture 1" descr="anh-dong-204_1138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6800" y="4662805"/>
            <a:ext cx="3514725" cy="3514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08126" y="3147357"/>
            <a:ext cx="3435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  <a:endParaRPr lang="en-US" sz="5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695"/>
            <a:ext cx="18287365" cy="1003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805" y="4243705"/>
            <a:ext cx="10356850" cy="285877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Lợi ích của điện và một số đồ dùng bằng điện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4800" y="259560"/>
            <a:ext cx="9608664" cy="616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080" y="259560"/>
            <a:ext cx="6498888" cy="867733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371600" y="6453505"/>
            <a:ext cx="7301230" cy="347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95000" l="18429" r="80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1001160"/>
            <a:ext cx="5593518" cy="5593518"/>
          </a:xfrm>
          <a:prstGeom prst="rect">
            <a:avLst/>
          </a:prstGeom>
        </p:spPr>
      </p:pic>
      <p:pic>
        <p:nvPicPr>
          <p:cNvPr id="101" name="Picture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11739600" y="1297800"/>
            <a:ext cx="6191124" cy="58598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0" y="2336040"/>
            <a:ext cx="5385252" cy="509664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500" l="24225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42" y="37080"/>
            <a:ext cx="7324536" cy="6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0" y="3003480"/>
            <a:ext cx="6830754" cy="683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6320" y="2113560"/>
            <a:ext cx="5622564" cy="562256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7163" y="1741991"/>
            <a:ext cx="10592923" cy="816523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93CB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EC3B3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4897728" y="7382120"/>
            <a:ext cx="849254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sz="175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477819" y="2144715"/>
            <a:ext cx="5200878" cy="13144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76451" y="5418421"/>
            <a:ext cx="2588463" cy="455114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42192" y="5421709"/>
            <a:ext cx="8492544" cy="280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305" y="3088625"/>
            <a:ext cx="3956050" cy="6966585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3505019" y="7296738"/>
            <a:ext cx="2038214" cy="2672462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38962" y="7891417"/>
            <a:ext cx="1703834" cy="2120155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015648" y="-3231"/>
            <a:ext cx="2097271" cy="2063191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23363" y="20801"/>
            <a:ext cx="1722342" cy="1804358"/>
          </a:xfrm>
          <a:prstGeom prst="rect">
            <a:avLst/>
          </a:prstGeom>
        </p:spPr>
      </p:pic>
      <p:sp>
        <p:nvSpPr>
          <p:cNvPr id="101" name="Text Box 100"/>
          <p:cNvSpPr txBox="1"/>
          <p:nvPr/>
        </p:nvSpPr>
        <p:spPr>
          <a:xfrm>
            <a:off x="5943600" y="3610095"/>
            <a:ext cx="8481060" cy="7613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ctr"/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sz="5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Sự nguy hiểm khi bị điện giật.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640899"/>
            <a:ext cx="10269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Phương thức, hình thức tổ chức</a:t>
            </a:r>
            <a:endParaRPr lang="en-US" sz="5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toonvectors-12274-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91440"/>
            <a:ext cx="8698230" cy="996251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1440"/>
            <a:ext cx="9103360" cy="988441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7" name="AutoShape 13"/>
          <p:cNvSpPr>
            <a:spLocks noChangeArrowheads="1"/>
          </p:cNvSpPr>
          <p:nvPr/>
        </p:nvSpPr>
        <p:spPr bwMode="auto">
          <a:xfrm rot="1907767">
            <a:off x="15483304" y="7231338"/>
            <a:ext cx="3003423" cy="3225899"/>
          </a:xfrm>
          <a:prstGeom prst="irregularSeal2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rot="7315687">
            <a:off x="17631227" y="5415421"/>
            <a:ext cx="556189" cy="556189"/>
          </a:xfrm>
          <a:prstGeom prst="irregularSeal1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15468544" y="7901122"/>
            <a:ext cx="556189" cy="556189"/>
          </a:xfrm>
          <a:prstGeom prst="irregularSeal1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 rot="2923444">
            <a:off x="14727484" y="9082715"/>
            <a:ext cx="556189" cy="556189"/>
          </a:xfrm>
          <a:prstGeom prst="irregularSeal1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bldLvl="0" animBg="1"/>
      <p:bldP spid="52240" grpId="0" bldLvl="0" animBg="1"/>
      <p:bldP spid="52241" grpId="0" bldLvl="0" animBg="1"/>
      <p:bldP spid="5224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Man Having Heart Attack Cartoo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" y="158750"/>
            <a:ext cx="13547090" cy="97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1|2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212</Words>
  <Application>Microsoft Office PowerPoint</Application>
  <PresentationFormat>Custom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Times New Roman</vt:lpstr>
      <vt:lpstr>Century Gothic</vt:lpstr>
      <vt:lpstr>Arial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Tôi giúp tivi chạy Tôi giúp chiếc quạt quay Có tôi đèn sáng ngay Tôi là ai đó bạn?</dc:title>
  <dc:creator>Admin</dc:creator>
  <cp:lastModifiedBy>Administrator</cp:lastModifiedBy>
  <cp:revision>34</cp:revision>
  <dcterms:created xsi:type="dcterms:W3CDTF">2006-08-16T00:00:00Z</dcterms:created>
  <dcterms:modified xsi:type="dcterms:W3CDTF">2025-04-12T03:16:56Z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DE0F007918654C61826D8E11620C6DB3_13</vt:lpwstr>
  </property>
  <property fmtid="{D5CDD505-2E9C-101B-9397-08002B2CF9AE}" pid="3" name="KSOProductBuildVer">
    <vt:lpwstr>1033-12.2.0.13266</vt:lpwstr>
  </property>
</Properties>
</file>