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5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fif"/><Relationship Id="rId5" Type="http://schemas.openxmlformats.org/officeDocument/2006/relationships/image" Target="../media/image24.pn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fif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4.png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fif"/><Relationship Id="rId5" Type="http://schemas.openxmlformats.org/officeDocument/2006/relationships/image" Target="../media/image26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7.jpg"/><Relationship Id="rId4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1.jp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3.jpe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5.gif"/><Relationship Id="rId4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6.gif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1295400"/>
            <a:ext cx="67056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002060"/>
                </a:solidFill>
                <a:latin typeface="+mj-lt"/>
                <a:cs typeface="Arial" charset="0"/>
              </a:rPr>
              <a:t>ỦY BAN NHÂN DÂN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j-lt"/>
                <a:cs typeface="Arial" charset="0"/>
              </a:rPr>
              <a:t>QUẬN LONG BIÊN</a:t>
            </a:r>
            <a:endParaRPr lang="vi-VN" sz="2800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GB" sz="2800" b="1" dirty="0" err="1">
                <a:solidFill>
                  <a:srgbClr val="002060"/>
                </a:solidFill>
                <a:latin typeface="+mj-lt"/>
                <a:cs typeface="Arial" charset="0"/>
              </a:rPr>
              <a:t>Trường</a:t>
            </a:r>
            <a:r>
              <a:rPr lang="en-GB" sz="2800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+mj-lt"/>
                <a:cs typeface="Arial" charset="0"/>
              </a:rPr>
              <a:t>mầm</a:t>
            </a:r>
            <a:r>
              <a:rPr lang="en-GB" sz="2800" b="1" dirty="0">
                <a:solidFill>
                  <a:srgbClr val="002060"/>
                </a:solidFill>
                <a:latin typeface="+mj-lt"/>
                <a:cs typeface="Arial" charset="0"/>
              </a:rPr>
              <a:t> non Hoa </a:t>
            </a:r>
            <a:r>
              <a:rPr lang="en-GB" sz="2800" b="1" dirty="0" err="1">
                <a:solidFill>
                  <a:srgbClr val="002060"/>
                </a:solidFill>
                <a:latin typeface="+mj-lt"/>
                <a:cs typeface="Arial" charset="0"/>
              </a:rPr>
              <a:t>Hướng</a:t>
            </a:r>
            <a:r>
              <a:rPr lang="en-GB" sz="2800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+mj-lt"/>
                <a:cs typeface="Arial" charset="0"/>
              </a:rPr>
              <a:t>Dương</a:t>
            </a:r>
            <a:r>
              <a:rPr lang="vi-VN" sz="2800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endParaRPr lang="en-GB" sz="2800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GB" sz="2800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vi-VN" sz="2800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giờ đúng 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A4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  <a:endParaRPr 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7" descr="68809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68809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68809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68809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68809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68809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68809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68809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HAT DANG Y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73819"/>
            <a:ext cx="487363" cy="487363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D2FE82D2-5491-6168-9DBE-16A545DD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05" y="2681233"/>
            <a:ext cx="1149458" cy="114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Bé cùng 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12" y="3670341"/>
            <a:ext cx="3884159" cy="27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98" y="3621454"/>
            <a:ext cx="4118202" cy="27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54" y="3614975"/>
            <a:ext cx="389722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888</Words>
  <Application>Microsoft Office PowerPoint</Application>
  <PresentationFormat>Widescreen</PresentationFormat>
  <Paragraphs>145</Paragraphs>
  <Slides>37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105</cp:revision>
  <dcterms:created xsi:type="dcterms:W3CDTF">2020-11-28T15:09:10Z</dcterms:created>
  <dcterms:modified xsi:type="dcterms:W3CDTF">2025-04-12T08:51:38Z</dcterms:modified>
</cp:coreProperties>
</file>