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96" r:id="rId3"/>
  </p:sldMasterIdLst>
  <p:notesMasterIdLst>
    <p:notesMasterId r:id="rId11"/>
  </p:notesMasterIdLst>
  <p:sldIdLst>
    <p:sldId id="281" r:id="rId4"/>
    <p:sldId id="280" r:id="rId5"/>
    <p:sldId id="282" r:id="rId6"/>
    <p:sldId id="271" r:id="rId7"/>
    <p:sldId id="262" r:id="rId8"/>
    <p:sldId id="275" r:id="rId9"/>
    <p:sldId id="283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9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font" Target="fonts/font4.fntdata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7FD0B8-783F-474A-BFE7-898F0347C773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26F67-CB9C-4D9C-A1BD-9FF55913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248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DBF4-4F9C-4F7A-8389-F65F0E640228}" type="datetimeFigureOut">
              <a:rPr lang="vi-VN" smtClean="0"/>
              <a:t>12-04-2025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4E10-9C47-46FB-A260-AFA0908AD9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2186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DBF4-4F9C-4F7A-8389-F65F0E640228}" type="datetimeFigureOut">
              <a:rPr lang="vi-VN" smtClean="0"/>
              <a:t>12-04-2025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4E10-9C47-46FB-A260-AFA0908AD9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61615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DBF4-4F9C-4F7A-8389-F65F0E640228}" type="datetimeFigureOut">
              <a:rPr lang="vi-VN" smtClean="0"/>
              <a:t>12-04-2025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4E10-9C47-46FB-A260-AFA0908AD9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4452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DBF4-4F9C-4F7A-8389-F65F0E640228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/>
              <a:t>12-04-2025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4E10-9C47-46FB-A260-AFA0908AD9B9}" type="slidenum">
              <a:rPr lang="vi-VN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206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DBF4-4F9C-4F7A-8389-F65F0E640228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/>
              <a:t>12-04-2025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4E10-9C47-46FB-A260-AFA0908AD9B9}" type="slidenum">
              <a:rPr lang="vi-VN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600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DBF4-4F9C-4F7A-8389-F65F0E640228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/>
              <a:t>12-04-2025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4E10-9C47-46FB-A260-AFA0908AD9B9}" type="slidenum">
              <a:rPr lang="vi-VN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9695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DBF4-4F9C-4F7A-8389-F65F0E640228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/>
              <a:t>12-04-2025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4E10-9C47-46FB-A260-AFA0908AD9B9}" type="slidenum">
              <a:rPr lang="vi-VN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533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DBF4-4F9C-4F7A-8389-F65F0E640228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/>
              <a:t>12-04-2025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4E10-9C47-46FB-A260-AFA0908AD9B9}" type="slidenum">
              <a:rPr lang="vi-VN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218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DBF4-4F9C-4F7A-8389-F65F0E640228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/>
              <a:t>12-04-2025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4E10-9C47-46FB-A260-AFA0908AD9B9}" type="slidenum">
              <a:rPr lang="vi-VN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5531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DBF4-4F9C-4F7A-8389-F65F0E640228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/>
              <a:t>12-04-2025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4E10-9C47-46FB-A260-AFA0908AD9B9}" type="slidenum">
              <a:rPr lang="vi-VN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4332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DBF4-4F9C-4F7A-8389-F65F0E640228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/>
              <a:t>12-04-2025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4E10-9C47-46FB-A260-AFA0908AD9B9}" type="slidenum">
              <a:rPr lang="vi-VN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262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DBF4-4F9C-4F7A-8389-F65F0E640228}" type="datetimeFigureOut">
              <a:rPr lang="vi-VN" smtClean="0"/>
              <a:t>12-04-2025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4E10-9C47-46FB-A260-AFA0908AD9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93572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DBF4-4F9C-4F7A-8389-F65F0E640228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/>
              <a:t>12-04-2025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4E10-9C47-46FB-A260-AFA0908AD9B9}" type="slidenum">
              <a:rPr lang="vi-VN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6106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DBF4-4F9C-4F7A-8389-F65F0E640228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/>
              <a:t>12-04-2025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4E10-9C47-46FB-A260-AFA0908AD9B9}" type="slidenum">
              <a:rPr lang="vi-VN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3580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DBF4-4F9C-4F7A-8389-F65F0E640228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/>
              <a:t>12-04-2025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4E10-9C47-46FB-A260-AFA0908AD9B9}" type="slidenum">
              <a:rPr lang="vi-VN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3674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DBF4-4F9C-4F7A-8389-F65F0E64022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12-04-2025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4E10-9C47-46FB-A260-AFA0908AD9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8757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DBF4-4F9C-4F7A-8389-F65F0E64022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12-04-2025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4E10-9C47-46FB-A260-AFA0908AD9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3594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DBF4-4F9C-4F7A-8389-F65F0E64022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12-04-2025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4E10-9C47-46FB-A260-AFA0908AD9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4702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DBF4-4F9C-4F7A-8389-F65F0E64022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12-04-2025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4E10-9C47-46FB-A260-AFA0908AD9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7938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DBF4-4F9C-4F7A-8389-F65F0E64022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12-04-2025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4E10-9C47-46FB-A260-AFA0908AD9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3854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DBF4-4F9C-4F7A-8389-F65F0E64022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12-04-2025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4E10-9C47-46FB-A260-AFA0908AD9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3549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DBF4-4F9C-4F7A-8389-F65F0E64022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12-04-2025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4E10-9C47-46FB-A260-AFA0908AD9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027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DBF4-4F9C-4F7A-8389-F65F0E640228}" type="datetimeFigureOut">
              <a:rPr lang="vi-VN" smtClean="0"/>
              <a:t>12-04-2025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4E10-9C47-46FB-A260-AFA0908AD9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53413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DBF4-4F9C-4F7A-8389-F65F0E64022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12-04-2025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4E10-9C47-46FB-A260-AFA0908AD9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9460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DBF4-4F9C-4F7A-8389-F65F0E64022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12-04-2025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4E10-9C47-46FB-A260-AFA0908AD9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6114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DBF4-4F9C-4F7A-8389-F65F0E64022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12-04-2025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4E10-9C47-46FB-A260-AFA0908AD9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7389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DBF4-4F9C-4F7A-8389-F65F0E64022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12-04-2025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4E10-9C47-46FB-A260-AFA0908AD9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34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DBF4-4F9C-4F7A-8389-F65F0E640228}" type="datetimeFigureOut">
              <a:rPr lang="vi-VN" smtClean="0"/>
              <a:t>12-04-2025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4E10-9C47-46FB-A260-AFA0908AD9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40161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DBF4-4F9C-4F7A-8389-F65F0E640228}" type="datetimeFigureOut">
              <a:rPr lang="vi-VN" smtClean="0"/>
              <a:t>12-04-2025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4E10-9C47-46FB-A260-AFA0908AD9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42039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DBF4-4F9C-4F7A-8389-F65F0E640228}" type="datetimeFigureOut">
              <a:rPr lang="vi-VN" smtClean="0"/>
              <a:t>12-04-2025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4E10-9C47-46FB-A260-AFA0908AD9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5172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DBF4-4F9C-4F7A-8389-F65F0E640228}" type="datetimeFigureOut">
              <a:rPr lang="vi-VN" smtClean="0"/>
              <a:t>12-04-2025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4E10-9C47-46FB-A260-AFA0908AD9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95299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DBF4-4F9C-4F7A-8389-F65F0E640228}" type="datetimeFigureOut">
              <a:rPr lang="vi-VN" smtClean="0"/>
              <a:t>12-04-2025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4E10-9C47-46FB-A260-AFA0908AD9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79115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DBF4-4F9C-4F7A-8389-F65F0E640228}" type="datetimeFigureOut">
              <a:rPr lang="vi-VN" smtClean="0"/>
              <a:t>12-04-2025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4E10-9C47-46FB-A260-AFA0908AD9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53618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1DBF4-4F9C-4F7A-8389-F65F0E640228}" type="datetimeFigureOut">
              <a:rPr lang="vi-VN" smtClean="0"/>
              <a:t>12-04-2025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84E10-9C47-46FB-A260-AFA0908AD9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59414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1DBF4-4F9C-4F7A-8389-F65F0E640228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/>
              <a:t>12-04-2025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84E10-9C47-46FB-A260-AFA0908AD9B9}" type="slidenum">
              <a:rPr lang="vi-VN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086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1DBF4-4F9C-4F7A-8389-F65F0E64022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12-04-2025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84E10-9C47-46FB-A260-AFA0908AD9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819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6875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95736" y="116632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QUẬN LONG BIÊN</a:t>
            </a:r>
          </a:p>
          <a:p>
            <a:pPr algn="ctr"/>
            <a:r>
              <a:rPr 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MN HOA HƯỚNG DƯƠNG</a:t>
            </a:r>
            <a:endParaRPr 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262" y="983398"/>
            <a:ext cx="1149458" cy="1149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 txBox="1">
            <a:spLocks noChangeArrowheads="1"/>
          </p:cNvSpPr>
          <p:nvPr/>
        </p:nvSpPr>
        <p:spPr bwMode="auto">
          <a:xfrm>
            <a:off x="895572" y="2420888"/>
            <a:ext cx="77152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1000"/>
              </a:spcBef>
              <a:buFontTx/>
              <a:buNone/>
            </a:pPr>
            <a:r>
              <a:rPr lang="en-US" alt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</a:p>
          <a:p>
            <a:pPr algn="ctr" eaLnBrk="1" hangingPunct="1">
              <a:lnSpc>
                <a:spcPct val="80000"/>
              </a:lnSpc>
              <a:spcBef>
                <a:spcPts val="1000"/>
              </a:spcBef>
              <a:buFontTx/>
              <a:buNone/>
            </a:pPr>
            <a:r>
              <a:rPr lang="en-US" alt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ÂM NHẠC</a:t>
            </a:r>
            <a:endParaRPr lang="en-US" altLang="en-US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911035" y="3159763"/>
            <a:ext cx="7977813" cy="3327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Dạy</a:t>
            </a:r>
            <a:r>
              <a:rPr lang="en-US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hát</a:t>
            </a:r>
            <a:r>
              <a:rPr lang="en-US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Mùa</a:t>
            </a:r>
            <a:r>
              <a:rPr lang="en-US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hè</a:t>
            </a:r>
            <a:r>
              <a:rPr lang="en-US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đến</a:t>
            </a:r>
            <a:endParaRPr lang="en-US" altLang="en-US" sz="3600" b="1" dirty="0" smtClean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Nghe</a:t>
            </a:r>
            <a:r>
              <a:rPr lang="en-US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hát</a:t>
            </a:r>
            <a:r>
              <a:rPr lang="en-US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: Cho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tôi</a:t>
            </a:r>
            <a:r>
              <a:rPr lang="en-US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mưa</a:t>
            </a:r>
            <a:r>
              <a:rPr lang="en-US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với</a:t>
            </a:r>
            <a:endParaRPr lang="en-US" altLang="en-US" sz="3600" b="1" dirty="0" smtClean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800" b="1" smtClean="0">
                <a:solidFill>
                  <a:srgbClr val="002060"/>
                </a:solidFill>
                <a:latin typeface="Times New Roman" panose="02020603050405020304" pitchFamily="18" charset="0"/>
              </a:rPr>
              <a:t>Lớp : Mẫu Giáo Lớn A4</a:t>
            </a:r>
            <a:r>
              <a:rPr lang="en-US" altLang="en-US" sz="3200" b="1" smtClean="0">
                <a:solidFill>
                  <a:srgbClr val="002060"/>
                </a:solidFill>
                <a:latin typeface="Times New Roman" panose="02020603050405020304" pitchFamily="18" charset="0"/>
              </a:rPr>
              <a:t/>
            </a:r>
            <a:br>
              <a:rPr lang="en-US" altLang="en-US" sz="3200" b="1" smtClean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endParaRPr lang="en-US" altLang="en-US" sz="3200" b="1" smtClean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/>
            </a:r>
            <a:b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r>
              <a:rPr lang="en-US" alt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: 2024-2025</a:t>
            </a:r>
            <a:endParaRPr lang="en-US" altLang="en-US" sz="20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56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6875" cy="6858000"/>
          </a:xfrm>
          <a:prstGeom prst="rect">
            <a:avLst/>
          </a:prstGeom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810000" y="2743200"/>
            <a:ext cx="1981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600" smtClean="0">
              <a:solidFill>
                <a:srgbClr val="FFFFFF"/>
              </a:solidFill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048000" y="1219200"/>
            <a:ext cx="3657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600" smtClean="0">
              <a:solidFill>
                <a:srgbClr val="FFFFFF"/>
              </a:solidFill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457200" y="304800"/>
            <a:ext cx="4038600" cy="1143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FFFFB7"/>
              </a:solidFill>
            </a:endParaRPr>
          </a:p>
        </p:txBody>
      </p:sp>
      <p:pic>
        <p:nvPicPr>
          <p:cNvPr id="5128" name="Picture 9" descr="sun1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46" name="Picture 22" descr="2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5467828"/>
            <a:ext cx="457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47" name="Picture 23" descr="AG00130_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18755">
            <a:off x="961243" y="5175803"/>
            <a:ext cx="4095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52" name="Picture 28" descr="AG00130_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18755">
            <a:off x="107973" y="5089693"/>
            <a:ext cx="4095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66620" y="2392770"/>
            <a:ext cx="58583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kern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Ổn định tổ chức</a:t>
            </a:r>
            <a:endParaRPr lang="en-US" sz="3200" b="1" ker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ker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chơi: Trời nắng, trời mưa</a:t>
            </a:r>
            <a:endParaRPr lang="en-US" sz="32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Picture 15" descr="m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60" y="5300955"/>
            <a:ext cx="2376264" cy="1485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5" descr="m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88224" y="5277397"/>
            <a:ext cx="2271936" cy="1485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5" descr="m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88224" y="5260074"/>
            <a:ext cx="2271936" cy="1485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3" descr="AG00130_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18755">
            <a:off x="7030952" y="5228778"/>
            <a:ext cx="4095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252051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7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77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77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6875" cy="6858000"/>
          </a:xfrm>
          <a:prstGeom prst="rect">
            <a:avLst/>
          </a:prstGeom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810000" y="2743200"/>
            <a:ext cx="1981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600" smtClean="0">
              <a:solidFill>
                <a:srgbClr val="FFFFFF"/>
              </a:solidFill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048000" y="1219200"/>
            <a:ext cx="3657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600" smtClean="0">
              <a:solidFill>
                <a:srgbClr val="FFFFFF"/>
              </a:solidFill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457200" y="304800"/>
            <a:ext cx="4038600" cy="1143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FFFFB7"/>
              </a:solidFill>
            </a:endParaRPr>
          </a:p>
        </p:txBody>
      </p:sp>
      <p:pic>
        <p:nvPicPr>
          <p:cNvPr id="5128" name="Picture 9" descr="sun1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46" name="Picture 22" descr="2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5467828"/>
            <a:ext cx="457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47" name="Picture 23" descr="AG00130_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18755">
            <a:off x="961243" y="5175803"/>
            <a:ext cx="4095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52" name="Picture 28" descr="AG00130_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18755">
            <a:off x="107973" y="5089693"/>
            <a:ext cx="4095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83093" y="719907"/>
            <a:ext cx="58583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Phương pháp, hình thức tổ chức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800" b="1" kern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Picture 15" descr="m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60" y="5300955"/>
            <a:ext cx="2376264" cy="1485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5" descr="m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88224" y="5277397"/>
            <a:ext cx="2271936" cy="1485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5" descr="m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88224" y="5260074"/>
            <a:ext cx="2271936" cy="1485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3" descr="AG00130_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18755">
            <a:off x="7030952" y="5228778"/>
            <a:ext cx="4095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01394" y="2971757"/>
            <a:ext cx="60769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kern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2.1. Dạy </a:t>
            </a:r>
            <a:r>
              <a:rPr lang="en-US" sz="3200" b="1" ker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hát:Mùa hè đến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ker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 tác: Nguyễn Thị Nhung</a:t>
            </a:r>
            <a:endParaRPr lang="en-US" sz="32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413493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7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77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77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094" y="2780928"/>
            <a:ext cx="5688632" cy="710952"/>
          </a:xfrm>
        </p:spPr>
        <p:txBody>
          <a:bodyPr>
            <a:no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hát: Mùa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endParaRPr lang="vi-V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03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79912" y="1700808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Nghe hát: Cho tôi đi làm mưa với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58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3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17" r="2344" b="7292"/>
          <a:stretch>
            <a:fillRect/>
          </a:stretch>
        </p:blipFill>
        <p:spPr bwMode="auto">
          <a:xfrm>
            <a:off x="0" y="0"/>
            <a:ext cx="9217025" cy="6909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1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342900" indent="-342900" algn="ctr"/>
            <a:endParaRPr lang="vi-VN" b="1"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95736" y="260648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Trò </a:t>
            </a:r>
            <a:r>
              <a:rPr lang="en-US" sz="3200" b="1" ker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 âm nhạc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 nhiêu bạn hát</a:t>
            </a:r>
            <a:endParaRPr lang="en-US" sz="32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739163"/>
      </p:ext>
    </p:extLst>
  </p:cSld>
  <p:clrMapOvr>
    <a:masterClrMapping/>
  </p:clrMapOvr>
  <p:transition spd="slow">
    <p:zoom dir="in"/>
    <p:sndAc>
      <p:stSnd>
        <p:snd r:embed="rId2" name="tro choi am nhac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6875" cy="6858000"/>
          </a:xfrm>
          <a:prstGeom prst="rect">
            <a:avLst/>
          </a:prstGeom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810000" y="2743200"/>
            <a:ext cx="1981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600" smtClean="0">
              <a:solidFill>
                <a:srgbClr val="FFFFFF"/>
              </a:solidFill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048000" y="1219200"/>
            <a:ext cx="3657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600" smtClean="0">
              <a:solidFill>
                <a:srgbClr val="FFFFFF"/>
              </a:solidFill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457200" y="304800"/>
            <a:ext cx="4038600" cy="1143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FFFFB7"/>
              </a:solidFill>
            </a:endParaRPr>
          </a:p>
        </p:txBody>
      </p:sp>
      <p:pic>
        <p:nvPicPr>
          <p:cNvPr id="5128" name="Picture 9" descr="sun1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46" name="Picture 22" descr="2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5467828"/>
            <a:ext cx="457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47" name="Picture 23" descr="AG00130_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18755">
            <a:off x="961243" y="5175803"/>
            <a:ext cx="4095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52" name="Picture 28" descr="AG00130_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18755">
            <a:off x="107973" y="5089693"/>
            <a:ext cx="4095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08060" y="1813831"/>
            <a:ext cx="2949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="1" kern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Kết thúc</a:t>
            </a:r>
            <a:endParaRPr lang="en-US" sz="3600" b="1" ker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Picture 15" descr="m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60" y="5300955"/>
            <a:ext cx="2376264" cy="1485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5" descr="m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88224" y="5277397"/>
            <a:ext cx="2271936" cy="1485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5" descr="m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88224" y="5260074"/>
            <a:ext cx="2271936" cy="1485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3" descr="AG00130_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18755">
            <a:off x="7030952" y="5228778"/>
            <a:ext cx="4095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29419" y="2619964"/>
            <a:ext cx="71080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 nhận xét hoạt động học và chuyển hoạt động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683745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7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77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77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119</Words>
  <Application>Microsoft Office PowerPoint</Application>
  <PresentationFormat>On-screen Show (4:3)</PresentationFormat>
  <Paragraphs>19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Calibri</vt:lpstr>
      <vt:lpstr>Times New Roman</vt:lpstr>
      <vt:lpstr>Arial</vt:lpstr>
      <vt:lpstr>Office Theme</vt:lpstr>
      <vt:lpstr>1_Office Theme</vt:lpstr>
      <vt:lpstr>4_Office Theme</vt:lpstr>
      <vt:lpstr>PowerPoint Presentation</vt:lpstr>
      <vt:lpstr>PowerPoint Presentation</vt:lpstr>
      <vt:lpstr>PowerPoint Presentation</vt:lpstr>
      <vt:lpstr>Bài hát: Mùa hè đến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LĨNH VỰC PHÁT TRIỂN THẨM MỸ HOẠT ĐỘNG LÀM QUEN ÂM NHẠC Đề tài: - Nghe hát: “Em mơ gặp Bác Hồ”                           - TCAN: Nghe âm thanh đoán tên nhạc cụ Lứa tuổi: 24-36 tháng Số trẻ: 12-15 trẻ Giáo viên: Lê Thị Yến Ngày dạy: 30/5/2020</dc:title>
  <dc:creator>Admin</dc:creator>
  <cp:lastModifiedBy>Administrator</cp:lastModifiedBy>
  <cp:revision>44</cp:revision>
  <dcterms:created xsi:type="dcterms:W3CDTF">2020-05-23T01:35:21Z</dcterms:created>
  <dcterms:modified xsi:type="dcterms:W3CDTF">2025-04-12T03:14:40Z</dcterms:modified>
</cp:coreProperties>
</file>