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2" r:id="rId8"/>
    <p:sldId id="264" r:id="rId9"/>
    <p:sldId id="265" r:id="rId10"/>
    <p:sldId id="267" r:id="rId11"/>
  </p:sldIdLst>
  <p:sldSz cx="18288000" cy="10287000"/>
  <p:notesSz cx="6858000" cy="9144000"/>
  <p:embeddedFontLst>
    <p:embeddedFont>
      <p:font typeface="UTM Flavour" panose="02040603050506020204" pitchFamily="18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Rubik Spray Paint" panose="020B0604020202020204" charset="-79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7D74"/>
    <a:srgbClr val="1A5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thuhang1787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32698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54200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32138" y="3789465"/>
            <a:ext cx="6069011" cy="9073247"/>
          </a:xfrm>
          <a:custGeom>
            <a:avLst/>
            <a:gdLst/>
            <a:ahLst/>
            <a:cxnLst/>
            <a:rect l="l" t="t" r="r" b="b"/>
            <a:pathLst>
              <a:path w="6069011" h="9073247">
                <a:moveTo>
                  <a:pt x="0" y="0"/>
                </a:moveTo>
                <a:lnTo>
                  <a:pt x="6069011" y="0"/>
                </a:lnTo>
                <a:lnTo>
                  <a:pt x="6069011" y="9073247"/>
                </a:lnTo>
                <a:lnTo>
                  <a:pt x="0" y="90732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83596" y="4974340"/>
            <a:ext cx="18673368" cy="6364506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4005138" y="330953"/>
            <a:ext cx="9608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HƯỚNG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</a:p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hội CNTT và chuyển đổi số năm 2025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72" y="1653509"/>
            <a:ext cx="2146436" cy="21464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0764" y="3896164"/>
            <a:ext cx="9744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5D94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4000" b="1" smtClean="0">
                <a:solidFill>
                  <a:srgbClr val="5D94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kĩ năng xã hội</a:t>
            </a:r>
            <a:endParaRPr lang="en-US" sz="4000" b="1">
              <a:solidFill>
                <a:srgbClr val="5D947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4525" y="4815151"/>
            <a:ext cx="10337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chăm sóc và bảo vệ cây xanh</a:t>
            </a:r>
            <a:endParaRPr lang="en-US" sz="4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0950" y="6029487"/>
            <a:ext cx="717754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183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Hằng</a:t>
            </a:r>
          </a:p>
          <a:p>
            <a:pPr algn="ctr"/>
            <a:r>
              <a:rPr lang="en-US" sz="3200" b="1">
                <a:solidFill>
                  <a:srgbClr val="183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3200" b="1">
                <a:solidFill>
                  <a:srgbClr val="183C5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thuhang1787@gmail.com</a:t>
            </a:r>
            <a:endParaRPr lang="en-US" sz="3200" b="1">
              <a:solidFill>
                <a:srgbClr val="183C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>
                <a:solidFill>
                  <a:srgbClr val="183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thoại: 0978194534</a:t>
            </a:r>
          </a:p>
          <a:p>
            <a:pPr algn="ctr"/>
            <a:r>
              <a:rPr lang="en-US" sz="3200" b="1">
                <a:solidFill>
                  <a:srgbClr val="183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 Trường MN Hoa Hướng Dương</a:t>
            </a:r>
            <a:br>
              <a:rPr lang="en-US" sz="3200" b="1">
                <a:solidFill>
                  <a:srgbClr val="183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/>
          </a:p>
        </p:txBody>
      </p:sp>
      <p:sp>
        <p:nvSpPr>
          <p:cNvPr id="17" name="TextBox 16"/>
          <p:cNvSpPr txBox="1"/>
          <p:nvPr/>
        </p:nvSpPr>
        <p:spPr>
          <a:xfrm>
            <a:off x="7922867" y="9100433"/>
            <a:ext cx="380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2/ 2025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59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2632698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99611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85368" y="4914900"/>
            <a:ext cx="18673368" cy="6364506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3820988" y="215002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400" b="1">
              <a:solidFill>
                <a:srgbClr val="1A55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9128" y="1866900"/>
            <a:ext cx="8763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smtClean="0">
                <a:solidFill>
                  <a:srgbClr val="277D74"/>
                </a:solidFill>
                <a:latin typeface="UTM Flavour" panose="02040603050506020204" pitchFamily="18" charset="0"/>
                <a:cs typeface="Times New Roman" panose="02020603050405020304" pitchFamily="18" charset="0"/>
              </a:rPr>
              <a:t>THANK YOU</a:t>
            </a:r>
            <a:endParaRPr lang="en-US" sz="16600">
              <a:solidFill>
                <a:srgbClr val="277D74"/>
              </a:solidFill>
              <a:latin typeface="UTM Flavou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680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485125" y="6123493"/>
            <a:ext cx="13774175" cy="6433688"/>
          </a:xfrm>
          <a:custGeom>
            <a:avLst/>
            <a:gdLst/>
            <a:ahLst/>
            <a:cxnLst/>
            <a:rect l="l" t="t" r="r" b="b"/>
            <a:pathLst>
              <a:path w="13774175" h="6433688">
                <a:moveTo>
                  <a:pt x="13774175" y="0"/>
                </a:moveTo>
                <a:lnTo>
                  <a:pt x="0" y="0"/>
                </a:lnTo>
                <a:lnTo>
                  <a:pt x="0" y="6433688"/>
                </a:lnTo>
                <a:lnTo>
                  <a:pt x="13774175" y="6433688"/>
                </a:lnTo>
                <a:lnTo>
                  <a:pt x="137741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025" y="8480023"/>
            <a:ext cx="18262975" cy="4803576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350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42586" y="1761086"/>
            <a:ext cx="5704757" cy="9648638"/>
          </a:xfrm>
          <a:custGeom>
            <a:avLst/>
            <a:gdLst/>
            <a:ahLst/>
            <a:cxnLst/>
            <a:rect l="l" t="t" r="r" b="b"/>
            <a:pathLst>
              <a:path w="5704757" h="9648638">
                <a:moveTo>
                  <a:pt x="0" y="0"/>
                </a:moveTo>
                <a:lnTo>
                  <a:pt x="5704758" y="0"/>
                </a:lnTo>
                <a:lnTo>
                  <a:pt x="5704758" y="9648638"/>
                </a:lnTo>
                <a:lnTo>
                  <a:pt x="0" y="9648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11852" y="2569827"/>
            <a:ext cx="3130735" cy="1891048"/>
          </a:xfrm>
          <a:custGeom>
            <a:avLst/>
            <a:gdLst/>
            <a:ahLst/>
            <a:cxnLst/>
            <a:rect l="l" t="t" r="r" b="b"/>
            <a:pathLst>
              <a:path w="3130735" h="1891048">
                <a:moveTo>
                  <a:pt x="0" y="0"/>
                </a:moveTo>
                <a:lnTo>
                  <a:pt x="3130734" y="0"/>
                </a:lnTo>
                <a:lnTo>
                  <a:pt x="3130734" y="1891048"/>
                </a:lnTo>
                <a:lnTo>
                  <a:pt x="0" y="1891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2179839" y="2818214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endParaRPr lang="en-US" sz="5400" b="1">
              <a:solidFill>
                <a:srgbClr val="1A55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6284" y="4245489"/>
            <a:ext cx="9223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277D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hát, trò chuyện về </a:t>
            </a:r>
            <a:r>
              <a:rPr lang="en-US"/>
              <a:t> </a:t>
            </a:r>
            <a:r>
              <a:rPr lang="en-US" sz="4800" smtClean="0">
                <a:solidFill>
                  <a:srgbClr val="277D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“Em yêu cây xanh”</a:t>
            </a:r>
            <a:endParaRPr lang="en-US" sz="4800">
              <a:solidFill>
                <a:srgbClr val="277D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485125" y="6123493"/>
            <a:ext cx="13774175" cy="6433688"/>
          </a:xfrm>
          <a:custGeom>
            <a:avLst/>
            <a:gdLst/>
            <a:ahLst/>
            <a:cxnLst/>
            <a:rect l="l" t="t" r="r" b="b"/>
            <a:pathLst>
              <a:path w="13774175" h="6433688">
                <a:moveTo>
                  <a:pt x="13774175" y="0"/>
                </a:moveTo>
                <a:lnTo>
                  <a:pt x="0" y="0"/>
                </a:lnTo>
                <a:lnTo>
                  <a:pt x="0" y="6433688"/>
                </a:lnTo>
                <a:lnTo>
                  <a:pt x="13774175" y="6433688"/>
                </a:lnTo>
                <a:lnTo>
                  <a:pt x="137741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025" y="8480023"/>
            <a:ext cx="18262975" cy="4803576"/>
          </a:xfrm>
          <a:custGeom>
            <a:avLst/>
            <a:gdLst/>
            <a:ahLst/>
            <a:cxnLst/>
            <a:rect l="l" t="t" r="r" b="b"/>
            <a:pathLst>
              <a:path w="18262975" h="4803576">
                <a:moveTo>
                  <a:pt x="0" y="0"/>
                </a:moveTo>
                <a:lnTo>
                  <a:pt x="18262975" y="0"/>
                </a:lnTo>
                <a:lnTo>
                  <a:pt x="18262975" y="4803575"/>
                </a:lnTo>
                <a:lnTo>
                  <a:pt x="0" y="4803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350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42586" y="1761086"/>
            <a:ext cx="5704757" cy="9648638"/>
          </a:xfrm>
          <a:custGeom>
            <a:avLst/>
            <a:gdLst/>
            <a:ahLst/>
            <a:cxnLst/>
            <a:rect l="l" t="t" r="r" b="b"/>
            <a:pathLst>
              <a:path w="5704757" h="9648638">
                <a:moveTo>
                  <a:pt x="0" y="0"/>
                </a:moveTo>
                <a:lnTo>
                  <a:pt x="5704758" y="0"/>
                </a:lnTo>
                <a:lnTo>
                  <a:pt x="5704758" y="9648638"/>
                </a:lnTo>
                <a:lnTo>
                  <a:pt x="0" y="9648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11852" y="2569827"/>
            <a:ext cx="3130735" cy="1891048"/>
          </a:xfrm>
          <a:custGeom>
            <a:avLst/>
            <a:gdLst/>
            <a:ahLst/>
            <a:cxnLst/>
            <a:rect l="l" t="t" r="r" b="b"/>
            <a:pathLst>
              <a:path w="3130735" h="1891048">
                <a:moveTo>
                  <a:pt x="0" y="0"/>
                </a:moveTo>
                <a:lnTo>
                  <a:pt x="3130734" y="0"/>
                </a:lnTo>
                <a:lnTo>
                  <a:pt x="3130734" y="1891048"/>
                </a:lnTo>
                <a:lnTo>
                  <a:pt x="0" y="1891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2179839" y="2818214"/>
            <a:ext cx="1040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smtClean="0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pháp, hình thức tổ chức</a:t>
            </a:r>
            <a:endParaRPr lang="en-US" sz="5400" b="1">
              <a:solidFill>
                <a:srgbClr val="1A55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1176" y="4249618"/>
            <a:ext cx="1234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Cho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trẻ xem hình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ảnh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trò chuyện về cách chăm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sóc, bảo vệ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cối.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86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7342" y="7548488"/>
            <a:ext cx="16230600" cy="4571619"/>
          </a:xfrm>
          <a:custGeom>
            <a:avLst/>
            <a:gdLst/>
            <a:ahLst/>
            <a:cxnLst/>
            <a:rect l="l" t="t" r="r" b="b"/>
            <a:pathLst>
              <a:path w="16230600" h="4571619">
                <a:moveTo>
                  <a:pt x="0" y="0"/>
                </a:moveTo>
                <a:lnTo>
                  <a:pt x="16230600" y="0"/>
                </a:lnTo>
                <a:lnTo>
                  <a:pt x="16230600" y="4571619"/>
                </a:lnTo>
                <a:lnTo>
                  <a:pt x="0" y="4571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529944" y="5357037"/>
            <a:ext cx="7093604" cy="6087518"/>
          </a:xfrm>
          <a:custGeom>
            <a:avLst/>
            <a:gdLst/>
            <a:ahLst/>
            <a:cxnLst/>
            <a:rect l="l" t="t" r="r" b="b"/>
            <a:pathLst>
              <a:path w="7093604" h="6087518">
                <a:moveTo>
                  <a:pt x="7093604" y="0"/>
                </a:moveTo>
                <a:lnTo>
                  <a:pt x="0" y="0"/>
                </a:lnTo>
                <a:lnTo>
                  <a:pt x="0" y="6087518"/>
                </a:lnTo>
                <a:lnTo>
                  <a:pt x="7093604" y="6087518"/>
                </a:lnTo>
                <a:lnTo>
                  <a:pt x="709360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94396" y="5372100"/>
            <a:ext cx="7093604" cy="6087518"/>
          </a:xfrm>
          <a:custGeom>
            <a:avLst/>
            <a:gdLst/>
            <a:ahLst/>
            <a:cxnLst/>
            <a:rect l="l" t="t" r="r" b="b"/>
            <a:pathLst>
              <a:path w="7093604" h="6087518">
                <a:moveTo>
                  <a:pt x="0" y="0"/>
                </a:moveTo>
                <a:lnTo>
                  <a:pt x="7093604" y="0"/>
                </a:lnTo>
                <a:lnTo>
                  <a:pt x="7093604" y="6087518"/>
                </a:lnTo>
                <a:lnTo>
                  <a:pt x="0" y="6087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465" y="1181100"/>
            <a:ext cx="9797127" cy="746265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85903" y="5376603"/>
            <a:ext cx="16230600" cy="5450899"/>
          </a:xfrm>
          <a:custGeom>
            <a:avLst/>
            <a:gdLst/>
            <a:ahLst/>
            <a:cxnLst/>
            <a:rect l="l" t="t" r="r" b="b"/>
            <a:pathLst>
              <a:path w="16230600" h="5450899">
                <a:moveTo>
                  <a:pt x="0" y="0"/>
                </a:moveTo>
                <a:lnTo>
                  <a:pt x="16230600" y="0"/>
                </a:lnTo>
                <a:lnTo>
                  <a:pt x="16230600" y="5450900"/>
                </a:lnTo>
                <a:lnTo>
                  <a:pt x="0" y="545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16" r="-961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26009" y="1201790"/>
            <a:ext cx="3801343" cy="7189301"/>
          </a:xfrm>
          <a:custGeom>
            <a:avLst/>
            <a:gdLst/>
            <a:ahLst/>
            <a:cxnLst/>
            <a:rect l="l" t="t" r="r" b="b"/>
            <a:pathLst>
              <a:path w="3801343" h="7189301">
                <a:moveTo>
                  <a:pt x="0" y="0"/>
                </a:moveTo>
                <a:lnTo>
                  <a:pt x="3801343" y="0"/>
                </a:lnTo>
                <a:lnTo>
                  <a:pt x="3801343" y="7189301"/>
                </a:lnTo>
                <a:lnTo>
                  <a:pt x="0" y="7189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6519286"/>
            <a:ext cx="18288000" cy="8542020"/>
          </a:xfrm>
          <a:custGeom>
            <a:avLst/>
            <a:gdLst/>
            <a:ahLst/>
            <a:cxnLst/>
            <a:rect l="l" t="t" r="r" b="b"/>
            <a:pathLst>
              <a:path w="18288000" h="8542020">
                <a:moveTo>
                  <a:pt x="0" y="0"/>
                </a:moveTo>
                <a:lnTo>
                  <a:pt x="18288000" y="0"/>
                </a:lnTo>
                <a:lnTo>
                  <a:pt x="18288000" y="8542020"/>
                </a:lnTo>
                <a:lnTo>
                  <a:pt x="0" y="85420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28503" y="4942611"/>
            <a:ext cx="2173832" cy="4111267"/>
          </a:xfrm>
          <a:custGeom>
            <a:avLst/>
            <a:gdLst/>
            <a:ahLst/>
            <a:cxnLst/>
            <a:rect l="l" t="t" r="r" b="b"/>
            <a:pathLst>
              <a:path w="2173832" h="4111267">
                <a:moveTo>
                  <a:pt x="0" y="0"/>
                </a:moveTo>
                <a:lnTo>
                  <a:pt x="2173832" y="0"/>
                </a:lnTo>
                <a:lnTo>
                  <a:pt x="2173832" y="4111267"/>
                </a:lnTo>
                <a:lnTo>
                  <a:pt x="0" y="4111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0" name="Group 12"/>
          <p:cNvGrpSpPr/>
          <p:nvPr/>
        </p:nvGrpSpPr>
        <p:grpSpPr>
          <a:xfrm>
            <a:off x="5657059" y="639629"/>
            <a:ext cx="6660758" cy="1098067"/>
            <a:chOff x="0" y="0"/>
            <a:chExt cx="2229400" cy="544092"/>
          </a:xfrm>
        </p:grpSpPr>
        <p:sp>
          <p:nvSpPr>
            <p:cNvPr id="21" name="Freeform 13"/>
            <p:cNvSpPr/>
            <p:nvPr/>
          </p:nvSpPr>
          <p:spPr>
            <a:xfrm>
              <a:off x="0" y="0"/>
              <a:ext cx="2229400" cy="544092"/>
            </a:xfrm>
            <a:custGeom>
              <a:avLst/>
              <a:gdLst/>
              <a:ahLst/>
              <a:cxnLst/>
              <a:rect l="l" t="t" r="r" b="b"/>
              <a:pathLst>
                <a:path w="2229400" h="544092">
                  <a:moveTo>
                    <a:pt x="27438" y="0"/>
                  </a:moveTo>
                  <a:lnTo>
                    <a:pt x="2201962" y="0"/>
                  </a:lnTo>
                  <a:cubicBezTo>
                    <a:pt x="2209239" y="0"/>
                    <a:pt x="2216218" y="2891"/>
                    <a:pt x="2221364" y="8036"/>
                  </a:cubicBezTo>
                  <a:cubicBezTo>
                    <a:pt x="2226510" y="13182"/>
                    <a:pt x="2229400" y="20161"/>
                    <a:pt x="2229400" y="27438"/>
                  </a:cubicBezTo>
                  <a:lnTo>
                    <a:pt x="2229400" y="516654"/>
                  </a:lnTo>
                  <a:cubicBezTo>
                    <a:pt x="2229400" y="523931"/>
                    <a:pt x="2226510" y="530910"/>
                    <a:pt x="2221364" y="536056"/>
                  </a:cubicBezTo>
                  <a:cubicBezTo>
                    <a:pt x="2216218" y="541201"/>
                    <a:pt x="2209239" y="544092"/>
                    <a:pt x="2201962" y="544092"/>
                  </a:cubicBezTo>
                  <a:lnTo>
                    <a:pt x="27438" y="544092"/>
                  </a:lnTo>
                  <a:cubicBezTo>
                    <a:pt x="20161" y="544092"/>
                    <a:pt x="13182" y="541201"/>
                    <a:pt x="8036" y="536056"/>
                  </a:cubicBezTo>
                  <a:cubicBezTo>
                    <a:pt x="2891" y="530910"/>
                    <a:pt x="0" y="523931"/>
                    <a:pt x="0" y="516654"/>
                  </a:cubicBezTo>
                  <a:lnTo>
                    <a:pt x="0" y="27438"/>
                  </a:lnTo>
                  <a:cubicBezTo>
                    <a:pt x="0" y="20161"/>
                    <a:pt x="2891" y="13182"/>
                    <a:pt x="8036" y="8036"/>
                  </a:cubicBezTo>
                  <a:cubicBezTo>
                    <a:pt x="13182" y="2891"/>
                    <a:pt x="20161" y="0"/>
                    <a:pt x="27438" y="0"/>
                  </a:cubicBezTo>
                  <a:close/>
                </a:path>
              </a:pathLst>
            </a:custGeom>
            <a:solidFill>
              <a:srgbClr val="DBF7DC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  <p:txBody>
            <a:bodyPr/>
            <a:lstStyle/>
            <a:p>
              <a:r>
                <a:rPr lang="en-US" sz="5400" b="1" smtClean="0">
                  <a:solidFill>
                    <a:srgbClr val="1A55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 cụ chăm sóc cây</a:t>
              </a:r>
              <a:endParaRPr lang="en-US" sz="5400" b="1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14"/>
            <p:cNvSpPr txBox="1"/>
            <p:nvPr/>
          </p:nvSpPr>
          <p:spPr>
            <a:xfrm>
              <a:off x="0" y="-9525"/>
              <a:ext cx="2229400" cy="553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92609" y="6037951"/>
            <a:ext cx="3268281" cy="3241572"/>
            <a:chOff x="1492609" y="6037951"/>
            <a:chExt cx="3268281" cy="3241572"/>
          </a:xfrm>
        </p:grpSpPr>
        <p:grpSp>
          <p:nvGrpSpPr>
            <p:cNvPr id="3" name="Group 3"/>
            <p:cNvGrpSpPr/>
            <p:nvPr/>
          </p:nvGrpSpPr>
          <p:grpSpPr>
            <a:xfrm>
              <a:off x="1492609" y="6037951"/>
              <a:ext cx="3268281" cy="3241572"/>
              <a:chOff x="0" y="0"/>
              <a:chExt cx="1837099" cy="55691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7099" cy="556919"/>
              </a:xfrm>
              <a:custGeom>
                <a:avLst/>
                <a:gdLst/>
                <a:ahLst/>
                <a:cxnLst/>
                <a:rect l="l" t="t" r="r" b="b"/>
                <a:pathLst>
                  <a:path w="1837099" h="556919">
                    <a:moveTo>
                      <a:pt x="33297" y="0"/>
                    </a:moveTo>
                    <a:lnTo>
                      <a:pt x="1803802" y="0"/>
                    </a:lnTo>
                    <a:cubicBezTo>
                      <a:pt x="1822191" y="0"/>
                      <a:pt x="1837099" y="14908"/>
                      <a:pt x="1837099" y="33297"/>
                    </a:cubicBezTo>
                    <a:lnTo>
                      <a:pt x="1837099" y="523621"/>
                    </a:lnTo>
                    <a:cubicBezTo>
                      <a:pt x="1837099" y="542011"/>
                      <a:pt x="1822191" y="556919"/>
                      <a:pt x="1803802" y="556919"/>
                    </a:cubicBezTo>
                    <a:lnTo>
                      <a:pt x="33297" y="556919"/>
                    </a:lnTo>
                    <a:cubicBezTo>
                      <a:pt x="14908" y="556919"/>
                      <a:pt x="0" y="542011"/>
                      <a:pt x="0" y="523621"/>
                    </a:cubicBezTo>
                    <a:lnTo>
                      <a:pt x="0" y="33297"/>
                    </a:lnTo>
                    <a:cubicBezTo>
                      <a:pt x="0" y="14908"/>
                      <a:pt x="14908" y="0"/>
                      <a:pt x="33297" y="0"/>
                    </a:cubicBezTo>
                    <a:close/>
                  </a:path>
                </a:pathLst>
              </a:custGeom>
              <a:solidFill>
                <a:srgbClr val="F3FDE3"/>
              </a:solidFill>
              <a:ln w="38100" cap="rnd">
                <a:solidFill>
                  <a:srgbClr val="21522D"/>
                </a:solidFill>
                <a:prstDash val="lgDash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9525"/>
                <a:ext cx="1837099" cy="566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l="19753" t="13580" r="13580" b="19753"/>
            <a:stretch/>
          </p:blipFill>
          <p:spPr>
            <a:xfrm>
              <a:off x="1534616" y="6131999"/>
              <a:ext cx="2976928" cy="287715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434614" y="3356050"/>
            <a:ext cx="3268281" cy="3241572"/>
            <a:chOff x="5434614" y="3356050"/>
            <a:chExt cx="3268281" cy="3241572"/>
          </a:xfrm>
        </p:grpSpPr>
        <p:grpSp>
          <p:nvGrpSpPr>
            <p:cNvPr id="24" name="Group 3"/>
            <p:cNvGrpSpPr/>
            <p:nvPr/>
          </p:nvGrpSpPr>
          <p:grpSpPr>
            <a:xfrm>
              <a:off x="5434614" y="3356050"/>
              <a:ext cx="3268281" cy="3241572"/>
              <a:chOff x="0" y="0"/>
              <a:chExt cx="1837099" cy="556919"/>
            </a:xfrm>
          </p:grpSpPr>
          <p:sp>
            <p:nvSpPr>
              <p:cNvPr id="25" name="Freeform 4"/>
              <p:cNvSpPr/>
              <p:nvPr/>
            </p:nvSpPr>
            <p:spPr>
              <a:xfrm>
                <a:off x="0" y="0"/>
                <a:ext cx="1837099" cy="556919"/>
              </a:xfrm>
              <a:custGeom>
                <a:avLst/>
                <a:gdLst/>
                <a:ahLst/>
                <a:cxnLst/>
                <a:rect l="l" t="t" r="r" b="b"/>
                <a:pathLst>
                  <a:path w="1837099" h="556919">
                    <a:moveTo>
                      <a:pt x="33297" y="0"/>
                    </a:moveTo>
                    <a:lnTo>
                      <a:pt x="1803802" y="0"/>
                    </a:lnTo>
                    <a:cubicBezTo>
                      <a:pt x="1822191" y="0"/>
                      <a:pt x="1837099" y="14908"/>
                      <a:pt x="1837099" y="33297"/>
                    </a:cubicBezTo>
                    <a:lnTo>
                      <a:pt x="1837099" y="523621"/>
                    </a:lnTo>
                    <a:cubicBezTo>
                      <a:pt x="1837099" y="542011"/>
                      <a:pt x="1822191" y="556919"/>
                      <a:pt x="1803802" y="556919"/>
                    </a:cubicBezTo>
                    <a:lnTo>
                      <a:pt x="33297" y="556919"/>
                    </a:lnTo>
                    <a:cubicBezTo>
                      <a:pt x="14908" y="556919"/>
                      <a:pt x="0" y="542011"/>
                      <a:pt x="0" y="523621"/>
                    </a:cubicBezTo>
                    <a:lnTo>
                      <a:pt x="0" y="33297"/>
                    </a:lnTo>
                    <a:cubicBezTo>
                      <a:pt x="0" y="14908"/>
                      <a:pt x="14908" y="0"/>
                      <a:pt x="33297" y="0"/>
                    </a:cubicBezTo>
                    <a:close/>
                  </a:path>
                </a:pathLst>
              </a:custGeom>
              <a:solidFill>
                <a:srgbClr val="F3FDE3"/>
              </a:solidFill>
              <a:ln w="38100" cap="rnd">
                <a:solidFill>
                  <a:srgbClr val="21522D"/>
                </a:solidFill>
                <a:prstDash val="lgDash"/>
                <a:round/>
              </a:ln>
            </p:spPr>
          </p:sp>
          <p:sp>
            <p:nvSpPr>
              <p:cNvPr id="26" name="TextBox 5"/>
              <p:cNvSpPr txBox="1"/>
              <p:nvPr/>
            </p:nvSpPr>
            <p:spPr>
              <a:xfrm>
                <a:off x="0" y="-9525"/>
                <a:ext cx="1837099" cy="566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41110" y="3515720"/>
              <a:ext cx="2922232" cy="2922232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354184" y="6163870"/>
            <a:ext cx="3268281" cy="3241572"/>
            <a:chOff x="9354184" y="6163870"/>
            <a:chExt cx="3268281" cy="3241572"/>
          </a:xfrm>
        </p:grpSpPr>
        <p:grpSp>
          <p:nvGrpSpPr>
            <p:cNvPr id="27" name="Group 3"/>
            <p:cNvGrpSpPr/>
            <p:nvPr/>
          </p:nvGrpSpPr>
          <p:grpSpPr>
            <a:xfrm>
              <a:off x="9354184" y="6163870"/>
              <a:ext cx="3268281" cy="3241572"/>
              <a:chOff x="0" y="0"/>
              <a:chExt cx="1837099" cy="556919"/>
            </a:xfrm>
          </p:grpSpPr>
          <p:sp>
            <p:nvSpPr>
              <p:cNvPr id="28" name="Freeform 4"/>
              <p:cNvSpPr/>
              <p:nvPr/>
            </p:nvSpPr>
            <p:spPr>
              <a:xfrm>
                <a:off x="0" y="0"/>
                <a:ext cx="1837099" cy="556919"/>
              </a:xfrm>
              <a:custGeom>
                <a:avLst/>
                <a:gdLst/>
                <a:ahLst/>
                <a:cxnLst/>
                <a:rect l="l" t="t" r="r" b="b"/>
                <a:pathLst>
                  <a:path w="1837099" h="556919">
                    <a:moveTo>
                      <a:pt x="33297" y="0"/>
                    </a:moveTo>
                    <a:lnTo>
                      <a:pt x="1803802" y="0"/>
                    </a:lnTo>
                    <a:cubicBezTo>
                      <a:pt x="1822191" y="0"/>
                      <a:pt x="1837099" y="14908"/>
                      <a:pt x="1837099" y="33297"/>
                    </a:cubicBezTo>
                    <a:lnTo>
                      <a:pt x="1837099" y="523621"/>
                    </a:lnTo>
                    <a:cubicBezTo>
                      <a:pt x="1837099" y="542011"/>
                      <a:pt x="1822191" y="556919"/>
                      <a:pt x="1803802" y="556919"/>
                    </a:cubicBezTo>
                    <a:lnTo>
                      <a:pt x="33297" y="556919"/>
                    </a:lnTo>
                    <a:cubicBezTo>
                      <a:pt x="14908" y="556919"/>
                      <a:pt x="0" y="542011"/>
                      <a:pt x="0" y="523621"/>
                    </a:cubicBezTo>
                    <a:lnTo>
                      <a:pt x="0" y="33297"/>
                    </a:lnTo>
                    <a:cubicBezTo>
                      <a:pt x="0" y="14908"/>
                      <a:pt x="14908" y="0"/>
                      <a:pt x="33297" y="0"/>
                    </a:cubicBezTo>
                    <a:close/>
                  </a:path>
                </a:pathLst>
              </a:custGeom>
              <a:solidFill>
                <a:srgbClr val="F3FDE3"/>
              </a:solidFill>
              <a:ln w="38100" cap="rnd">
                <a:solidFill>
                  <a:srgbClr val="21522D"/>
                </a:solidFill>
                <a:prstDash val="lgDash"/>
                <a:round/>
              </a:ln>
            </p:spPr>
          </p:sp>
          <p:sp>
            <p:nvSpPr>
              <p:cNvPr id="29" name="TextBox 5"/>
              <p:cNvSpPr txBox="1"/>
              <p:nvPr/>
            </p:nvSpPr>
            <p:spPr>
              <a:xfrm>
                <a:off x="0" y="-9525"/>
                <a:ext cx="1837099" cy="566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/>
            <a:srcRect l="6666" t="5000" r="6666" b="11667"/>
            <a:stretch/>
          </p:blipFill>
          <p:spPr>
            <a:xfrm>
              <a:off x="9507710" y="6235069"/>
              <a:ext cx="2961228" cy="284733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3690903" y="2922298"/>
            <a:ext cx="3268281" cy="3241572"/>
            <a:chOff x="13690903" y="2922298"/>
            <a:chExt cx="3268281" cy="3241572"/>
          </a:xfrm>
        </p:grpSpPr>
        <p:grpSp>
          <p:nvGrpSpPr>
            <p:cNvPr id="30" name="Group 3"/>
            <p:cNvGrpSpPr/>
            <p:nvPr/>
          </p:nvGrpSpPr>
          <p:grpSpPr>
            <a:xfrm>
              <a:off x="13690903" y="2922298"/>
              <a:ext cx="3268281" cy="3241572"/>
              <a:chOff x="0" y="0"/>
              <a:chExt cx="1837099" cy="556919"/>
            </a:xfrm>
          </p:grpSpPr>
          <p:sp>
            <p:nvSpPr>
              <p:cNvPr id="31" name="Freeform 4"/>
              <p:cNvSpPr/>
              <p:nvPr/>
            </p:nvSpPr>
            <p:spPr>
              <a:xfrm>
                <a:off x="0" y="0"/>
                <a:ext cx="1837099" cy="556919"/>
              </a:xfrm>
              <a:custGeom>
                <a:avLst/>
                <a:gdLst/>
                <a:ahLst/>
                <a:cxnLst/>
                <a:rect l="l" t="t" r="r" b="b"/>
                <a:pathLst>
                  <a:path w="1837099" h="556919">
                    <a:moveTo>
                      <a:pt x="33297" y="0"/>
                    </a:moveTo>
                    <a:lnTo>
                      <a:pt x="1803802" y="0"/>
                    </a:lnTo>
                    <a:cubicBezTo>
                      <a:pt x="1822191" y="0"/>
                      <a:pt x="1837099" y="14908"/>
                      <a:pt x="1837099" y="33297"/>
                    </a:cubicBezTo>
                    <a:lnTo>
                      <a:pt x="1837099" y="523621"/>
                    </a:lnTo>
                    <a:cubicBezTo>
                      <a:pt x="1837099" y="542011"/>
                      <a:pt x="1822191" y="556919"/>
                      <a:pt x="1803802" y="556919"/>
                    </a:cubicBezTo>
                    <a:lnTo>
                      <a:pt x="33297" y="556919"/>
                    </a:lnTo>
                    <a:cubicBezTo>
                      <a:pt x="14908" y="556919"/>
                      <a:pt x="0" y="542011"/>
                      <a:pt x="0" y="523621"/>
                    </a:cubicBezTo>
                    <a:lnTo>
                      <a:pt x="0" y="33297"/>
                    </a:lnTo>
                    <a:cubicBezTo>
                      <a:pt x="0" y="14908"/>
                      <a:pt x="14908" y="0"/>
                      <a:pt x="33297" y="0"/>
                    </a:cubicBezTo>
                    <a:close/>
                  </a:path>
                </a:pathLst>
              </a:custGeom>
              <a:solidFill>
                <a:srgbClr val="F3FDE3"/>
              </a:solidFill>
              <a:ln w="38100" cap="rnd">
                <a:solidFill>
                  <a:srgbClr val="21522D"/>
                </a:solidFill>
                <a:prstDash val="lgDash"/>
                <a:round/>
              </a:ln>
            </p:spPr>
          </p:sp>
          <p:sp>
            <p:nvSpPr>
              <p:cNvPr id="32" name="TextBox 5"/>
              <p:cNvSpPr txBox="1"/>
              <p:nvPr/>
            </p:nvSpPr>
            <p:spPr>
              <a:xfrm>
                <a:off x="0" y="-9525"/>
                <a:ext cx="1837099" cy="5664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79"/>
                  </a:lnSpc>
                </a:pPr>
                <a:endParaRPr/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895651" y="3085971"/>
              <a:ext cx="2858784" cy="285878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707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647193"/>
            <a:ext cx="18288000" cy="7170420"/>
          </a:xfrm>
          <a:custGeom>
            <a:avLst/>
            <a:gdLst/>
            <a:ahLst/>
            <a:cxnLst/>
            <a:rect l="l" t="t" r="r" b="b"/>
            <a:pathLst>
              <a:path w="18288000" h="7170420">
                <a:moveTo>
                  <a:pt x="0" y="0"/>
                </a:moveTo>
                <a:lnTo>
                  <a:pt x="18288000" y="0"/>
                </a:lnTo>
                <a:lnTo>
                  <a:pt x="18288000" y="7170420"/>
                </a:lnTo>
                <a:lnTo>
                  <a:pt x="0" y="7170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97554" y="331094"/>
            <a:ext cx="13692892" cy="2337410"/>
            <a:chOff x="0" y="0"/>
            <a:chExt cx="1837099" cy="6742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37099" cy="674268"/>
            </a:xfrm>
            <a:custGeom>
              <a:avLst/>
              <a:gdLst/>
              <a:ahLst/>
              <a:cxnLst/>
              <a:rect l="l" t="t" r="r" b="b"/>
              <a:pathLst>
                <a:path w="1837099" h="674268">
                  <a:moveTo>
                    <a:pt x="33297" y="0"/>
                  </a:moveTo>
                  <a:lnTo>
                    <a:pt x="1803802" y="0"/>
                  </a:lnTo>
                  <a:cubicBezTo>
                    <a:pt x="1822191" y="0"/>
                    <a:pt x="1837099" y="14908"/>
                    <a:pt x="1837099" y="33297"/>
                  </a:cubicBezTo>
                  <a:lnTo>
                    <a:pt x="1837099" y="640971"/>
                  </a:lnTo>
                  <a:cubicBezTo>
                    <a:pt x="1837099" y="659361"/>
                    <a:pt x="1822191" y="674268"/>
                    <a:pt x="1803802" y="674268"/>
                  </a:cubicBezTo>
                  <a:lnTo>
                    <a:pt x="33297" y="674268"/>
                  </a:lnTo>
                  <a:cubicBezTo>
                    <a:pt x="14908" y="674268"/>
                    <a:pt x="0" y="659361"/>
                    <a:pt x="0" y="640971"/>
                  </a:cubicBezTo>
                  <a:lnTo>
                    <a:pt x="0" y="33297"/>
                  </a:lnTo>
                  <a:cubicBezTo>
                    <a:pt x="0" y="14908"/>
                    <a:pt x="14908" y="0"/>
                    <a:pt x="33297" y="0"/>
                  </a:cubicBezTo>
                  <a:close/>
                </a:path>
              </a:pathLst>
            </a:custGeom>
            <a:solidFill>
              <a:srgbClr val="F3FDE3"/>
            </a:solidFill>
            <a:ln w="38100" cap="rnd">
              <a:solidFill>
                <a:srgbClr val="21522D"/>
              </a:solidFill>
              <a:prstDash val="lg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837099" cy="683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15854511" y="-1070714"/>
            <a:ext cx="4071645" cy="4644390"/>
          </a:xfrm>
          <a:custGeom>
            <a:avLst/>
            <a:gdLst/>
            <a:ahLst/>
            <a:cxnLst/>
            <a:rect l="l" t="t" r="r" b="b"/>
            <a:pathLst>
              <a:path w="4071645" h="4644390">
                <a:moveTo>
                  <a:pt x="4071645" y="0"/>
                </a:moveTo>
                <a:lnTo>
                  <a:pt x="0" y="0"/>
                </a:lnTo>
                <a:lnTo>
                  <a:pt x="0" y="4644390"/>
                </a:lnTo>
                <a:lnTo>
                  <a:pt x="4071645" y="4644390"/>
                </a:lnTo>
                <a:lnTo>
                  <a:pt x="40716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797877" y="406071"/>
            <a:ext cx="12602386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400" b="1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N</a:t>
            </a:r>
            <a:r>
              <a:rPr lang="en-US" sz="5400" b="1" smtClean="0">
                <a:solidFill>
                  <a:srgbClr val="21522D"/>
                </a:solidFill>
                <a:latin typeface="Times New Roman" panose="02020603050405020304" pitchFamily="18" charset="0"/>
                <a:ea typeface="Rubik Spray Paint"/>
                <a:cs typeface="Times New Roman" panose="02020603050405020304" pitchFamily="18" charset="0"/>
                <a:sym typeface="Rubik Spray Paint"/>
              </a:rPr>
              <a:t>ếu cây không  được chăm sóc, bảo vệ thì điều gì sẽ xảy ra? </a:t>
            </a:r>
            <a:endParaRPr lang="en-US" sz="5400" b="1">
              <a:solidFill>
                <a:srgbClr val="21522D"/>
              </a:solidFill>
              <a:latin typeface="Times New Roman" panose="02020603050405020304" pitchFamily="18" charset="0"/>
              <a:ea typeface="Rubik Spray Paint"/>
              <a:cs typeface="Times New Roman" panose="02020603050405020304" pitchFamily="18" charset="0"/>
              <a:sym typeface="Rubik Spray Pain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12828"/>
          <a:stretch/>
        </p:blipFill>
        <p:spPr>
          <a:xfrm>
            <a:off x="4357382" y="3101053"/>
            <a:ext cx="9573235" cy="617736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234199" y="3803909"/>
            <a:ext cx="5629077" cy="275228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79"/>
              </a:lnSpc>
            </a:pPr>
            <a:endParaRPr/>
          </a:p>
        </p:txBody>
      </p:sp>
      <p:grpSp>
        <p:nvGrpSpPr>
          <p:cNvPr id="23" name="Group 22"/>
          <p:cNvGrpSpPr/>
          <p:nvPr/>
        </p:nvGrpSpPr>
        <p:grpSpPr>
          <a:xfrm>
            <a:off x="1684307" y="3367026"/>
            <a:ext cx="5620387" cy="4562085"/>
            <a:chOff x="551241" y="4077625"/>
            <a:chExt cx="6083840" cy="5931565"/>
          </a:xfrm>
        </p:grpSpPr>
        <p:sp>
          <p:nvSpPr>
            <p:cNvPr id="21" name="Freeform 8"/>
            <p:cNvSpPr/>
            <p:nvPr/>
          </p:nvSpPr>
          <p:spPr>
            <a:xfrm>
              <a:off x="551241" y="4077625"/>
              <a:ext cx="5407646" cy="5709313"/>
            </a:xfrm>
            <a:custGeom>
              <a:avLst/>
              <a:gdLst/>
              <a:ahLst/>
              <a:cxnLst/>
              <a:rect l="l" t="t" r="r" b="b"/>
              <a:pathLst>
                <a:path w="5407646" h="5709313">
                  <a:moveTo>
                    <a:pt x="0" y="0"/>
                  </a:moveTo>
                  <a:lnTo>
                    <a:pt x="5407647" y="0"/>
                  </a:lnTo>
                  <a:lnTo>
                    <a:pt x="5407647" y="5709313"/>
                  </a:lnTo>
                  <a:lnTo>
                    <a:pt x="0" y="5709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2" name="Freeform 9"/>
            <p:cNvSpPr/>
            <p:nvPr/>
          </p:nvSpPr>
          <p:spPr>
            <a:xfrm>
              <a:off x="5693470" y="8224146"/>
              <a:ext cx="941611" cy="1785044"/>
            </a:xfrm>
            <a:custGeom>
              <a:avLst/>
              <a:gdLst/>
              <a:ahLst/>
              <a:cxnLst/>
              <a:rect l="l" t="t" r="r" b="b"/>
              <a:pathLst>
                <a:path w="941611" h="1785044">
                  <a:moveTo>
                    <a:pt x="0" y="0"/>
                  </a:moveTo>
                  <a:lnTo>
                    <a:pt x="941611" y="0"/>
                  </a:lnTo>
                  <a:lnTo>
                    <a:pt x="941611" y="1785043"/>
                  </a:lnTo>
                  <a:lnTo>
                    <a:pt x="0" y="1785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3895" r="13369"/>
          <a:stretch/>
        </p:blipFill>
        <p:spPr>
          <a:xfrm>
            <a:off x="9669140" y="3086100"/>
            <a:ext cx="7319346" cy="495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0546" y="764777"/>
            <a:ext cx="1310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5400" b="1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hành vi đúng - sai khi chăm sóc </a:t>
            </a:r>
            <a:r>
              <a:rPr lang="en-US" sz="5400" b="1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5400" b="1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smtClean="0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</a:t>
            </a:r>
            <a:r>
              <a:rPr lang="en-US" sz="5400" b="1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cây cối. </a:t>
            </a:r>
            <a:endParaRPr lang="en-US" sz="5400" b="1">
              <a:solidFill>
                <a:srgbClr val="1A55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5"/>
          <p:cNvSpPr/>
          <p:nvPr/>
        </p:nvSpPr>
        <p:spPr>
          <a:xfrm>
            <a:off x="-457200" y="8376799"/>
            <a:ext cx="8422284" cy="1910201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5"/>
          <p:cNvSpPr/>
          <p:nvPr/>
        </p:nvSpPr>
        <p:spPr>
          <a:xfrm>
            <a:off x="3906342" y="8376798"/>
            <a:ext cx="8422284" cy="1910201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8" name="Freeform 5"/>
          <p:cNvSpPr/>
          <p:nvPr/>
        </p:nvSpPr>
        <p:spPr>
          <a:xfrm>
            <a:off x="11277600" y="7884857"/>
            <a:ext cx="8422284" cy="2401498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28700" y="6922339"/>
            <a:ext cx="18703557" cy="3364661"/>
          </a:xfrm>
          <a:custGeom>
            <a:avLst/>
            <a:gdLst/>
            <a:ahLst/>
            <a:cxnLst/>
            <a:rect l="l" t="t" r="r" b="b"/>
            <a:pathLst>
              <a:path w="18703557" h="3364661">
                <a:moveTo>
                  <a:pt x="18703557" y="0"/>
                </a:moveTo>
                <a:lnTo>
                  <a:pt x="0" y="0"/>
                </a:lnTo>
                <a:lnTo>
                  <a:pt x="0" y="3364661"/>
                </a:lnTo>
                <a:lnTo>
                  <a:pt x="18703557" y="3364661"/>
                </a:lnTo>
                <a:lnTo>
                  <a:pt x="1870355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56412" y="7798405"/>
            <a:ext cx="16230600" cy="2919790"/>
          </a:xfrm>
          <a:custGeom>
            <a:avLst/>
            <a:gdLst/>
            <a:ahLst/>
            <a:cxnLst/>
            <a:rect l="l" t="t" r="r" b="b"/>
            <a:pathLst>
              <a:path w="16230600" h="2919790">
                <a:moveTo>
                  <a:pt x="0" y="0"/>
                </a:moveTo>
                <a:lnTo>
                  <a:pt x="16230600" y="0"/>
                </a:lnTo>
                <a:lnTo>
                  <a:pt x="16230600" y="2919790"/>
                </a:lnTo>
                <a:lnTo>
                  <a:pt x="0" y="2919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4259" y="8454396"/>
            <a:ext cx="941611" cy="1785044"/>
          </a:xfrm>
          <a:custGeom>
            <a:avLst/>
            <a:gdLst/>
            <a:ahLst/>
            <a:cxnLst/>
            <a:rect l="l" t="t" r="r" b="b"/>
            <a:pathLst>
              <a:path w="941611" h="1785044">
                <a:moveTo>
                  <a:pt x="0" y="0"/>
                </a:moveTo>
                <a:lnTo>
                  <a:pt x="941611" y="0"/>
                </a:lnTo>
                <a:lnTo>
                  <a:pt x="941611" y="1785043"/>
                </a:lnTo>
                <a:lnTo>
                  <a:pt x="0" y="17850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47089" y="5880321"/>
            <a:ext cx="1996009" cy="3783903"/>
          </a:xfrm>
          <a:custGeom>
            <a:avLst/>
            <a:gdLst/>
            <a:ahLst/>
            <a:cxnLst/>
            <a:rect l="l" t="t" r="r" b="b"/>
            <a:pathLst>
              <a:path w="1996009" h="3783903">
                <a:moveTo>
                  <a:pt x="0" y="0"/>
                </a:moveTo>
                <a:lnTo>
                  <a:pt x="1996009" y="0"/>
                </a:lnTo>
                <a:lnTo>
                  <a:pt x="1996009" y="3783903"/>
                </a:lnTo>
                <a:lnTo>
                  <a:pt x="0" y="3783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57563" y="7994333"/>
            <a:ext cx="5272368" cy="3585210"/>
          </a:xfrm>
          <a:custGeom>
            <a:avLst/>
            <a:gdLst/>
            <a:ahLst/>
            <a:cxnLst/>
            <a:rect l="l" t="t" r="r" b="b"/>
            <a:pathLst>
              <a:path w="5272368" h="3585210">
                <a:moveTo>
                  <a:pt x="0" y="0"/>
                </a:moveTo>
                <a:lnTo>
                  <a:pt x="5272368" y="0"/>
                </a:lnTo>
                <a:lnTo>
                  <a:pt x="5272368" y="3585210"/>
                </a:lnTo>
                <a:lnTo>
                  <a:pt x="0" y="3585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66860" y="203077"/>
            <a:ext cx="3991119" cy="3702555"/>
          </a:xfrm>
          <a:custGeom>
            <a:avLst/>
            <a:gdLst/>
            <a:ahLst/>
            <a:cxnLst/>
            <a:rect l="l" t="t" r="r" b="b"/>
            <a:pathLst>
              <a:path w="3991119" h="3702555">
                <a:moveTo>
                  <a:pt x="0" y="0"/>
                </a:moveTo>
                <a:lnTo>
                  <a:pt x="3991120" y="0"/>
                </a:lnTo>
                <a:lnTo>
                  <a:pt x="3991120" y="3702555"/>
                </a:lnTo>
                <a:lnTo>
                  <a:pt x="0" y="37025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3809569" y="-3003375"/>
            <a:ext cx="5451911" cy="5057730"/>
          </a:xfrm>
          <a:custGeom>
            <a:avLst/>
            <a:gdLst/>
            <a:ahLst/>
            <a:cxnLst/>
            <a:rect l="l" t="t" r="r" b="b"/>
            <a:pathLst>
              <a:path w="5451911" h="5057730">
                <a:moveTo>
                  <a:pt x="5451911" y="0"/>
                </a:moveTo>
                <a:lnTo>
                  <a:pt x="0" y="0"/>
                </a:lnTo>
                <a:lnTo>
                  <a:pt x="0" y="5057730"/>
                </a:lnTo>
                <a:lnTo>
                  <a:pt x="5451911" y="5057730"/>
                </a:lnTo>
                <a:lnTo>
                  <a:pt x="54519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3200400" y="80010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*Trải nghiệm</a:t>
            </a:r>
            <a:endParaRPr lang="en-US" sz="5400" b="1">
              <a:solidFill>
                <a:srgbClr val="1A55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437738" y="2940349"/>
            <a:ext cx="3268281" cy="5466487"/>
            <a:chOff x="463654" y="2896552"/>
            <a:chExt cx="3268281" cy="5466487"/>
          </a:xfrm>
        </p:grpSpPr>
        <p:grpSp>
          <p:nvGrpSpPr>
            <p:cNvPr id="28" name="Group 27"/>
            <p:cNvGrpSpPr/>
            <p:nvPr/>
          </p:nvGrpSpPr>
          <p:grpSpPr>
            <a:xfrm>
              <a:off x="463654" y="2896552"/>
              <a:ext cx="3268281" cy="5466487"/>
              <a:chOff x="1028699" y="3307131"/>
              <a:chExt cx="3268281" cy="5466487"/>
            </a:xfrm>
          </p:grpSpPr>
          <p:grpSp>
            <p:nvGrpSpPr>
              <p:cNvPr id="21" name="Group 3"/>
              <p:cNvGrpSpPr/>
              <p:nvPr/>
            </p:nvGrpSpPr>
            <p:grpSpPr>
              <a:xfrm>
                <a:off x="1028699" y="3307131"/>
                <a:ext cx="3268281" cy="5466487"/>
                <a:chOff x="0" y="-9525"/>
                <a:chExt cx="1837099" cy="939171"/>
              </a:xfrm>
            </p:grpSpPr>
            <p:sp>
              <p:nvSpPr>
                <p:cNvPr id="23" name="Freeform 4"/>
                <p:cNvSpPr/>
                <p:nvPr/>
              </p:nvSpPr>
              <p:spPr>
                <a:xfrm>
                  <a:off x="0" y="0"/>
                  <a:ext cx="1837099" cy="92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099" h="556919">
                      <a:moveTo>
                        <a:pt x="33297" y="0"/>
                      </a:moveTo>
                      <a:lnTo>
                        <a:pt x="1803802" y="0"/>
                      </a:lnTo>
                      <a:cubicBezTo>
                        <a:pt x="1822191" y="0"/>
                        <a:pt x="1837099" y="14908"/>
                        <a:pt x="1837099" y="33297"/>
                      </a:cubicBezTo>
                      <a:lnTo>
                        <a:pt x="1837099" y="523621"/>
                      </a:lnTo>
                      <a:cubicBezTo>
                        <a:pt x="1837099" y="542011"/>
                        <a:pt x="1822191" y="556919"/>
                        <a:pt x="1803802" y="556919"/>
                      </a:cubicBezTo>
                      <a:lnTo>
                        <a:pt x="33297" y="556919"/>
                      </a:lnTo>
                      <a:cubicBezTo>
                        <a:pt x="14908" y="556919"/>
                        <a:pt x="0" y="542011"/>
                        <a:pt x="0" y="523621"/>
                      </a:cubicBezTo>
                      <a:lnTo>
                        <a:pt x="0" y="33297"/>
                      </a:lnTo>
                      <a:cubicBezTo>
                        <a:pt x="0" y="14908"/>
                        <a:pt x="14908" y="0"/>
                        <a:pt x="33297" y="0"/>
                      </a:cubicBezTo>
                      <a:close/>
                    </a:path>
                  </a:pathLst>
                </a:custGeom>
                <a:solidFill>
                  <a:srgbClr val="F3FDE3"/>
                </a:solidFill>
                <a:ln w="38100" cap="rnd">
                  <a:solidFill>
                    <a:srgbClr val="21522D"/>
                  </a:solidFill>
                  <a:prstDash val="lgDash"/>
                  <a:round/>
                </a:ln>
              </p:spPr>
            </p:sp>
            <p:sp>
              <p:nvSpPr>
                <p:cNvPr id="24" name="TextBox 5"/>
                <p:cNvSpPr txBox="1"/>
                <p:nvPr/>
              </p:nvSpPr>
              <p:spPr>
                <a:xfrm>
                  <a:off x="0" y="-9525"/>
                  <a:ext cx="1837099" cy="56644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79"/>
                    </a:lnSpc>
                  </a:pPr>
                  <a:endParaRPr/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1906863" y="3362572"/>
                <a:ext cx="151195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1A55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 1</a:t>
                </a:r>
                <a:endParaRPr lang="en-US" sz="5400" b="1">
                  <a:solidFill>
                    <a:srgbClr val="1A55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685799" y="4524769"/>
              <a:ext cx="2857735" cy="2835603"/>
              <a:chOff x="551241" y="4077625"/>
              <a:chExt cx="6083840" cy="5931565"/>
            </a:xfrm>
          </p:grpSpPr>
          <p:sp>
            <p:nvSpPr>
              <p:cNvPr id="45" name="Freeform 8"/>
              <p:cNvSpPr/>
              <p:nvPr/>
            </p:nvSpPr>
            <p:spPr>
              <a:xfrm>
                <a:off x="551241" y="4077625"/>
                <a:ext cx="5407646" cy="5709313"/>
              </a:xfrm>
              <a:custGeom>
                <a:avLst/>
                <a:gdLst/>
                <a:ahLst/>
                <a:cxnLst/>
                <a:rect l="l" t="t" r="r" b="b"/>
                <a:pathLst>
                  <a:path w="5407646" h="5709313">
                    <a:moveTo>
                      <a:pt x="0" y="0"/>
                    </a:moveTo>
                    <a:lnTo>
                      <a:pt x="5407647" y="0"/>
                    </a:lnTo>
                    <a:lnTo>
                      <a:pt x="5407647" y="5709313"/>
                    </a:lnTo>
                    <a:lnTo>
                      <a:pt x="0" y="57093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  <p:sp>
            <p:nvSpPr>
              <p:cNvPr id="46" name="Freeform 9"/>
              <p:cNvSpPr/>
              <p:nvPr/>
            </p:nvSpPr>
            <p:spPr>
              <a:xfrm>
                <a:off x="5693470" y="8224146"/>
                <a:ext cx="941611" cy="1785044"/>
              </a:xfrm>
              <a:custGeom>
                <a:avLst/>
                <a:gdLst/>
                <a:ahLst/>
                <a:cxnLst/>
                <a:rect l="l" t="t" r="r" b="b"/>
                <a:pathLst>
                  <a:path w="941611" h="1785044">
                    <a:moveTo>
                      <a:pt x="0" y="0"/>
                    </a:moveTo>
                    <a:lnTo>
                      <a:pt x="941611" y="0"/>
                    </a:lnTo>
                    <a:lnTo>
                      <a:pt x="941611" y="1785043"/>
                    </a:lnTo>
                    <a:lnTo>
                      <a:pt x="0" y="17850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grpSp>
        <p:nvGrpSpPr>
          <p:cNvPr id="54" name="Group 53"/>
          <p:cNvGrpSpPr/>
          <p:nvPr/>
        </p:nvGrpSpPr>
        <p:grpSpPr>
          <a:xfrm>
            <a:off x="5330345" y="2924272"/>
            <a:ext cx="3651036" cy="5466487"/>
            <a:chOff x="4307027" y="2924272"/>
            <a:chExt cx="3651036" cy="5466487"/>
          </a:xfrm>
        </p:grpSpPr>
        <p:grpSp>
          <p:nvGrpSpPr>
            <p:cNvPr id="29" name="Group 28"/>
            <p:cNvGrpSpPr/>
            <p:nvPr/>
          </p:nvGrpSpPr>
          <p:grpSpPr>
            <a:xfrm>
              <a:off x="4517015" y="2924272"/>
              <a:ext cx="3268281" cy="5466487"/>
              <a:chOff x="1028699" y="3307131"/>
              <a:chExt cx="3268281" cy="5466487"/>
            </a:xfrm>
          </p:grpSpPr>
          <p:grpSp>
            <p:nvGrpSpPr>
              <p:cNvPr id="30" name="Group 3"/>
              <p:cNvGrpSpPr/>
              <p:nvPr/>
            </p:nvGrpSpPr>
            <p:grpSpPr>
              <a:xfrm>
                <a:off x="1028699" y="3307131"/>
                <a:ext cx="3268281" cy="5466487"/>
                <a:chOff x="0" y="-9525"/>
                <a:chExt cx="1837099" cy="939171"/>
              </a:xfrm>
            </p:grpSpPr>
            <p:sp>
              <p:nvSpPr>
                <p:cNvPr id="32" name="Freeform 4"/>
                <p:cNvSpPr/>
                <p:nvPr/>
              </p:nvSpPr>
              <p:spPr>
                <a:xfrm>
                  <a:off x="0" y="0"/>
                  <a:ext cx="1837099" cy="92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099" h="556919">
                      <a:moveTo>
                        <a:pt x="33297" y="0"/>
                      </a:moveTo>
                      <a:lnTo>
                        <a:pt x="1803802" y="0"/>
                      </a:lnTo>
                      <a:cubicBezTo>
                        <a:pt x="1822191" y="0"/>
                        <a:pt x="1837099" y="14908"/>
                        <a:pt x="1837099" y="33297"/>
                      </a:cubicBezTo>
                      <a:lnTo>
                        <a:pt x="1837099" y="523621"/>
                      </a:lnTo>
                      <a:cubicBezTo>
                        <a:pt x="1837099" y="542011"/>
                        <a:pt x="1822191" y="556919"/>
                        <a:pt x="1803802" y="556919"/>
                      </a:cubicBezTo>
                      <a:lnTo>
                        <a:pt x="33297" y="556919"/>
                      </a:lnTo>
                      <a:cubicBezTo>
                        <a:pt x="14908" y="556919"/>
                        <a:pt x="0" y="542011"/>
                        <a:pt x="0" y="523621"/>
                      </a:cubicBezTo>
                      <a:lnTo>
                        <a:pt x="0" y="33297"/>
                      </a:lnTo>
                      <a:cubicBezTo>
                        <a:pt x="0" y="14908"/>
                        <a:pt x="14908" y="0"/>
                        <a:pt x="33297" y="0"/>
                      </a:cubicBezTo>
                      <a:close/>
                    </a:path>
                  </a:pathLst>
                </a:custGeom>
                <a:solidFill>
                  <a:srgbClr val="F3FDE3"/>
                </a:solidFill>
                <a:ln w="38100" cap="rnd">
                  <a:solidFill>
                    <a:srgbClr val="21522D"/>
                  </a:solidFill>
                  <a:prstDash val="lgDash"/>
                  <a:round/>
                </a:ln>
              </p:spPr>
            </p:sp>
            <p:sp>
              <p:nvSpPr>
                <p:cNvPr id="33" name="TextBox 5"/>
                <p:cNvSpPr txBox="1"/>
                <p:nvPr/>
              </p:nvSpPr>
              <p:spPr>
                <a:xfrm>
                  <a:off x="0" y="-9525"/>
                  <a:ext cx="1837099" cy="56644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79"/>
                    </a:lnSpc>
                  </a:pPr>
                  <a:endParaRPr/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1906863" y="3362572"/>
                <a:ext cx="151195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1A55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 2</a:t>
                </a:r>
                <a:endParaRPr lang="en-US" sz="5400" b="1">
                  <a:solidFill>
                    <a:srgbClr val="1A55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027" y="4076646"/>
              <a:ext cx="3651036" cy="3651036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13569410" y="2896552"/>
            <a:ext cx="3268281" cy="5466487"/>
            <a:chOff x="12371132" y="2896552"/>
            <a:chExt cx="3268281" cy="5466487"/>
          </a:xfrm>
        </p:grpSpPr>
        <p:grpSp>
          <p:nvGrpSpPr>
            <p:cNvPr id="39" name="Group 38"/>
            <p:cNvGrpSpPr/>
            <p:nvPr/>
          </p:nvGrpSpPr>
          <p:grpSpPr>
            <a:xfrm>
              <a:off x="12371132" y="2896552"/>
              <a:ext cx="3268281" cy="5466487"/>
              <a:chOff x="1028699" y="3307131"/>
              <a:chExt cx="3268281" cy="5466487"/>
            </a:xfrm>
          </p:grpSpPr>
          <p:grpSp>
            <p:nvGrpSpPr>
              <p:cNvPr id="40" name="Group 3"/>
              <p:cNvGrpSpPr/>
              <p:nvPr/>
            </p:nvGrpSpPr>
            <p:grpSpPr>
              <a:xfrm>
                <a:off x="1028699" y="3307131"/>
                <a:ext cx="3268281" cy="5466487"/>
                <a:chOff x="0" y="-9525"/>
                <a:chExt cx="1837099" cy="939171"/>
              </a:xfrm>
            </p:grpSpPr>
            <p:sp>
              <p:nvSpPr>
                <p:cNvPr id="42" name="Freeform 4"/>
                <p:cNvSpPr/>
                <p:nvPr/>
              </p:nvSpPr>
              <p:spPr>
                <a:xfrm>
                  <a:off x="0" y="0"/>
                  <a:ext cx="1837099" cy="92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099" h="556919">
                      <a:moveTo>
                        <a:pt x="33297" y="0"/>
                      </a:moveTo>
                      <a:lnTo>
                        <a:pt x="1803802" y="0"/>
                      </a:lnTo>
                      <a:cubicBezTo>
                        <a:pt x="1822191" y="0"/>
                        <a:pt x="1837099" y="14908"/>
                        <a:pt x="1837099" y="33297"/>
                      </a:cubicBezTo>
                      <a:lnTo>
                        <a:pt x="1837099" y="523621"/>
                      </a:lnTo>
                      <a:cubicBezTo>
                        <a:pt x="1837099" y="542011"/>
                        <a:pt x="1822191" y="556919"/>
                        <a:pt x="1803802" y="556919"/>
                      </a:cubicBezTo>
                      <a:lnTo>
                        <a:pt x="33297" y="556919"/>
                      </a:lnTo>
                      <a:cubicBezTo>
                        <a:pt x="14908" y="556919"/>
                        <a:pt x="0" y="542011"/>
                        <a:pt x="0" y="523621"/>
                      </a:cubicBezTo>
                      <a:lnTo>
                        <a:pt x="0" y="33297"/>
                      </a:lnTo>
                      <a:cubicBezTo>
                        <a:pt x="0" y="14908"/>
                        <a:pt x="14908" y="0"/>
                        <a:pt x="33297" y="0"/>
                      </a:cubicBezTo>
                      <a:close/>
                    </a:path>
                  </a:pathLst>
                </a:custGeom>
                <a:solidFill>
                  <a:srgbClr val="F3FDE3"/>
                </a:solidFill>
                <a:ln w="38100" cap="rnd">
                  <a:solidFill>
                    <a:srgbClr val="21522D"/>
                  </a:solidFill>
                  <a:prstDash val="lgDash"/>
                  <a:round/>
                </a:ln>
              </p:spPr>
            </p:sp>
            <p:sp>
              <p:nvSpPr>
                <p:cNvPr id="43" name="TextBox 5"/>
                <p:cNvSpPr txBox="1"/>
                <p:nvPr/>
              </p:nvSpPr>
              <p:spPr>
                <a:xfrm>
                  <a:off x="0" y="-9525"/>
                  <a:ext cx="1837099" cy="56644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79"/>
                    </a:lnSpc>
                  </a:pPr>
                  <a:endParaRPr/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1906863" y="3362572"/>
                <a:ext cx="151195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1A55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 4</a:t>
                </a:r>
                <a:endParaRPr lang="en-US" sz="5400" b="1">
                  <a:solidFill>
                    <a:srgbClr val="1A55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10613" y="4426200"/>
              <a:ext cx="2858039" cy="2839359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9575698" y="2924272"/>
            <a:ext cx="3268281" cy="5466487"/>
            <a:chOff x="8464090" y="2896552"/>
            <a:chExt cx="3268281" cy="5466487"/>
          </a:xfrm>
        </p:grpSpPr>
        <p:grpSp>
          <p:nvGrpSpPr>
            <p:cNvPr id="34" name="Group 33"/>
            <p:cNvGrpSpPr/>
            <p:nvPr/>
          </p:nvGrpSpPr>
          <p:grpSpPr>
            <a:xfrm>
              <a:off x="8464090" y="2896552"/>
              <a:ext cx="3268281" cy="5466487"/>
              <a:chOff x="1028699" y="3307131"/>
              <a:chExt cx="3268281" cy="5466487"/>
            </a:xfrm>
          </p:grpSpPr>
          <p:grpSp>
            <p:nvGrpSpPr>
              <p:cNvPr id="35" name="Group 3"/>
              <p:cNvGrpSpPr/>
              <p:nvPr/>
            </p:nvGrpSpPr>
            <p:grpSpPr>
              <a:xfrm>
                <a:off x="1028699" y="3307131"/>
                <a:ext cx="3268281" cy="5466487"/>
                <a:chOff x="0" y="-9525"/>
                <a:chExt cx="1837099" cy="939171"/>
              </a:xfrm>
            </p:grpSpPr>
            <p:sp>
              <p:nvSpPr>
                <p:cNvPr id="37" name="Freeform 4"/>
                <p:cNvSpPr/>
                <p:nvPr/>
              </p:nvSpPr>
              <p:spPr>
                <a:xfrm>
                  <a:off x="0" y="0"/>
                  <a:ext cx="1837099" cy="92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099" h="556919">
                      <a:moveTo>
                        <a:pt x="33297" y="0"/>
                      </a:moveTo>
                      <a:lnTo>
                        <a:pt x="1803802" y="0"/>
                      </a:lnTo>
                      <a:cubicBezTo>
                        <a:pt x="1822191" y="0"/>
                        <a:pt x="1837099" y="14908"/>
                        <a:pt x="1837099" y="33297"/>
                      </a:cubicBezTo>
                      <a:lnTo>
                        <a:pt x="1837099" y="523621"/>
                      </a:lnTo>
                      <a:cubicBezTo>
                        <a:pt x="1837099" y="542011"/>
                        <a:pt x="1822191" y="556919"/>
                        <a:pt x="1803802" y="556919"/>
                      </a:cubicBezTo>
                      <a:lnTo>
                        <a:pt x="33297" y="556919"/>
                      </a:lnTo>
                      <a:cubicBezTo>
                        <a:pt x="14908" y="556919"/>
                        <a:pt x="0" y="542011"/>
                        <a:pt x="0" y="523621"/>
                      </a:cubicBezTo>
                      <a:lnTo>
                        <a:pt x="0" y="33297"/>
                      </a:lnTo>
                      <a:cubicBezTo>
                        <a:pt x="0" y="14908"/>
                        <a:pt x="14908" y="0"/>
                        <a:pt x="33297" y="0"/>
                      </a:cubicBezTo>
                      <a:close/>
                    </a:path>
                  </a:pathLst>
                </a:custGeom>
                <a:solidFill>
                  <a:srgbClr val="F3FDE3"/>
                </a:solidFill>
                <a:ln w="38100" cap="rnd">
                  <a:solidFill>
                    <a:srgbClr val="21522D"/>
                  </a:solidFill>
                  <a:prstDash val="lgDash"/>
                  <a:round/>
                </a:ln>
              </p:spPr>
            </p:sp>
            <p:sp>
              <p:nvSpPr>
                <p:cNvPr id="38" name="TextBox 5"/>
                <p:cNvSpPr txBox="1"/>
                <p:nvPr/>
              </p:nvSpPr>
              <p:spPr>
                <a:xfrm>
                  <a:off x="0" y="-9525"/>
                  <a:ext cx="1837099" cy="56644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79"/>
                    </a:lnSpc>
                  </a:pPr>
                  <a:endParaRPr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1906863" y="3362572"/>
                <a:ext cx="151195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1A55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 3</a:t>
                </a:r>
                <a:endParaRPr lang="en-US" sz="5400" b="1">
                  <a:solidFill>
                    <a:srgbClr val="1A55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/>
            <a:srcRect l="60850" t="4194" r="7023" b="27309"/>
            <a:stretch/>
          </p:blipFill>
          <p:spPr>
            <a:xfrm>
              <a:off x="8622939" y="4401454"/>
              <a:ext cx="3014194" cy="284029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32698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6421087" y="0"/>
                </a:moveTo>
                <a:lnTo>
                  <a:pt x="0" y="0"/>
                </a:lnTo>
                <a:lnTo>
                  <a:pt x="0" y="10860189"/>
                </a:lnTo>
                <a:lnTo>
                  <a:pt x="6421087" y="10860189"/>
                </a:lnTo>
                <a:lnTo>
                  <a:pt x="64210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99611" y="0"/>
            <a:ext cx="6421087" cy="10860189"/>
          </a:xfrm>
          <a:custGeom>
            <a:avLst/>
            <a:gdLst/>
            <a:ahLst/>
            <a:cxnLst/>
            <a:rect l="l" t="t" r="r" b="b"/>
            <a:pathLst>
              <a:path w="6421087" h="10860189">
                <a:moveTo>
                  <a:pt x="0" y="0"/>
                </a:moveTo>
                <a:lnTo>
                  <a:pt x="6421087" y="0"/>
                </a:lnTo>
                <a:lnTo>
                  <a:pt x="6421087" y="10860189"/>
                </a:lnTo>
                <a:lnTo>
                  <a:pt x="0" y="10860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85368" y="4914900"/>
            <a:ext cx="18673368" cy="6364506"/>
          </a:xfrm>
          <a:custGeom>
            <a:avLst/>
            <a:gdLst/>
            <a:ahLst/>
            <a:cxnLst/>
            <a:rect l="l" t="t" r="r" b="b"/>
            <a:pathLst>
              <a:path w="18673368" h="6364506">
                <a:moveTo>
                  <a:pt x="0" y="0"/>
                </a:moveTo>
                <a:lnTo>
                  <a:pt x="18673368" y="0"/>
                </a:lnTo>
                <a:lnTo>
                  <a:pt x="18673368" y="6364506"/>
                </a:lnTo>
                <a:lnTo>
                  <a:pt x="0" y="6364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3820988" y="2150025"/>
            <a:ext cx="3653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  <a:endParaRPr lang="en-US" sz="5400" b="1">
              <a:solidFill>
                <a:srgbClr val="1A55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7718" y="3687203"/>
            <a:ext cx="103792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1A55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nhận xét, khuyến khích động viên trẻ và chuyển hoạt động</a:t>
            </a:r>
            <a:endParaRPr lang="en-US" sz="4400">
              <a:solidFill>
                <a:srgbClr val="1A55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172</Words>
  <Application>Microsoft Office PowerPoint</Application>
  <PresentationFormat>Custom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Times New Roman</vt:lpstr>
      <vt:lpstr>Arial</vt:lpstr>
      <vt:lpstr>UTM Flavour</vt:lpstr>
      <vt:lpstr>Calibri</vt:lpstr>
      <vt:lpstr>Rubik Spray Paint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12</cp:revision>
  <dcterms:created xsi:type="dcterms:W3CDTF">2006-08-16T00:00:00Z</dcterms:created>
  <dcterms:modified xsi:type="dcterms:W3CDTF">2025-02-15T18:33:46Z</dcterms:modified>
  <dc:identifier>DAGfMJgdR58</dc:identifier>
</cp:coreProperties>
</file>