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1" r:id="rId4"/>
    <p:sldMasterId id="2147483724" r:id="rId5"/>
    <p:sldMasterId id="2147483737" r:id="rId6"/>
    <p:sldMasterId id="2147483750" r:id="rId7"/>
    <p:sldMasterId id="2147483763" r:id="rId8"/>
    <p:sldMasterId id="2147483776" r:id="rId9"/>
    <p:sldMasterId id="2147483802" r:id="rId10"/>
    <p:sldMasterId id="2147483815" r:id="rId11"/>
    <p:sldMasterId id="2147483828" r:id="rId12"/>
    <p:sldMasterId id="2147483841" r:id="rId13"/>
    <p:sldMasterId id="2147483854" r:id="rId14"/>
    <p:sldMasterId id="2147483867" r:id="rId15"/>
    <p:sldMasterId id="2147483880" r:id="rId16"/>
    <p:sldMasterId id="2147483893" r:id="rId17"/>
    <p:sldMasterId id="2147483906" r:id="rId18"/>
  </p:sldMasterIdLst>
  <p:notesMasterIdLst>
    <p:notesMasterId r:id="rId45"/>
  </p:notesMasterIdLst>
  <p:sldIdLst>
    <p:sldId id="264" r:id="rId19"/>
    <p:sldId id="286" r:id="rId20"/>
    <p:sldId id="285" r:id="rId21"/>
    <p:sldId id="288" r:id="rId22"/>
    <p:sldId id="266" r:id="rId23"/>
    <p:sldId id="267" r:id="rId24"/>
    <p:sldId id="290" r:id="rId25"/>
    <p:sldId id="268" r:id="rId26"/>
    <p:sldId id="269" r:id="rId27"/>
    <p:sldId id="270" r:id="rId28"/>
    <p:sldId id="271" r:id="rId29"/>
    <p:sldId id="272" r:id="rId30"/>
    <p:sldId id="292" r:id="rId31"/>
    <p:sldId id="273" r:id="rId32"/>
    <p:sldId id="275" r:id="rId33"/>
    <p:sldId id="276" r:id="rId34"/>
    <p:sldId id="277" r:id="rId35"/>
    <p:sldId id="278" r:id="rId36"/>
    <p:sldId id="279" r:id="rId37"/>
    <p:sldId id="280" r:id="rId38"/>
    <p:sldId id="281" r:id="rId39"/>
    <p:sldId id="282" r:id="rId40"/>
    <p:sldId id="283" r:id="rId41"/>
    <p:sldId id="293" r:id="rId42"/>
    <p:sldId id="294" r:id="rId43"/>
    <p:sldId id="295"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27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gs" Target="tags/tag1.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6BB0B-1F5D-409A-A7A7-A8BCFF26CE26}"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19503-D2FB-4A22-B550-F504F0BE747C}" type="slidenum">
              <a:rPr lang="en-US" smtClean="0"/>
              <a:t>‹#›</a:t>
            </a:fld>
            <a:endParaRPr lang="en-US"/>
          </a:p>
        </p:txBody>
      </p:sp>
    </p:spTree>
    <p:extLst>
      <p:ext uri="{BB962C8B-B14F-4D97-AF65-F5344CB8AC3E}">
        <p14:creationId xmlns:p14="http://schemas.microsoft.com/office/powerpoint/2010/main" val="111793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5A5ACB-C897-47C7-BFF4-1AD549D3CC3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753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10</a:t>
            </a:fld>
            <a:endParaRPr lang="en-US"/>
          </a:p>
        </p:txBody>
      </p:sp>
    </p:spTree>
    <p:extLst>
      <p:ext uri="{BB962C8B-B14F-4D97-AF65-F5344CB8AC3E}">
        <p14:creationId xmlns:p14="http://schemas.microsoft.com/office/powerpoint/2010/main" val="312674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11</a:t>
            </a:fld>
            <a:endParaRPr lang="en-US"/>
          </a:p>
        </p:txBody>
      </p:sp>
    </p:spTree>
    <p:extLst>
      <p:ext uri="{BB962C8B-B14F-4D97-AF65-F5344CB8AC3E}">
        <p14:creationId xmlns:p14="http://schemas.microsoft.com/office/powerpoint/2010/main" val="356860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12</a:t>
            </a:fld>
            <a:endParaRPr lang="en-US"/>
          </a:p>
        </p:txBody>
      </p:sp>
    </p:spTree>
    <p:extLst>
      <p:ext uri="{BB962C8B-B14F-4D97-AF65-F5344CB8AC3E}">
        <p14:creationId xmlns:p14="http://schemas.microsoft.com/office/powerpoint/2010/main" val="34243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19503-D2FB-4A22-B550-F504F0BE7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7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14</a:t>
            </a:fld>
            <a:endParaRPr lang="en-US"/>
          </a:p>
        </p:txBody>
      </p:sp>
    </p:spTree>
    <p:extLst>
      <p:ext uri="{BB962C8B-B14F-4D97-AF65-F5344CB8AC3E}">
        <p14:creationId xmlns:p14="http://schemas.microsoft.com/office/powerpoint/2010/main" val="1244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15</a:t>
            </a:fld>
            <a:endParaRPr lang="en-US"/>
          </a:p>
        </p:txBody>
      </p:sp>
    </p:spTree>
    <p:extLst>
      <p:ext uri="{BB962C8B-B14F-4D97-AF65-F5344CB8AC3E}">
        <p14:creationId xmlns:p14="http://schemas.microsoft.com/office/powerpoint/2010/main" val="419484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16</a:t>
            </a:fld>
            <a:endParaRPr lang="en-US"/>
          </a:p>
        </p:txBody>
      </p:sp>
    </p:spTree>
    <p:extLst>
      <p:ext uri="{BB962C8B-B14F-4D97-AF65-F5344CB8AC3E}">
        <p14:creationId xmlns:p14="http://schemas.microsoft.com/office/powerpoint/2010/main" val="179770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17</a:t>
            </a:fld>
            <a:endParaRPr lang="en-US"/>
          </a:p>
        </p:txBody>
      </p:sp>
    </p:spTree>
    <p:extLst>
      <p:ext uri="{BB962C8B-B14F-4D97-AF65-F5344CB8AC3E}">
        <p14:creationId xmlns:p14="http://schemas.microsoft.com/office/powerpoint/2010/main" val="41737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18</a:t>
            </a:fld>
            <a:endParaRPr lang="en-US"/>
          </a:p>
        </p:txBody>
      </p:sp>
    </p:spTree>
    <p:extLst>
      <p:ext uri="{BB962C8B-B14F-4D97-AF65-F5344CB8AC3E}">
        <p14:creationId xmlns:p14="http://schemas.microsoft.com/office/powerpoint/2010/main" val="242514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19</a:t>
            </a:fld>
            <a:endParaRPr lang="en-US"/>
          </a:p>
        </p:txBody>
      </p:sp>
    </p:spTree>
    <p:extLst>
      <p:ext uri="{BB962C8B-B14F-4D97-AF65-F5344CB8AC3E}">
        <p14:creationId xmlns:p14="http://schemas.microsoft.com/office/powerpoint/2010/main" val="414087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2</a:t>
            </a:fld>
            <a:endParaRPr lang="en-US"/>
          </a:p>
        </p:txBody>
      </p:sp>
    </p:spTree>
    <p:extLst>
      <p:ext uri="{BB962C8B-B14F-4D97-AF65-F5344CB8AC3E}">
        <p14:creationId xmlns:p14="http://schemas.microsoft.com/office/powerpoint/2010/main" val="395494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20</a:t>
            </a:fld>
            <a:endParaRPr lang="en-US"/>
          </a:p>
        </p:txBody>
      </p:sp>
    </p:spTree>
    <p:extLst>
      <p:ext uri="{BB962C8B-B14F-4D97-AF65-F5344CB8AC3E}">
        <p14:creationId xmlns:p14="http://schemas.microsoft.com/office/powerpoint/2010/main" val="810240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21</a:t>
            </a:fld>
            <a:endParaRPr lang="en-US"/>
          </a:p>
        </p:txBody>
      </p:sp>
    </p:spTree>
    <p:extLst>
      <p:ext uri="{BB962C8B-B14F-4D97-AF65-F5344CB8AC3E}">
        <p14:creationId xmlns:p14="http://schemas.microsoft.com/office/powerpoint/2010/main" val="428159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22</a:t>
            </a:fld>
            <a:endParaRPr lang="en-US"/>
          </a:p>
        </p:txBody>
      </p:sp>
    </p:spTree>
    <p:extLst>
      <p:ext uri="{BB962C8B-B14F-4D97-AF65-F5344CB8AC3E}">
        <p14:creationId xmlns:p14="http://schemas.microsoft.com/office/powerpoint/2010/main" val="3749829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23</a:t>
            </a:fld>
            <a:endParaRPr lang="en-US"/>
          </a:p>
        </p:txBody>
      </p:sp>
    </p:spTree>
    <p:extLst>
      <p:ext uri="{BB962C8B-B14F-4D97-AF65-F5344CB8AC3E}">
        <p14:creationId xmlns:p14="http://schemas.microsoft.com/office/powerpoint/2010/main" val="141451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3</a:t>
            </a:fld>
            <a:endParaRPr lang="en-US"/>
          </a:p>
        </p:txBody>
      </p:sp>
    </p:spTree>
    <p:extLst>
      <p:ext uri="{BB962C8B-B14F-4D97-AF65-F5344CB8AC3E}">
        <p14:creationId xmlns:p14="http://schemas.microsoft.com/office/powerpoint/2010/main" val="226596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19503-D2FB-4A22-B550-F504F0BE7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5</a:t>
            </a:fld>
            <a:endParaRPr lang="en-US"/>
          </a:p>
        </p:txBody>
      </p:sp>
    </p:spTree>
    <p:extLst>
      <p:ext uri="{BB962C8B-B14F-4D97-AF65-F5344CB8AC3E}">
        <p14:creationId xmlns:p14="http://schemas.microsoft.com/office/powerpoint/2010/main" val="31146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6</a:t>
            </a:fld>
            <a:endParaRPr lang="en-US"/>
          </a:p>
        </p:txBody>
      </p:sp>
    </p:spTree>
    <p:extLst>
      <p:ext uri="{BB962C8B-B14F-4D97-AF65-F5344CB8AC3E}">
        <p14:creationId xmlns:p14="http://schemas.microsoft.com/office/powerpoint/2010/main" val="189551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19503-D2FB-4A22-B550-F504F0BE7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56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8</a:t>
            </a:fld>
            <a:endParaRPr lang="en-US"/>
          </a:p>
        </p:txBody>
      </p:sp>
    </p:spTree>
    <p:extLst>
      <p:ext uri="{BB962C8B-B14F-4D97-AF65-F5344CB8AC3E}">
        <p14:creationId xmlns:p14="http://schemas.microsoft.com/office/powerpoint/2010/main" val="130268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19503-D2FB-4A22-B550-F504F0BE747C}" type="slidenum">
              <a:rPr lang="en-US" smtClean="0"/>
              <a:t>9</a:t>
            </a:fld>
            <a:endParaRPr lang="en-US"/>
          </a:p>
        </p:txBody>
      </p:sp>
    </p:spTree>
    <p:extLst>
      <p:ext uri="{BB962C8B-B14F-4D97-AF65-F5344CB8AC3E}">
        <p14:creationId xmlns:p14="http://schemas.microsoft.com/office/powerpoint/2010/main" val="47449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514350" rtl="0" eaLnBrk="0" fontAlgn="base" latinLnBrk="0" hangingPunct="0">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5650" name="Rectangle 2"/>
          <p:cNvSpPr>
            <a:spLocks noGrp="1" noChangeArrowheads="1"/>
          </p:cNvSpPr>
          <p:nvPr>
            <p:ph type="ctrTitle" sz="quarter"/>
          </p:nvPr>
        </p:nvSpPr>
        <p:spPr>
          <a:xfrm>
            <a:off x="914400" y="1997080"/>
            <a:ext cx="10363200" cy="1431925"/>
          </a:xfrm>
        </p:spPr>
        <p:txBody>
          <a:bodyPr anchor="b" anchorCtr="1"/>
          <a:lstStyle>
            <a:lvl1pPr algn="ctr">
              <a:defRPr/>
            </a:lvl1pPr>
          </a:lstStyle>
          <a:p>
            <a:pPr lvl="0"/>
            <a:r>
              <a:rPr lang="en-US" altLang="en-US" noProof="0"/>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defTabSz="514350" fontAlgn="base">
              <a:spcBef>
                <a:spcPct val="0"/>
              </a:spcBef>
              <a:spcAft>
                <a:spcPct val="0"/>
              </a:spcAft>
              <a:defRPr/>
            </a:pPr>
            <a:endParaRPr lang="en-US" altLang="en-US"/>
          </a:p>
        </p:txBody>
      </p:sp>
      <p:sp>
        <p:nvSpPr>
          <p:cNvPr id="6" name="Rectangle 6"/>
          <p:cNvSpPr>
            <a:spLocks noGrp="1" noChangeArrowheads="1"/>
          </p:cNvSpPr>
          <p:nvPr>
            <p:ph type="sldNum" sz="quarter" idx="11"/>
          </p:nvPr>
        </p:nvSpPr>
        <p:spPr/>
        <p:txBody>
          <a:bodyPr/>
          <a:lstStyle>
            <a:lvl1pPr>
              <a:defRPr/>
            </a:lvl1pPr>
          </a:lstStyle>
          <a:p>
            <a:pPr defTabSz="514350" fontAlgn="base">
              <a:spcBef>
                <a:spcPct val="0"/>
              </a:spcBef>
              <a:spcAft>
                <a:spcPct val="0"/>
              </a:spcAft>
              <a:defRPr/>
            </a:pPr>
            <a:fld id="{435EAE43-06C5-43E0-995D-42964982A5D9}" type="slidenum">
              <a:rPr lang="en-US" altLang="en-US" smtClean="0"/>
              <a:pPr defTabSz="514350" fontAlgn="base">
                <a:spcBef>
                  <a:spcPct val="0"/>
                </a:spcBef>
                <a:spcAft>
                  <a:spcPct val="0"/>
                </a:spcAft>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defTabSz="514350" fontAlgn="base">
              <a:spcBef>
                <a:spcPct val="0"/>
              </a:spcBef>
              <a:spcAft>
                <a:spcPct val="0"/>
              </a:spcAft>
              <a:defRPr/>
            </a:pPr>
            <a:endParaRPr lang="en-US" altLang="en-US"/>
          </a:p>
        </p:txBody>
      </p:sp>
    </p:spTree>
    <p:extLst>
      <p:ext uri="{BB962C8B-B14F-4D97-AF65-F5344CB8AC3E}">
        <p14:creationId xmlns:p14="http://schemas.microsoft.com/office/powerpoint/2010/main" val="14582803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240FD14F-2B98-4B30-9B0B-FCF8548104D4}"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385384339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6116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4982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916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71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493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62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6263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210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179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1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801A7B01-F55B-4467-A966-E9F09CC8FC4B}"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1072997572"/>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742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56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528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556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300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233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137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91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409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9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86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2145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01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7441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7356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0051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845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8742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4498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4211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40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581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4382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436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1609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600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187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8785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485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5290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921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09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646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4496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301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566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810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614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1261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9519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18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285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60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958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1109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383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4879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682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495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3805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9590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995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6131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83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9326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9136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210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6104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4511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2714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8662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344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8528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575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36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3881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2528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48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8749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252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1026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0050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916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5952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8974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5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1068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8722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6904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70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2521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1825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48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886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297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898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6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902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7381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023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7665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124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830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7588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22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394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71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6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F480DCDF-2E31-461D-B03C-87C93F971C06}"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34879644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542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924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7660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730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036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169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638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5423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2740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281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034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8754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520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022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6223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8569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9943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72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13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743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56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7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438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38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60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831851" y="4589468"/>
            <a:ext cx="10515600" cy="1500187"/>
          </a:xfr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BDBC2FEE-B78B-447F-BBBC-7AF533050A51}"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268912081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8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9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89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902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714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862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18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433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12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7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8E965825-D101-4308-8CC7-63823B4ED19C}"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311484982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020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31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075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83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3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910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28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21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433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0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AC27D51A-C481-4FF0-BC61-2482A6228661}"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210258483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08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086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679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437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154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5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30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352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4823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2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558342AF-4660-4247-B746-5EA4C377B88A}"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29313439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44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556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74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095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27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60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464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200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221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50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90C6C445-151C-4159-89B5-C6143D2E1B0C}"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312311699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266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250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111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996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042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3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58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83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14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0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717" y="987430"/>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1" y="2057400"/>
            <a:ext cx="393276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46D40F58-EA88-4541-9BD2-3EF32A9ED3F2}"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209340222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854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535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533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35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1692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0365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288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70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068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32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717" y="987430"/>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840321" y="2057400"/>
            <a:ext cx="393276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defTabSz="51435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51435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514350" fontAlgn="base">
              <a:spcBef>
                <a:spcPct val="0"/>
              </a:spcBef>
              <a:spcAft>
                <a:spcPct val="0"/>
              </a:spcAft>
              <a:defRPr/>
            </a:pPr>
            <a:fld id="{4D555C38-6B4E-4262-99E0-461FBBB5346A}"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258838571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325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24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075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013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0870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75822AF-53F5-4BD4-AE03-B0CCD893E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7912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2845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661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220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60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4627"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788">
                <a:solidFill>
                  <a:srgbClr val="FFFFFF"/>
                </a:solidFill>
                <a:effectLst>
                  <a:outerShdw blurRad="38100" dist="38100" dir="2700000" algn="tl">
                    <a:srgbClr val="000000"/>
                  </a:outerShdw>
                </a:effectLst>
                <a:latin typeface="Arial" panose="020B0604020202020204" pitchFamily="34" charset="0"/>
              </a:defRPr>
            </a:lvl1pPr>
          </a:lstStyle>
          <a:p>
            <a:pPr defTabSz="514350" fontAlgn="base">
              <a:spcBef>
                <a:spcPct val="0"/>
              </a:spcBef>
              <a:spcAft>
                <a:spcPct val="0"/>
              </a:spcAft>
              <a:defRPr/>
            </a:pPr>
            <a:endParaRPr lang="en-US" altLang="en-US"/>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788">
                <a:solidFill>
                  <a:srgbClr val="FFFFFF"/>
                </a:solidFill>
                <a:effectLst>
                  <a:outerShdw blurRad="38100" dist="38100" dir="2700000" algn="tl">
                    <a:srgbClr val="000000"/>
                  </a:outerShdw>
                </a:effectLst>
                <a:latin typeface="Arial" panose="020B0604020202020204" pitchFamily="34" charset="0"/>
              </a:defRPr>
            </a:lvl1pPr>
          </a:lstStyle>
          <a:p>
            <a:pPr defTabSz="514350" fontAlgn="base">
              <a:spcBef>
                <a:spcPct val="0"/>
              </a:spcBef>
              <a:spcAft>
                <a:spcPct val="0"/>
              </a:spcAft>
              <a:defRPr/>
            </a:pPr>
            <a:endParaRPr lang="en-US" altLang="en-US"/>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788">
                <a:solidFill>
                  <a:srgbClr val="FFFFFF"/>
                </a:solidFill>
                <a:effectLst>
                  <a:outerShdw blurRad="38100" dist="38100" dir="2700000" algn="tl">
                    <a:srgbClr val="000000"/>
                  </a:outerShdw>
                </a:effectLst>
                <a:latin typeface="Arial" panose="020B0604020202020204" pitchFamily="34" charset="0"/>
              </a:defRPr>
            </a:lvl1pPr>
          </a:lstStyle>
          <a:p>
            <a:pPr defTabSz="514350" fontAlgn="base">
              <a:spcBef>
                <a:spcPct val="0"/>
              </a:spcBef>
              <a:spcAft>
                <a:spcPct val="0"/>
              </a:spcAft>
              <a:defRPr/>
            </a:pPr>
            <a:fld id="{B77BCD7B-0485-4C44-A9C9-CB5554A58B78}" type="slidenum">
              <a:rPr lang="en-US" altLang="en-US" smtClean="0"/>
              <a:pPr defTabSz="514350" fontAlgn="base">
                <a:spcBef>
                  <a:spcPct val="0"/>
                </a:spcBef>
                <a:spcAft>
                  <a:spcPct val="0"/>
                </a:spcAft>
                <a:defRPr/>
              </a:pPr>
              <a:t>‹#›</a:t>
            </a:fld>
            <a:endParaRPr lang="en-US" altLang="en-US"/>
          </a:p>
        </p:txBody>
      </p:sp>
    </p:spTree>
    <p:extLst>
      <p:ext uri="{BB962C8B-B14F-4D97-AF65-F5344CB8AC3E}">
        <p14:creationId xmlns:p14="http://schemas.microsoft.com/office/powerpoint/2010/main" val="40929261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0" fontAlgn="base" hangingPunct="0">
        <a:spcBef>
          <a:spcPct val="0"/>
        </a:spcBef>
        <a:spcAft>
          <a:spcPct val="0"/>
        </a:spcAft>
        <a:defRPr sz="2475"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5pPr>
      <a:lvl6pPr marL="257175" algn="l" rtl="0" fontAlgn="base">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6pPr>
      <a:lvl7pPr marL="514350" algn="l" rtl="0" fontAlgn="base">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7pPr>
      <a:lvl8pPr marL="771525" algn="l" rtl="0" fontAlgn="base">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8pPr>
      <a:lvl9pPr marL="1028700" algn="l" rtl="0" fontAlgn="base">
        <a:spcBef>
          <a:spcPct val="0"/>
        </a:spcBef>
        <a:spcAft>
          <a:spcPct val="0"/>
        </a:spcAft>
        <a:defRPr sz="2475">
          <a:solidFill>
            <a:schemeClr val="tx2"/>
          </a:solidFill>
          <a:effectLst>
            <a:outerShdw blurRad="38100" dist="38100" dir="2700000" algn="tl">
              <a:srgbClr val="000000"/>
            </a:outerShdw>
          </a:effectLst>
          <a:latin typeface="Tahoma" panose="020B0604030504040204" pitchFamily="34" charset="0"/>
        </a:defRPr>
      </a:lvl9pPr>
    </p:titleStyle>
    <p:bodyStyle>
      <a:lvl1pPr marL="192881" indent="-192881" algn="l" rtl="0" eaLnBrk="0" fontAlgn="base" hangingPunct="0">
        <a:spcBef>
          <a:spcPct val="20000"/>
        </a:spcBef>
        <a:spcAft>
          <a:spcPct val="0"/>
        </a:spcAft>
        <a:buClr>
          <a:schemeClr val="hlink"/>
        </a:buClr>
        <a:buSzPct val="120000"/>
        <a:buChar char="•"/>
        <a:defRPr sz="1800" kern="1200">
          <a:solidFill>
            <a:schemeClr val="tx1"/>
          </a:solidFill>
          <a:effectLst>
            <a:outerShdw blurRad="38100" dist="38100" dir="2700000" algn="tl">
              <a:srgbClr val="000000"/>
            </a:outerShdw>
          </a:effectLst>
          <a:latin typeface="+mn-lt"/>
          <a:ea typeface="+mn-ea"/>
          <a:cs typeface="+mn-cs"/>
        </a:defRPr>
      </a:lvl1pPr>
      <a:lvl2pPr marL="417910" indent="-160735" algn="l" rtl="0" eaLnBrk="0" fontAlgn="base" hangingPunct="0">
        <a:spcBef>
          <a:spcPct val="20000"/>
        </a:spcBef>
        <a:spcAft>
          <a:spcPct val="0"/>
        </a:spcAft>
        <a:buFont typeface="Tahoma" panose="020B0604030504040204" pitchFamily="34" charset="0"/>
        <a:buChar char="–"/>
        <a:defRPr sz="1575" kern="1200">
          <a:solidFill>
            <a:schemeClr val="tx1"/>
          </a:solidFill>
          <a:effectLst>
            <a:outerShdw blurRad="38100" dist="38100" dir="2700000" algn="tl">
              <a:srgbClr val="000000"/>
            </a:outerShdw>
          </a:effectLst>
          <a:latin typeface="+mn-lt"/>
          <a:ea typeface="+mn-ea"/>
          <a:cs typeface="+mn-cs"/>
        </a:defRPr>
      </a:lvl2pPr>
      <a:lvl3pPr marL="642938" indent="-128588" algn="l" rtl="0" eaLnBrk="0" fontAlgn="base" hangingPunct="0">
        <a:spcBef>
          <a:spcPct val="20000"/>
        </a:spcBef>
        <a:spcAft>
          <a:spcPct val="0"/>
        </a:spcAft>
        <a:buClr>
          <a:schemeClr val="hlink"/>
        </a:buClr>
        <a:buSzPct val="120000"/>
        <a:buChar char="•"/>
        <a:defRPr sz="1350" kern="1200">
          <a:solidFill>
            <a:schemeClr val="tx1"/>
          </a:solidFill>
          <a:effectLst>
            <a:outerShdw blurRad="38100" dist="38100" dir="2700000" algn="tl">
              <a:srgbClr val="000000"/>
            </a:outerShdw>
          </a:effectLst>
          <a:latin typeface="+mn-lt"/>
          <a:ea typeface="+mn-ea"/>
          <a:cs typeface="+mn-cs"/>
        </a:defRPr>
      </a:lvl3pPr>
      <a:lvl4pPr marL="900113" indent="-128588" algn="l" rtl="0" eaLnBrk="0" fontAlgn="base" hangingPunct="0">
        <a:spcBef>
          <a:spcPct val="20000"/>
        </a:spcBef>
        <a:spcAft>
          <a:spcPct val="0"/>
        </a:spcAft>
        <a:buFont typeface="Tahoma" panose="020B0604030504040204" pitchFamily="34" charset="0"/>
        <a:buChar char="–"/>
        <a:defRPr sz="1125" kern="1200">
          <a:solidFill>
            <a:schemeClr val="tx1"/>
          </a:solidFill>
          <a:effectLst>
            <a:outerShdw blurRad="38100" dist="38100" dir="2700000" algn="tl">
              <a:srgbClr val="000000"/>
            </a:outerShdw>
          </a:effectLst>
          <a:latin typeface="+mn-lt"/>
          <a:ea typeface="+mn-ea"/>
          <a:cs typeface="+mn-cs"/>
        </a:defRPr>
      </a:lvl4pPr>
      <a:lvl5pPr marL="1157288" indent="-128588" algn="l" rtl="0" eaLnBrk="0" fontAlgn="base" hangingPunct="0">
        <a:spcBef>
          <a:spcPct val="20000"/>
        </a:spcBef>
        <a:spcAft>
          <a:spcPct val="0"/>
        </a:spcAft>
        <a:buClr>
          <a:schemeClr val="hlink"/>
        </a:buClr>
        <a:buSzPct val="80000"/>
        <a:buFont typeface="Wingdings" panose="05000000000000000000" pitchFamily="2" charset="2"/>
        <a:buChar char="v"/>
        <a:defRPr sz="1125" kern="1200">
          <a:solidFill>
            <a:schemeClr val="tx1"/>
          </a:solidFill>
          <a:effectLst>
            <a:outerShdw blurRad="38100" dist="38100" dir="2700000" algn="tl">
              <a:srgbClr val="000000"/>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7487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4777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690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3308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59265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45471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15795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28030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17951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501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691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224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7008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30873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1997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9864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11A7-1BB5-41B0-82B9-0E207BAE4F01}" type="datetimeFigureOut">
              <a:rPr lang="en-US" smtClean="0">
                <a:solidFill>
                  <a:prstClr val="black">
                    <a:tint val="75000"/>
                  </a:prstClr>
                </a:solidFill>
              </a:rPr>
              <a:pPr/>
              <a:t>2/15/2025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AD83-A7AE-4E87-9C4A-63510D5CB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57693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mailto:ngophuong8272@gmail.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1.xml"/><Relationship Id="rId1" Type="http://schemas.openxmlformats.org/officeDocument/2006/relationships/tags" Target="../tags/tag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8.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0.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1.png"/><Relationship Id="rId2" Type="http://schemas.microsoft.com/office/2007/relationships/media" Target="../media/media1.m4a"/><Relationship Id="rId1" Type="http://schemas.openxmlformats.org/officeDocument/2006/relationships/tags" Target="../tags/tag15.xml"/><Relationship Id="rId6" Type="http://schemas.openxmlformats.org/officeDocument/2006/relationships/image" Target="../media/image10.gif"/><Relationship Id="rId5" Type="http://schemas.openxmlformats.org/officeDocument/2006/relationships/notesSlide" Target="../notesSlides/notesSlide14.xml"/><Relationship Id="rId4"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9.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8.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2.m4a"/><Relationship Id="rId7" Type="http://schemas.openxmlformats.org/officeDocument/2006/relationships/image" Target="../media/image14.png"/><Relationship Id="rId2" Type="http://schemas.microsoft.com/office/2007/relationships/media" Target="../media/media2.m4a"/><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notesSlide" Target="../notesSlides/notesSlide18.xml"/><Relationship Id="rId4"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2.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4.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6.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8.xml"/><Relationship Id="rId1" Type="http://schemas.openxmlformats.org/officeDocument/2006/relationships/tags" Target="../tags/tag23.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8.png"/><Relationship Id="rId2" Type="http://schemas.openxmlformats.org/officeDocument/2006/relationships/slideLayout" Target="../slideLayouts/slideLayout210.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9.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22037" y="211479"/>
            <a:ext cx="10372436" cy="1200329"/>
          </a:xfrm>
          <a:prstGeom prst="rect">
            <a:avLst/>
          </a:prstGeom>
          <a:noFill/>
        </p:spPr>
        <p:txBody>
          <a:bodyPr wrap="square">
            <a:spAutoFit/>
          </a:bodyPr>
          <a:lstStyle/>
          <a:p>
            <a:pPr algn="ctr" defTabSz="514350" fontAlgn="base">
              <a:spcBef>
                <a:spcPct val="0"/>
              </a:spcBef>
              <a:spcAft>
                <a:spcPct val="0"/>
              </a:spcAft>
              <a:defRPr/>
            </a:pPr>
            <a:r>
              <a:rPr lang="en-US" sz="2400" b="1" kern="10" dirty="0">
                <a:solidFill>
                  <a:srgbClr val="010199"/>
                </a:solidFill>
                <a:latin typeface="Times New Roman" panose="02020603050405020304" pitchFamily="18" charset="0"/>
                <a:cs typeface="Times New Roman" panose="02020603050405020304" pitchFamily="18" charset="0"/>
              </a:rPr>
              <a:t>TRƯỜNG MẦM NON HOA  HƯỚNG DƯƠNG</a:t>
            </a:r>
          </a:p>
          <a:p>
            <a:pPr algn="ctr" defTabSz="514350" fontAlgn="base">
              <a:spcBef>
                <a:spcPct val="0"/>
              </a:spcBef>
              <a:spcAft>
                <a:spcPct val="0"/>
              </a:spcAft>
              <a:defRPr/>
            </a:pPr>
            <a:r>
              <a:rPr lang="en-US" sz="2400" b="1" kern="10" dirty="0">
                <a:solidFill>
                  <a:srgbClr val="010199"/>
                </a:solidFill>
                <a:latin typeface="Times New Roman" panose="02020603050405020304" pitchFamily="18" charset="0"/>
                <a:cs typeface="Times New Roman" panose="02020603050405020304" pitchFamily="18" charset="0"/>
              </a:rPr>
              <a:t>NGÀY HỘI CÔNG NGHỆ THÔNG TIN VÀ CHUYỂN ĐỔI SỐ NĂM 2025</a:t>
            </a:r>
          </a:p>
          <a:p>
            <a:pPr algn="ctr" defTabSz="514350" fontAlgn="base">
              <a:spcBef>
                <a:spcPct val="0"/>
              </a:spcBef>
              <a:spcAft>
                <a:spcPct val="0"/>
              </a:spcAft>
              <a:defRPr/>
            </a:pPr>
            <a:endParaRPr lang="en-US" sz="2400" kern="10" dirty="0">
              <a:solidFill>
                <a:srgbClr val="010199"/>
              </a:solidFill>
              <a:latin typeface="Arial" panose="020B0604020202020204" pitchFamily="34" charset="0"/>
              <a:cs typeface="Arial" panose="020B0604020202020204" pitchFamily="34" charset="0"/>
            </a:endParaRPr>
          </a:p>
        </p:txBody>
      </p:sp>
      <p:sp>
        <p:nvSpPr>
          <p:cNvPr id="5123" name="TextBox 5"/>
          <p:cNvSpPr txBox="1">
            <a:spLocks noChangeArrowheads="1"/>
          </p:cNvSpPr>
          <p:nvPr/>
        </p:nvSpPr>
        <p:spPr bwMode="auto">
          <a:xfrm>
            <a:off x="3227602" y="2873761"/>
            <a:ext cx="4652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defTabSz="514350" fontAlgn="base">
              <a:spcBef>
                <a:spcPct val="0"/>
              </a:spcBef>
              <a:spcAft>
                <a:spcPct val="0"/>
              </a:spcAft>
              <a:buClrTx/>
              <a:buSzTx/>
              <a:buNone/>
              <a:defRPr/>
            </a:pPr>
            <a:r>
              <a:rPr lang="en-US" altLang="en-US" sz="2400" b="1" dirty="0" err="1">
                <a:solidFill>
                  <a:srgbClr val="010199"/>
                </a:solidFill>
                <a:latin typeface="Times New Roman" panose="02020603050405020304" pitchFamily="18" charset="0"/>
                <a:cs typeface="Times New Roman" panose="02020603050405020304" pitchFamily="18" charset="0"/>
              </a:rPr>
              <a:t>Lĩnh</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vực</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Phát</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triển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ngôn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ngữ</a:t>
            </a:r>
            <a:endParaRPr lang="en-US" altLang="en-US" sz="2400" b="1" dirty="0">
              <a:solidFill>
                <a:srgbClr val="010199"/>
              </a:solidFill>
              <a:latin typeface="Times New Roman" panose="02020603050405020304" pitchFamily="18" charset="0"/>
              <a:cs typeface="Times New Roman" panose="02020603050405020304" pitchFamily="18" charset="0"/>
            </a:endParaRPr>
          </a:p>
        </p:txBody>
      </p:sp>
      <p:sp>
        <p:nvSpPr>
          <p:cNvPr id="5124" name="TextBox 6"/>
          <p:cNvSpPr txBox="1">
            <a:spLocks noChangeArrowheads="1"/>
          </p:cNvSpPr>
          <p:nvPr/>
        </p:nvSpPr>
        <p:spPr bwMode="auto">
          <a:xfrm>
            <a:off x="3288309" y="3290211"/>
            <a:ext cx="674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defTabSz="514350" fontAlgn="base">
              <a:spcBef>
                <a:spcPct val="0"/>
              </a:spcBef>
              <a:spcAft>
                <a:spcPct val="0"/>
              </a:spcAft>
              <a:buClrTx/>
              <a:buSzTx/>
              <a:buNone/>
              <a:defRPr/>
            </a:pPr>
            <a:r>
              <a:rPr lang="en-US" altLang="en-US" sz="2400" b="1" dirty="0">
                <a:solidFill>
                  <a:srgbClr val="010199"/>
                </a:solidFill>
                <a:latin typeface="Times New Roman" panose="02020603050405020304" pitchFamily="18" charset="0"/>
                <a:cs typeface="Times New Roman" panose="02020603050405020304" pitchFamily="18" charset="0"/>
              </a:rPr>
              <a:t>Môn: </a:t>
            </a:r>
            <a:r>
              <a:rPr lang="en-US" altLang="en-US" sz="2400" b="1" dirty="0" err="1">
                <a:solidFill>
                  <a:srgbClr val="010199"/>
                </a:solidFill>
                <a:latin typeface="Times New Roman" panose="02020603050405020304" pitchFamily="18" charset="0"/>
                <a:cs typeface="Times New Roman" panose="02020603050405020304" pitchFamily="18" charset="0"/>
              </a:rPr>
              <a:t>Làm</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quen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chữ</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viết</a:t>
            </a:r>
            <a:r>
              <a:rPr lang="en-US" altLang="en-US" sz="2400" b="1" dirty="0">
                <a:solidFill>
                  <a:srgbClr val="010199"/>
                </a:solidFill>
                <a:latin typeface="Times New Roman" panose="02020603050405020304" pitchFamily="18" charset="0"/>
                <a:cs typeface="Times New Roman" panose="02020603050405020304" pitchFamily="18" charset="0"/>
              </a:rPr>
              <a:t> – </a:t>
            </a:r>
            <a:r>
              <a:rPr lang="en-US" altLang="en-US" sz="2400" b="1" dirty="0" err="1">
                <a:solidFill>
                  <a:srgbClr val="010199"/>
                </a:solidFill>
                <a:latin typeface="Times New Roman" panose="02020603050405020304" pitchFamily="18" charset="0"/>
                <a:cs typeface="Times New Roman" panose="02020603050405020304" pitchFamily="18" charset="0"/>
              </a:rPr>
              <a:t>Lớp</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mẫu</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giáo</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lớn</a:t>
            </a:r>
            <a:r>
              <a:rPr lang="en-US" altLang="en-US" sz="2400" b="1" dirty="0">
                <a:solidFill>
                  <a:srgbClr val="010199"/>
                </a:solidFill>
                <a:latin typeface="Times New Roman" panose="02020603050405020304" pitchFamily="18" charset="0"/>
                <a:cs typeface="Times New Roman" panose="02020603050405020304" pitchFamily="18" charset="0"/>
              </a:rPr>
              <a:t> A4</a:t>
            </a:r>
          </a:p>
        </p:txBody>
      </p:sp>
      <p:sp>
        <p:nvSpPr>
          <p:cNvPr id="5125" name="TextBox 7"/>
          <p:cNvSpPr txBox="1">
            <a:spLocks noChangeArrowheads="1"/>
          </p:cNvSpPr>
          <p:nvPr/>
        </p:nvSpPr>
        <p:spPr bwMode="auto">
          <a:xfrm>
            <a:off x="3016327" y="2502526"/>
            <a:ext cx="5318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defTabSz="514350" fontAlgn="base">
              <a:spcBef>
                <a:spcPct val="0"/>
              </a:spcBef>
              <a:spcAft>
                <a:spcPct val="0"/>
              </a:spcAft>
              <a:buClrTx/>
              <a:buSzTx/>
              <a:buNone/>
              <a:defRPr/>
            </a:pPr>
            <a:r>
              <a:rPr lang="en-US" altLang="en-US" sz="2400" b="1" dirty="0" err="1">
                <a:solidFill>
                  <a:srgbClr val="010199"/>
                </a:solidFill>
                <a:latin typeface="Times New Roman" panose="02020603050405020304" pitchFamily="18" charset="0"/>
                <a:cs typeface="Times New Roman" panose="02020603050405020304" pitchFamily="18" charset="0"/>
              </a:rPr>
              <a:t>Bài</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giảng</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Làm</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quen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chữ</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cái</a:t>
            </a:r>
            <a:r>
              <a:rPr lang="en-US" altLang="en-US" sz="2400" b="1" dirty="0">
                <a:solidFill>
                  <a:srgbClr val="010199"/>
                </a:solidFill>
                <a:latin typeface="Times New Roman" panose="02020603050405020304" pitchFamily="18" charset="0"/>
                <a:cs typeface="Times New Roman" panose="02020603050405020304" pitchFamily="18" charset="0"/>
              </a:rPr>
              <a:t> h-k</a:t>
            </a:r>
          </a:p>
        </p:txBody>
      </p:sp>
      <p:sp>
        <p:nvSpPr>
          <p:cNvPr id="5128" name="TextBox 11"/>
          <p:cNvSpPr txBox="1">
            <a:spLocks noChangeArrowheads="1"/>
          </p:cNvSpPr>
          <p:nvPr/>
        </p:nvSpPr>
        <p:spPr bwMode="auto">
          <a:xfrm>
            <a:off x="3438291" y="4775307"/>
            <a:ext cx="659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defTabSz="514350" fontAlgn="base">
              <a:spcBef>
                <a:spcPct val="0"/>
              </a:spcBef>
              <a:spcAft>
                <a:spcPct val="0"/>
              </a:spcAft>
              <a:buClrTx/>
              <a:buSzTx/>
              <a:buNone/>
              <a:defRPr/>
            </a:pPr>
            <a:r>
              <a:rPr lang="en-US" altLang="en-US" sz="2400" b="1" dirty="0" err="1">
                <a:solidFill>
                  <a:srgbClr val="010199"/>
                </a:solidFill>
                <a:latin typeface="Times New Roman" panose="02020603050405020304" pitchFamily="18" charset="0"/>
                <a:cs typeface="Times New Roman" panose="02020603050405020304" pitchFamily="18" charset="0"/>
              </a:rPr>
              <a:t>Đơn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vị</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Trường</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mầm</a:t>
            </a:r>
            <a:r>
              <a:rPr lang="en-US" altLang="en-US" sz="2400" b="1" dirty="0">
                <a:solidFill>
                  <a:srgbClr val="010199"/>
                </a:solidFill>
                <a:latin typeface="Times New Roman" panose="02020603050405020304" pitchFamily="18" charset="0"/>
                <a:cs typeface="Times New Roman" panose="02020603050405020304" pitchFamily="18" charset="0"/>
              </a:rPr>
              <a:t> non Hoa </a:t>
            </a:r>
            <a:r>
              <a:rPr lang="en-US" altLang="en-US" sz="2400" b="1" dirty="0" err="1">
                <a:solidFill>
                  <a:srgbClr val="010199"/>
                </a:solidFill>
                <a:latin typeface="Times New Roman" panose="02020603050405020304" pitchFamily="18" charset="0"/>
                <a:cs typeface="Times New Roman" panose="02020603050405020304" pitchFamily="18" charset="0"/>
              </a:rPr>
              <a:t>Hướng</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Dương</a:t>
            </a:r>
            <a:endParaRPr lang="en-US" altLang="en-US" sz="2400" b="1" dirty="0">
              <a:solidFill>
                <a:srgbClr val="010199"/>
              </a:solidFill>
              <a:latin typeface="Times New Roman" panose="02020603050405020304" pitchFamily="18" charset="0"/>
              <a:cs typeface="Times New Roman" panose="02020603050405020304" pitchFamily="18" charset="0"/>
            </a:endParaRPr>
          </a:p>
        </p:txBody>
      </p:sp>
      <p:sp>
        <p:nvSpPr>
          <p:cNvPr id="5129" name="TextBox 1"/>
          <p:cNvSpPr txBox="1">
            <a:spLocks noChangeArrowheads="1"/>
          </p:cNvSpPr>
          <p:nvPr/>
        </p:nvSpPr>
        <p:spPr bwMode="auto">
          <a:xfrm>
            <a:off x="2757532" y="3665408"/>
            <a:ext cx="59874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4350" fontAlgn="base">
              <a:spcBef>
                <a:spcPct val="0"/>
              </a:spcBef>
              <a:spcAft>
                <a:spcPct val="0"/>
              </a:spcAft>
              <a:defRPr/>
            </a:pPr>
            <a:r>
              <a:rPr lang="en-US" altLang="en-US" sz="2400" b="1" dirty="0" err="1">
                <a:solidFill>
                  <a:srgbClr val="010199"/>
                </a:solidFill>
                <a:latin typeface="Times New Roman" panose="02020603050405020304" pitchFamily="18" charset="0"/>
                <a:cs typeface="Times New Roman" panose="02020603050405020304" pitchFamily="18" charset="0"/>
              </a:rPr>
              <a:t>Giáo</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viên</a:t>
            </a:r>
            <a:r>
              <a:rPr lang="en-US" altLang="en-US" sz="2400" b="1" dirty="0">
                <a:solidFill>
                  <a:srgbClr val="010199"/>
                </a:solidFill>
                <a:latin typeface="Times New Roman" panose="02020603050405020304" pitchFamily="18" charset="0"/>
                <a:cs typeface="Times New Roman" panose="02020603050405020304" pitchFamily="18" charset="0"/>
              </a:rPr>
              <a:t>: Ngô </a:t>
            </a:r>
            <a:r>
              <a:rPr lang="en-US" altLang="en-US" sz="2400" b="1" dirty="0" err="1">
                <a:solidFill>
                  <a:srgbClr val="010199"/>
                </a:solidFill>
                <a:latin typeface="Times New Roman" panose="02020603050405020304" pitchFamily="18" charset="0"/>
                <a:cs typeface="Times New Roman" panose="02020603050405020304" pitchFamily="18" charset="0"/>
              </a:rPr>
              <a:t>Thị</a:t>
            </a:r>
            <a:r>
              <a:rPr lang="en-US" altLang="en-US" sz="2400" b="1" dirty="0">
                <a:solidFill>
                  <a:srgbClr val="010199"/>
                </a:solidFill>
                <a:latin typeface="Times New Roman" panose="02020603050405020304" pitchFamily="18" charset="0"/>
                <a:cs typeface="Times New Roman" panose="02020603050405020304" pitchFamily="18" charset="0"/>
              </a:rPr>
              <a:t> Thanh </a:t>
            </a:r>
            <a:r>
              <a:rPr lang="en-US" altLang="en-US" sz="2400" b="1" dirty="0" err="1">
                <a:solidFill>
                  <a:srgbClr val="010199"/>
                </a:solidFill>
                <a:latin typeface="Times New Roman" panose="02020603050405020304" pitchFamily="18" charset="0"/>
                <a:cs typeface="Times New Roman" panose="02020603050405020304" pitchFamily="18" charset="0"/>
              </a:rPr>
              <a:t>Phương</a:t>
            </a:r>
            <a:endParaRPr lang="en-US" altLang="en-US" sz="2400" b="1" dirty="0">
              <a:solidFill>
                <a:srgbClr val="010199"/>
              </a:solidFill>
              <a:latin typeface="Times New Roman" panose="02020603050405020304" pitchFamily="18" charset="0"/>
              <a:cs typeface="Times New Roman" panose="02020603050405020304" pitchFamily="18" charset="0"/>
            </a:endParaRPr>
          </a:p>
          <a:p>
            <a:pPr algn="ctr" defTabSz="514350" fontAlgn="base">
              <a:spcBef>
                <a:spcPct val="0"/>
              </a:spcBef>
              <a:spcAft>
                <a:spcPct val="0"/>
              </a:spcAft>
              <a:defRPr/>
            </a:pPr>
            <a:r>
              <a:rPr lang="en-US" altLang="en-US" sz="2400" b="1" dirty="0">
                <a:solidFill>
                  <a:srgbClr val="010199"/>
                </a:solidFill>
                <a:latin typeface="Times New Roman" panose="02020603050405020304" pitchFamily="18" charset="0"/>
                <a:cs typeface="Times New Roman" panose="02020603050405020304" pitchFamily="18" charset="0"/>
              </a:rPr>
              <a:t>  Email: </a:t>
            </a:r>
            <a:r>
              <a:rPr lang="en-US" altLang="en-US" sz="2400" b="1" dirty="0">
                <a:solidFill>
                  <a:srgbClr val="010199"/>
                </a:solidFill>
                <a:latin typeface="Times New Roman" panose="02020603050405020304" pitchFamily="18" charset="0"/>
                <a:cs typeface="Times New Roman" panose="02020603050405020304" pitchFamily="18" charset="0"/>
                <a:hlinkClick r:id="rId5"/>
              </a:rPr>
              <a:t>ngophuong8272@gmail.com</a:t>
            </a:r>
            <a:endParaRPr lang="en-US" altLang="en-US" sz="2400" b="1" dirty="0">
              <a:solidFill>
                <a:srgbClr val="010199"/>
              </a:solidFill>
              <a:latin typeface="Times New Roman" panose="02020603050405020304" pitchFamily="18" charset="0"/>
              <a:cs typeface="Times New Roman" panose="02020603050405020304" pitchFamily="18" charset="0"/>
            </a:endParaRPr>
          </a:p>
          <a:p>
            <a:pPr algn="ctr" defTabSz="514350" fontAlgn="base">
              <a:spcBef>
                <a:spcPct val="0"/>
              </a:spcBef>
              <a:spcAft>
                <a:spcPct val="0"/>
              </a:spcAft>
              <a:defRPr/>
            </a:pPr>
            <a:r>
              <a:rPr lang="en-US" altLang="en-US" sz="2400" b="1" dirty="0" err="1">
                <a:solidFill>
                  <a:srgbClr val="010199"/>
                </a:solidFill>
                <a:latin typeface="Times New Roman" panose="02020603050405020304" pitchFamily="18" charset="0"/>
                <a:cs typeface="Times New Roman" panose="02020603050405020304" pitchFamily="18" charset="0"/>
              </a:rPr>
              <a:t>Điện</a:t>
            </a:r>
            <a:r>
              <a:rPr lang="en-US" altLang="en-US" sz="2400" b="1" dirty="0">
                <a:solidFill>
                  <a:srgbClr val="010199"/>
                </a:solidFill>
                <a:latin typeface="Times New Roman" panose="02020603050405020304" pitchFamily="18" charset="0"/>
                <a:cs typeface="Times New Roman" panose="02020603050405020304" pitchFamily="18" charset="0"/>
              </a:rPr>
              <a:t> </a:t>
            </a:r>
            <a:r>
              <a:rPr lang="en-US" altLang="en-US" sz="2400" b="1" dirty="0" err="1">
                <a:solidFill>
                  <a:srgbClr val="010199"/>
                </a:solidFill>
                <a:latin typeface="Times New Roman" panose="02020603050405020304" pitchFamily="18" charset="0"/>
                <a:cs typeface="Times New Roman" panose="02020603050405020304" pitchFamily="18" charset="0"/>
              </a:rPr>
              <a:t>thoại</a:t>
            </a:r>
            <a:r>
              <a:rPr lang="en-US" altLang="en-US" sz="2400" b="1" dirty="0">
                <a:solidFill>
                  <a:srgbClr val="010199"/>
                </a:solidFill>
                <a:latin typeface="Times New Roman" panose="02020603050405020304" pitchFamily="18" charset="0"/>
                <a:cs typeface="Times New Roman" panose="02020603050405020304" pitchFamily="18" charset="0"/>
              </a:rPr>
              <a:t> di </a:t>
            </a:r>
            <a:r>
              <a:rPr lang="en-US" altLang="en-US" sz="2400" b="1" dirty="0" err="1">
                <a:solidFill>
                  <a:srgbClr val="010199"/>
                </a:solidFill>
                <a:latin typeface="Times New Roman" panose="02020603050405020304" pitchFamily="18" charset="0"/>
                <a:cs typeface="Times New Roman" panose="02020603050405020304" pitchFamily="18" charset="0"/>
              </a:rPr>
              <a:t>động</a:t>
            </a:r>
            <a:r>
              <a:rPr lang="en-US" altLang="en-US" sz="2400" b="1" dirty="0">
                <a:solidFill>
                  <a:srgbClr val="010199"/>
                </a:solidFill>
                <a:latin typeface="Times New Roman" panose="02020603050405020304" pitchFamily="18" charset="0"/>
                <a:cs typeface="Times New Roman" panose="02020603050405020304" pitchFamily="18" charset="0"/>
              </a:rPr>
              <a:t>: 0988 426 815</a:t>
            </a:r>
          </a:p>
        </p:txBody>
      </p:sp>
      <p:sp>
        <p:nvSpPr>
          <p:cNvPr id="2" name="TextBox 1">
            <a:extLst>
              <a:ext uri="{FF2B5EF4-FFF2-40B4-BE49-F238E27FC236}">
                <a16:creationId xmlns:a16="http://schemas.microsoft.com/office/drawing/2014/main" id="{84F560E6-035E-3C21-40C8-1F0946CA02CC}"/>
              </a:ext>
            </a:extLst>
          </p:cNvPr>
          <p:cNvSpPr txBox="1"/>
          <p:nvPr/>
        </p:nvSpPr>
        <p:spPr>
          <a:xfrm>
            <a:off x="5081592" y="5236972"/>
            <a:ext cx="2844800" cy="646331"/>
          </a:xfrm>
          <a:prstGeom prst="rect">
            <a:avLst/>
          </a:prstGeom>
          <a:noFill/>
        </p:spPr>
        <p:txBody>
          <a:bodyPr wrap="square" rtlCol="0">
            <a:spAutoFit/>
          </a:bodyPr>
          <a:lstStyle/>
          <a:p>
            <a:r>
              <a:rPr lang="en-US" altLang="en-US" sz="1800" b="1" dirty="0" err="1">
                <a:solidFill>
                  <a:srgbClr val="010199"/>
                </a:solidFill>
                <a:latin typeface="Times New Roman" panose="02020603050405020304" pitchFamily="18" charset="0"/>
                <a:cs typeface="Times New Roman" panose="02020603050405020304" pitchFamily="18" charset="0"/>
              </a:rPr>
              <a:t>Tháng</a:t>
            </a:r>
            <a:r>
              <a:rPr lang="en-US" altLang="en-US" sz="1800" b="1" dirty="0">
                <a:solidFill>
                  <a:srgbClr val="010199"/>
                </a:solidFill>
                <a:latin typeface="Times New Roman" panose="02020603050405020304" pitchFamily="18" charset="0"/>
                <a:cs typeface="Times New Roman" panose="02020603050405020304" pitchFamily="18" charset="0"/>
              </a:rPr>
              <a:t> 2 </a:t>
            </a:r>
            <a:r>
              <a:rPr lang="en-US" altLang="en-US" sz="1800" b="1" dirty="0" err="1">
                <a:solidFill>
                  <a:srgbClr val="010199"/>
                </a:solidFill>
                <a:latin typeface="Times New Roman" panose="02020603050405020304" pitchFamily="18" charset="0"/>
                <a:cs typeface="Times New Roman" panose="02020603050405020304" pitchFamily="18" charset="0"/>
              </a:rPr>
              <a:t>năm</a:t>
            </a:r>
            <a:r>
              <a:rPr lang="en-US" altLang="en-US" sz="1800" b="1" dirty="0">
                <a:solidFill>
                  <a:srgbClr val="010199"/>
                </a:solidFill>
                <a:latin typeface="Times New Roman" panose="02020603050405020304" pitchFamily="18" charset="0"/>
                <a:cs typeface="Times New Roman" panose="02020603050405020304" pitchFamily="18" charset="0"/>
              </a:rPr>
              <a:t> 2025</a:t>
            </a:r>
          </a:p>
          <a:p>
            <a:endParaRPr lang="en-GB" dirty="0"/>
          </a:p>
        </p:txBody>
      </p:sp>
      <p:pic>
        <p:nvPicPr>
          <p:cNvPr id="3" name="Picture 2">
            <a:extLst>
              <a:ext uri="{FF2B5EF4-FFF2-40B4-BE49-F238E27FC236}">
                <a16:creationId xmlns:a16="http://schemas.microsoft.com/office/drawing/2014/main" id="{A5EE67B5-F65D-7AA9-E83D-9F15BB4467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9980" y="1030953"/>
            <a:ext cx="1471573" cy="1471573"/>
          </a:xfrm>
          <a:prstGeom prst="rect">
            <a:avLst/>
          </a:prstGeom>
        </p:spPr>
      </p:pic>
    </p:spTree>
    <p:custDataLst>
      <p:tags r:id="rId1"/>
    </p:custDataLst>
    <p:extLst>
      <p:ext uri="{BB962C8B-B14F-4D97-AF65-F5344CB8AC3E}">
        <p14:creationId xmlns:p14="http://schemas.microsoft.com/office/powerpoint/2010/main" val="2069932067"/>
      </p:ext>
    </p:extLst>
  </p:cSld>
  <p:clrMapOvr>
    <a:masterClrMapping/>
  </p:clrMapOvr>
  <p:transition spd="slow" advClick="0" advTm="2904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randombar(horizontal)">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1000" fill="hold"/>
                                        <p:tgtEl>
                                          <p:spTgt spid="5123"/>
                                        </p:tgtEl>
                                        <p:attrNameLst>
                                          <p:attrName>ppt_w</p:attrName>
                                        </p:attrNameLst>
                                      </p:cBhvr>
                                      <p:tavLst>
                                        <p:tav tm="0">
                                          <p:val>
                                            <p:fltVal val="0"/>
                                          </p:val>
                                        </p:tav>
                                        <p:tav tm="100000">
                                          <p:val>
                                            <p:strVal val="#ppt_w"/>
                                          </p:val>
                                        </p:tav>
                                      </p:tavLst>
                                    </p:anim>
                                    <p:anim calcmode="lin" valueType="num">
                                      <p:cBhvr>
                                        <p:cTn id="18" dur="1000" fill="hold"/>
                                        <p:tgtEl>
                                          <p:spTgt spid="5123"/>
                                        </p:tgtEl>
                                        <p:attrNameLst>
                                          <p:attrName>ppt_h</p:attrName>
                                        </p:attrNameLst>
                                      </p:cBhvr>
                                      <p:tavLst>
                                        <p:tav tm="0">
                                          <p:val>
                                            <p:fltVal val="0"/>
                                          </p:val>
                                        </p:tav>
                                        <p:tav tm="100000">
                                          <p:val>
                                            <p:strVal val="#ppt_h"/>
                                          </p:val>
                                        </p:tav>
                                      </p:tavLst>
                                    </p:anim>
                                    <p:anim calcmode="lin" valueType="num">
                                      <p:cBhvr>
                                        <p:cTn id="19" dur="1000" fill="hold"/>
                                        <p:tgtEl>
                                          <p:spTgt spid="5123"/>
                                        </p:tgtEl>
                                        <p:attrNameLst>
                                          <p:attrName>style.rotation</p:attrName>
                                        </p:attrNameLst>
                                      </p:cBhvr>
                                      <p:tavLst>
                                        <p:tav tm="0">
                                          <p:val>
                                            <p:fltVal val="90"/>
                                          </p:val>
                                        </p:tav>
                                        <p:tav tm="100000">
                                          <p:val>
                                            <p:fltVal val="0"/>
                                          </p:val>
                                        </p:tav>
                                      </p:tavLst>
                                    </p:anim>
                                    <p:animEffect transition="in" filter="fade">
                                      <p:cBhvr>
                                        <p:cTn id="20" dur="10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500" fill="hold"/>
                                        <p:tgtEl>
                                          <p:spTgt spid="5124"/>
                                        </p:tgtEl>
                                        <p:attrNameLst>
                                          <p:attrName>ppt_w</p:attrName>
                                        </p:attrNameLst>
                                      </p:cBhvr>
                                      <p:tavLst>
                                        <p:tav tm="0">
                                          <p:val>
                                            <p:fltVal val="0"/>
                                          </p:val>
                                        </p:tav>
                                        <p:tav tm="100000">
                                          <p:val>
                                            <p:strVal val="#ppt_w"/>
                                          </p:val>
                                        </p:tav>
                                      </p:tavLst>
                                    </p:anim>
                                    <p:anim calcmode="lin" valueType="num">
                                      <p:cBhvr>
                                        <p:cTn id="26" dur="500" fill="hold"/>
                                        <p:tgtEl>
                                          <p:spTgt spid="5124"/>
                                        </p:tgtEl>
                                        <p:attrNameLst>
                                          <p:attrName>ppt_h</p:attrName>
                                        </p:attrNameLst>
                                      </p:cBhvr>
                                      <p:tavLst>
                                        <p:tav tm="0">
                                          <p:val>
                                            <p:fltVal val="0"/>
                                          </p:val>
                                        </p:tav>
                                        <p:tav tm="100000">
                                          <p:val>
                                            <p:strVal val="#ppt_h"/>
                                          </p:val>
                                        </p:tav>
                                      </p:tavLst>
                                    </p:anim>
                                    <p:animEffect transition="in" filter="fade">
                                      <p:cBhvr>
                                        <p:cTn id="27" dur="5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129"/>
                                        </p:tgtEl>
                                        <p:attrNameLst>
                                          <p:attrName>style.visibility</p:attrName>
                                        </p:attrNameLst>
                                      </p:cBhvr>
                                      <p:to>
                                        <p:strVal val="visible"/>
                                      </p:to>
                                    </p:set>
                                    <p:animEffect transition="in" filter="fade">
                                      <p:cBhvr>
                                        <p:cTn id="32" dur="2000"/>
                                        <p:tgtEl>
                                          <p:spTgt spid="5129"/>
                                        </p:tgtEl>
                                      </p:cBhvr>
                                    </p:animEffect>
                                    <p:anim calcmode="lin" valueType="num">
                                      <p:cBhvr>
                                        <p:cTn id="33" dur="2000" fill="hold"/>
                                        <p:tgtEl>
                                          <p:spTgt spid="5129"/>
                                        </p:tgtEl>
                                        <p:attrNameLst>
                                          <p:attrName>ppt_w</p:attrName>
                                        </p:attrNameLst>
                                      </p:cBhvr>
                                      <p:tavLst>
                                        <p:tav tm="0" fmla="#ppt_w*sin(2.5*pi*$)">
                                          <p:val>
                                            <p:fltVal val="0"/>
                                          </p:val>
                                        </p:tav>
                                        <p:tav tm="100000">
                                          <p:val>
                                            <p:fltVal val="1"/>
                                          </p:val>
                                        </p:tav>
                                      </p:tavLst>
                                    </p:anim>
                                    <p:anim calcmode="lin" valueType="num">
                                      <p:cBhvr>
                                        <p:cTn id="34" dur="2000" fill="hold"/>
                                        <p:tgtEl>
                                          <p:spTgt spid="512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128"/>
                                        </p:tgtEl>
                                        <p:attrNameLst>
                                          <p:attrName>style.visibility</p:attrName>
                                        </p:attrNameLst>
                                      </p:cBhvr>
                                      <p:to>
                                        <p:strVal val="visible"/>
                                      </p:to>
                                    </p:set>
                                    <p:animEffect transition="in" filter="wipe(down)">
                                      <p:cBhvr>
                                        <p:cTn id="39" dur="580">
                                          <p:stCondLst>
                                            <p:cond delay="0"/>
                                          </p:stCondLst>
                                        </p:cTn>
                                        <p:tgtEl>
                                          <p:spTgt spid="5128"/>
                                        </p:tgtEl>
                                      </p:cBhvr>
                                    </p:animEffect>
                                    <p:anim calcmode="lin" valueType="num">
                                      <p:cBhvr>
                                        <p:cTn id="40"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8"/>
                                        </p:tgtEl>
                                      </p:cBhvr>
                                      <p:to x="100000" y="60000"/>
                                    </p:animScale>
                                    <p:animScale>
                                      <p:cBhvr>
                                        <p:cTn id="46" dur="166" decel="50000">
                                          <p:stCondLst>
                                            <p:cond delay="676"/>
                                          </p:stCondLst>
                                        </p:cTn>
                                        <p:tgtEl>
                                          <p:spTgt spid="5128"/>
                                        </p:tgtEl>
                                      </p:cBhvr>
                                      <p:to x="100000" y="100000"/>
                                    </p:animScale>
                                    <p:animScale>
                                      <p:cBhvr>
                                        <p:cTn id="47" dur="26">
                                          <p:stCondLst>
                                            <p:cond delay="1312"/>
                                          </p:stCondLst>
                                        </p:cTn>
                                        <p:tgtEl>
                                          <p:spTgt spid="5128"/>
                                        </p:tgtEl>
                                      </p:cBhvr>
                                      <p:to x="100000" y="80000"/>
                                    </p:animScale>
                                    <p:animScale>
                                      <p:cBhvr>
                                        <p:cTn id="48" dur="166" decel="50000">
                                          <p:stCondLst>
                                            <p:cond delay="1338"/>
                                          </p:stCondLst>
                                        </p:cTn>
                                        <p:tgtEl>
                                          <p:spTgt spid="5128"/>
                                        </p:tgtEl>
                                      </p:cBhvr>
                                      <p:to x="100000" y="100000"/>
                                    </p:animScale>
                                    <p:animScale>
                                      <p:cBhvr>
                                        <p:cTn id="49" dur="26">
                                          <p:stCondLst>
                                            <p:cond delay="1642"/>
                                          </p:stCondLst>
                                        </p:cTn>
                                        <p:tgtEl>
                                          <p:spTgt spid="5128"/>
                                        </p:tgtEl>
                                      </p:cBhvr>
                                      <p:to x="100000" y="90000"/>
                                    </p:animScale>
                                    <p:animScale>
                                      <p:cBhvr>
                                        <p:cTn id="50" dur="166" decel="50000">
                                          <p:stCondLst>
                                            <p:cond delay="1668"/>
                                          </p:stCondLst>
                                        </p:cTn>
                                        <p:tgtEl>
                                          <p:spTgt spid="5128"/>
                                        </p:tgtEl>
                                      </p:cBhvr>
                                      <p:to x="100000" y="100000"/>
                                    </p:animScale>
                                    <p:animScale>
                                      <p:cBhvr>
                                        <p:cTn id="51" dur="26">
                                          <p:stCondLst>
                                            <p:cond delay="1808"/>
                                          </p:stCondLst>
                                        </p:cTn>
                                        <p:tgtEl>
                                          <p:spTgt spid="5128"/>
                                        </p:tgtEl>
                                      </p:cBhvr>
                                      <p:to x="100000" y="95000"/>
                                    </p:animScale>
                                    <p:animScale>
                                      <p:cBhvr>
                                        <p:cTn id="52" dur="166" decel="50000">
                                          <p:stCondLst>
                                            <p:cond delay="1834"/>
                                          </p:stCondLst>
                                        </p:cTn>
                                        <p:tgtEl>
                                          <p:spTgt spid="512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3" grpId="0"/>
      <p:bldP spid="5124" grpId="0"/>
      <p:bldP spid="5125" grpId="0"/>
      <p:bldP spid="5128" grpId="0"/>
      <p:bldP spid="512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5" descr="nhi1.png"/>
          <p:cNvPicPr>
            <a:picLocks noChangeAspect="1"/>
          </p:cNvPicPr>
          <p:nvPr/>
        </p:nvPicPr>
        <p:blipFill>
          <a:blip r:embed="rId4"/>
          <a:srcRect l="35745" t="34312" r="56526" b="13075"/>
          <a:stretch>
            <a:fillRect/>
          </a:stretch>
        </p:blipFill>
        <p:spPr bwMode="auto">
          <a:xfrm>
            <a:off x="4374776" y="1156447"/>
            <a:ext cx="609600" cy="3810000"/>
          </a:xfrm>
          <a:prstGeom prst="rect">
            <a:avLst/>
          </a:prstGeom>
          <a:noFill/>
          <a:ln w="9525">
            <a:noFill/>
            <a:miter lim="800000"/>
            <a:headEnd/>
            <a:tailEnd/>
          </a:ln>
        </p:spPr>
      </p:pic>
      <p:pic>
        <p:nvPicPr>
          <p:cNvPr id="6" name="Ảnh 6" descr="nhi1.png"/>
          <p:cNvPicPr>
            <a:picLocks noChangeAspect="1"/>
          </p:cNvPicPr>
          <p:nvPr/>
        </p:nvPicPr>
        <p:blipFill>
          <a:blip r:embed="rId4"/>
          <a:srcRect l="43887" t="34312" r="35823" b="13075"/>
          <a:stretch>
            <a:fillRect/>
          </a:stretch>
        </p:blipFill>
        <p:spPr bwMode="auto">
          <a:xfrm>
            <a:off x="4984376" y="1461247"/>
            <a:ext cx="1600200" cy="3505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19389072"/>
      </p:ext>
    </p:extLst>
  </p:cSld>
  <p:clrMapOvr>
    <a:masterClrMapping/>
  </p:clrMapOvr>
  <mc:AlternateContent xmlns:mc="http://schemas.openxmlformats.org/markup-compatibility/2006" xmlns:p14="http://schemas.microsoft.com/office/powerpoint/2010/main">
    <mc:Choice Requires="p14">
      <p:transition spd="slow" p14:dur="800" advClick="0" advTm="9722">
        <p:circle/>
      </p:transition>
    </mc:Choice>
    <mc:Fallback xmlns="">
      <p:transition spd="slow" advClick="0" advTm="972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1267"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1268"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1269" name="Text Box 5"/>
          <p:cNvSpPr txBox="1">
            <a:spLocks noChangeArrowheads="1"/>
          </p:cNvSpPr>
          <p:nvPr/>
        </p:nvSpPr>
        <p:spPr bwMode="auto">
          <a:xfrm>
            <a:off x="3886200" y="76200"/>
            <a:ext cx="5181600" cy="762000"/>
          </a:xfrm>
          <a:prstGeom prst="rect">
            <a:avLst/>
          </a:prstGeom>
          <a:noFill/>
          <a:ln w="9525">
            <a:noFill/>
            <a:miter lim="800000"/>
            <a:headEnd/>
            <a:tailEnd/>
          </a:ln>
          <a:effectLst/>
        </p:spPr>
        <p:txBody>
          <a:bodyPr>
            <a:spAutoFit/>
          </a:bodyPr>
          <a:lstStyle/>
          <a:p>
            <a:pPr>
              <a:spcBef>
                <a:spcPct val="50000"/>
              </a:spcBef>
            </a:pPr>
            <a:r>
              <a:rPr lang="en-US" altLang="vi-VN" sz="4400" dirty="0" err="1">
                <a:solidFill>
                  <a:schemeClr val="accent5"/>
                </a:solidFill>
                <a:latin typeface="Calibri"/>
              </a:rPr>
              <a:t>Một</a:t>
            </a:r>
            <a:r>
              <a:rPr lang="en-US" altLang="vi-VN" sz="4400" dirty="0">
                <a:solidFill>
                  <a:schemeClr val="accent5"/>
                </a:solidFill>
                <a:latin typeface="Calibri"/>
              </a:rPr>
              <a:t> </a:t>
            </a:r>
            <a:r>
              <a:rPr lang="en-US" altLang="vi-VN" sz="4400" dirty="0" err="1">
                <a:solidFill>
                  <a:schemeClr val="accent5"/>
                </a:solidFill>
                <a:latin typeface="Calibri"/>
              </a:rPr>
              <a:t>số</a:t>
            </a:r>
            <a:r>
              <a:rPr lang="en-US" altLang="vi-VN" sz="4400" dirty="0">
                <a:solidFill>
                  <a:schemeClr val="accent5"/>
                </a:solidFill>
                <a:latin typeface="Calibri"/>
              </a:rPr>
              <a:t> </a:t>
            </a:r>
            <a:r>
              <a:rPr lang="en-US" altLang="vi-VN" sz="4400" dirty="0" err="1">
                <a:solidFill>
                  <a:schemeClr val="accent5"/>
                </a:solidFill>
                <a:latin typeface="Calibri"/>
              </a:rPr>
              <a:t>mẫu</a:t>
            </a:r>
            <a:r>
              <a:rPr lang="en-US" altLang="vi-VN" sz="4400" dirty="0">
                <a:solidFill>
                  <a:schemeClr val="accent5"/>
                </a:solidFill>
                <a:latin typeface="Calibri"/>
              </a:rPr>
              <a:t> </a:t>
            </a:r>
            <a:r>
              <a:rPr lang="en-US" altLang="vi-VN" sz="4400" dirty="0" err="1">
                <a:solidFill>
                  <a:schemeClr val="accent5"/>
                </a:solidFill>
                <a:latin typeface="Calibri"/>
              </a:rPr>
              <a:t>chữ</a:t>
            </a:r>
            <a:r>
              <a:rPr lang="en-US" altLang="vi-VN" sz="4400" dirty="0">
                <a:solidFill>
                  <a:schemeClr val="accent5"/>
                </a:solidFill>
                <a:latin typeface="Calibri"/>
              </a:rPr>
              <a:t> h</a:t>
            </a:r>
          </a:p>
        </p:txBody>
      </p:sp>
      <p:sp>
        <p:nvSpPr>
          <p:cNvPr id="16403" name="WordArt 19"/>
          <p:cNvSpPr>
            <a:spLocks noChangeArrowheads="1" noChangeShapeType="1" noTextEdit="1"/>
          </p:cNvSpPr>
          <p:nvPr/>
        </p:nvSpPr>
        <p:spPr bwMode="auto">
          <a:xfrm>
            <a:off x="5327944" y="1295400"/>
            <a:ext cx="1598612" cy="2819400"/>
          </a:xfrm>
          <a:prstGeom prst="rect">
            <a:avLst/>
          </a:prstGeom>
        </p:spPr>
        <p:txBody>
          <a:bodyPr wrap="none" fromWordArt="1">
            <a:prstTxWarp prst="textPlain">
              <a:avLst>
                <a:gd name="adj" fmla="val 50000"/>
              </a:avLst>
            </a:prstTxWarp>
          </a:bodyPr>
          <a:lstStyle/>
          <a:p>
            <a:pPr algn="ctr"/>
            <a:r>
              <a:rPr lang="en-US" sz="7200" b="1" kern="10" dirty="0">
                <a:ln w="9525">
                  <a:solidFill>
                    <a:srgbClr val="000000"/>
                  </a:solidFill>
                  <a:round/>
                  <a:headEnd/>
                  <a:tailEnd/>
                </a:ln>
                <a:solidFill>
                  <a:srgbClr val="FF0000"/>
                </a:solidFill>
                <a:latin typeface="Arial"/>
                <a:cs typeface="Arial"/>
              </a:rPr>
              <a:t>h</a:t>
            </a:r>
          </a:p>
        </p:txBody>
      </p:sp>
      <p:pic>
        <p:nvPicPr>
          <p:cNvPr id="16404" name="Picture 20" descr="h"/>
          <p:cNvPicPr>
            <a:picLocks noChangeAspect="1" noChangeArrowheads="1"/>
          </p:cNvPicPr>
          <p:nvPr/>
        </p:nvPicPr>
        <p:blipFill>
          <a:blip r:embed="rId4"/>
          <a:srcRect/>
          <a:stretch>
            <a:fillRect/>
          </a:stretch>
        </p:blipFill>
        <p:spPr bwMode="auto">
          <a:xfrm>
            <a:off x="7924154" y="1347537"/>
            <a:ext cx="2055812" cy="2819400"/>
          </a:xfrm>
          <a:prstGeom prst="rect">
            <a:avLst/>
          </a:prstGeom>
          <a:noFill/>
          <a:ln w="9525">
            <a:noFill/>
            <a:miter lim="800000"/>
            <a:headEnd/>
            <a:tailEnd/>
          </a:ln>
        </p:spPr>
      </p:pic>
      <p:sp>
        <p:nvSpPr>
          <p:cNvPr id="16405" name="Text Box 21"/>
          <p:cNvSpPr txBox="1">
            <a:spLocks noChangeArrowheads="1"/>
          </p:cNvSpPr>
          <p:nvPr/>
        </p:nvSpPr>
        <p:spPr bwMode="auto">
          <a:xfrm>
            <a:off x="2057400" y="381000"/>
            <a:ext cx="2590800" cy="4785926"/>
          </a:xfrm>
          <a:prstGeom prst="rect">
            <a:avLst/>
          </a:prstGeom>
          <a:noFill/>
          <a:ln w="9525">
            <a:noFill/>
            <a:miter lim="800000"/>
            <a:headEnd/>
            <a:tailEnd/>
          </a:ln>
          <a:effectLst/>
        </p:spPr>
        <p:txBody>
          <a:bodyPr wrap="square">
            <a:spAutoFit/>
          </a:bodyPr>
          <a:lstStyle/>
          <a:p>
            <a:pPr algn="ctr">
              <a:spcBef>
                <a:spcPct val="50000"/>
              </a:spcBef>
            </a:pPr>
            <a:r>
              <a:rPr lang="en-US" altLang="vi-VN" sz="30500" b="1" dirty="0">
                <a:solidFill>
                  <a:srgbClr val="0000CC"/>
                </a:solidFill>
                <a:latin typeface="Arial Narrow" pitchFamily="34" charset="0"/>
              </a:rPr>
              <a:t>H</a:t>
            </a:r>
          </a:p>
        </p:txBody>
      </p:sp>
      <p:pic>
        <p:nvPicPr>
          <p:cNvPr id="23" name="Picture 6" descr="Frames PPT 011"/>
          <p:cNvPicPr>
            <a:picLocks noChangeAspect="1" noChangeArrowheads="1"/>
          </p:cNvPicPr>
          <p:nvPr/>
        </p:nvPicPr>
        <p:blipFill>
          <a:blip r:embed="rId5"/>
          <a:srcRect/>
          <a:stretch>
            <a:fillRect/>
          </a:stretch>
        </p:blipFill>
        <p:spPr bwMode="auto">
          <a:xfrm>
            <a:off x="-25356" y="0"/>
            <a:ext cx="12305211" cy="68580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ustDataLst>
      <p:tags r:id="rId1"/>
    </p:custDataLst>
    <p:extLst>
      <p:ext uri="{BB962C8B-B14F-4D97-AF65-F5344CB8AC3E}">
        <p14:creationId xmlns:p14="http://schemas.microsoft.com/office/powerpoint/2010/main" val="2367542650"/>
      </p:ext>
    </p:extLst>
  </p:cSld>
  <p:clrMapOvr>
    <a:masterClrMapping/>
  </p:clrMapOvr>
  <p:transition spd="slow" advClick="0" advTm="1642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05">
                                            <p:txEl>
                                              <p:pRg st="0" end="0"/>
                                            </p:txEl>
                                          </p:spTgt>
                                        </p:tgtEl>
                                        <p:attrNameLst>
                                          <p:attrName>style.visibility</p:attrName>
                                        </p:attrNameLst>
                                      </p:cBhvr>
                                      <p:to>
                                        <p:strVal val="visible"/>
                                      </p:to>
                                    </p:set>
                                    <p:animEffect transition="in" filter="fade">
                                      <p:cBhvr>
                                        <p:cTn id="7" dur="2000"/>
                                        <p:tgtEl>
                                          <p:spTgt spid="16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03">
                                            <p:txEl>
                                              <p:pRg st="0" end="0"/>
                                            </p:txEl>
                                          </p:spTgt>
                                        </p:tgtEl>
                                        <p:attrNameLst>
                                          <p:attrName>style.visibility</p:attrName>
                                        </p:attrNameLst>
                                      </p:cBhvr>
                                      <p:to>
                                        <p:strVal val="visible"/>
                                      </p:to>
                                    </p:set>
                                    <p:animEffect transition="in" filter="fade">
                                      <p:cBhvr>
                                        <p:cTn id="12" dur="2000"/>
                                        <p:tgtEl>
                                          <p:spTgt spid="164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04"/>
                                        </p:tgtEl>
                                        <p:attrNameLst>
                                          <p:attrName>style.visibility</p:attrName>
                                        </p:attrNameLst>
                                      </p:cBhvr>
                                      <p:to>
                                        <p:strVal val="visible"/>
                                      </p:to>
                                    </p:set>
                                    <p:animEffect transition="in" filter="fade">
                                      <p:cBhvr>
                                        <p:cTn id="17" dur="20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1267"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1268"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1269" name="Text Box 5"/>
          <p:cNvSpPr txBox="1">
            <a:spLocks noChangeArrowheads="1"/>
          </p:cNvSpPr>
          <p:nvPr/>
        </p:nvSpPr>
        <p:spPr bwMode="auto">
          <a:xfrm>
            <a:off x="3886200" y="76200"/>
            <a:ext cx="5181600" cy="762000"/>
          </a:xfrm>
          <a:prstGeom prst="rect">
            <a:avLst/>
          </a:prstGeom>
          <a:noFill/>
          <a:ln w="9525">
            <a:noFill/>
            <a:miter lim="800000"/>
            <a:headEnd/>
            <a:tailEnd/>
          </a:ln>
          <a:effectLst/>
        </p:spPr>
        <p:txBody>
          <a:bodyPr>
            <a:spAutoFit/>
          </a:bodyPr>
          <a:lstStyle/>
          <a:p>
            <a:pPr>
              <a:spcBef>
                <a:spcPct val="50000"/>
              </a:spcBef>
            </a:pPr>
            <a:r>
              <a:rPr lang="en-US" altLang="vi-VN" sz="4400" dirty="0" err="1">
                <a:solidFill>
                  <a:schemeClr val="accent5"/>
                </a:solidFill>
                <a:latin typeface="Calibri"/>
              </a:rPr>
              <a:t>Một</a:t>
            </a:r>
            <a:r>
              <a:rPr lang="en-US" altLang="vi-VN" sz="4400" dirty="0">
                <a:solidFill>
                  <a:schemeClr val="accent5"/>
                </a:solidFill>
                <a:latin typeface="Calibri"/>
              </a:rPr>
              <a:t> </a:t>
            </a:r>
            <a:r>
              <a:rPr lang="en-US" altLang="vi-VN" sz="4400" dirty="0" err="1">
                <a:solidFill>
                  <a:schemeClr val="accent5"/>
                </a:solidFill>
                <a:latin typeface="Calibri"/>
              </a:rPr>
              <a:t>số</a:t>
            </a:r>
            <a:r>
              <a:rPr lang="en-US" altLang="vi-VN" sz="4400" dirty="0">
                <a:solidFill>
                  <a:schemeClr val="accent5"/>
                </a:solidFill>
                <a:latin typeface="Calibri"/>
              </a:rPr>
              <a:t> </a:t>
            </a:r>
            <a:r>
              <a:rPr lang="en-US" altLang="vi-VN" sz="4400" dirty="0" err="1">
                <a:solidFill>
                  <a:schemeClr val="accent5"/>
                </a:solidFill>
                <a:latin typeface="Calibri"/>
              </a:rPr>
              <a:t>mẫu</a:t>
            </a:r>
            <a:r>
              <a:rPr lang="en-US" altLang="vi-VN" sz="4400" dirty="0">
                <a:solidFill>
                  <a:schemeClr val="accent5"/>
                </a:solidFill>
                <a:latin typeface="Calibri"/>
              </a:rPr>
              <a:t> </a:t>
            </a:r>
            <a:r>
              <a:rPr lang="en-US" altLang="vi-VN" sz="4400" dirty="0" err="1">
                <a:solidFill>
                  <a:schemeClr val="accent5"/>
                </a:solidFill>
                <a:latin typeface="Calibri"/>
              </a:rPr>
              <a:t>chữ</a:t>
            </a:r>
            <a:r>
              <a:rPr lang="en-US" altLang="vi-VN" sz="4400" dirty="0">
                <a:solidFill>
                  <a:schemeClr val="accent5"/>
                </a:solidFill>
                <a:latin typeface="Calibri"/>
              </a:rPr>
              <a:t> h</a:t>
            </a:r>
          </a:p>
        </p:txBody>
      </p:sp>
      <p:sp>
        <p:nvSpPr>
          <p:cNvPr id="16403" name="WordArt 19"/>
          <p:cNvSpPr>
            <a:spLocks noChangeArrowheads="1" noChangeShapeType="1" noTextEdit="1"/>
          </p:cNvSpPr>
          <p:nvPr/>
        </p:nvSpPr>
        <p:spPr bwMode="auto">
          <a:xfrm>
            <a:off x="5524500" y="1600200"/>
            <a:ext cx="1905000" cy="2590800"/>
          </a:xfrm>
          <a:prstGeom prst="rect">
            <a:avLst/>
          </a:prstGeom>
        </p:spPr>
        <p:txBody>
          <a:bodyPr wrap="none" fromWordArt="1">
            <a:prstTxWarp prst="textPlain">
              <a:avLst>
                <a:gd name="adj" fmla="val 50000"/>
              </a:avLst>
            </a:prstTxWarp>
          </a:bodyPr>
          <a:lstStyle/>
          <a:p>
            <a:pPr algn="ctr"/>
            <a:r>
              <a:rPr lang="en-US" sz="7200" b="1" kern="10" dirty="0">
                <a:ln w="9525">
                  <a:solidFill>
                    <a:srgbClr val="000000"/>
                  </a:solidFill>
                  <a:round/>
                  <a:headEnd/>
                  <a:tailEnd/>
                </a:ln>
                <a:solidFill>
                  <a:srgbClr val="FF0000"/>
                </a:solidFill>
                <a:latin typeface="Arial"/>
                <a:cs typeface="Arial"/>
              </a:rPr>
              <a:t>h</a:t>
            </a:r>
          </a:p>
        </p:txBody>
      </p:sp>
      <p:pic>
        <p:nvPicPr>
          <p:cNvPr id="16404" name="Picture 20" descr="h"/>
          <p:cNvPicPr>
            <a:picLocks noChangeAspect="1" noChangeArrowheads="1"/>
          </p:cNvPicPr>
          <p:nvPr/>
        </p:nvPicPr>
        <p:blipFill>
          <a:blip r:embed="rId4"/>
          <a:srcRect/>
          <a:stretch>
            <a:fillRect/>
          </a:stretch>
        </p:blipFill>
        <p:spPr bwMode="auto">
          <a:xfrm>
            <a:off x="8090820" y="1326163"/>
            <a:ext cx="2055812" cy="2819400"/>
          </a:xfrm>
          <a:prstGeom prst="rect">
            <a:avLst/>
          </a:prstGeom>
          <a:noFill/>
          <a:ln w="9525">
            <a:noFill/>
            <a:miter lim="800000"/>
            <a:headEnd/>
            <a:tailEnd/>
          </a:ln>
        </p:spPr>
      </p:pic>
      <p:sp>
        <p:nvSpPr>
          <p:cNvPr id="16405" name="Text Box 21"/>
          <p:cNvSpPr txBox="1">
            <a:spLocks noChangeArrowheads="1"/>
          </p:cNvSpPr>
          <p:nvPr/>
        </p:nvSpPr>
        <p:spPr bwMode="auto">
          <a:xfrm>
            <a:off x="2057400" y="381000"/>
            <a:ext cx="2590800" cy="4785926"/>
          </a:xfrm>
          <a:prstGeom prst="rect">
            <a:avLst/>
          </a:prstGeom>
          <a:noFill/>
          <a:ln w="9525">
            <a:noFill/>
            <a:miter lim="800000"/>
            <a:headEnd/>
            <a:tailEnd/>
          </a:ln>
          <a:effectLst/>
        </p:spPr>
        <p:txBody>
          <a:bodyPr wrap="square">
            <a:spAutoFit/>
          </a:bodyPr>
          <a:lstStyle/>
          <a:p>
            <a:pPr algn="ctr">
              <a:spcBef>
                <a:spcPct val="50000"/>
              </a:spcBef>
            </a:pPr>
            <a:r>
              <a:rPr lang="en-US" altLang="vi-VN" sz="30500" b="1" dirty="0">
                <a:solidFill>
                  <a:srgbClr val="0000CC"/>
                </a:solidFill>
                <a:latin typeface="Arial Narrow" pitchFamily="34" charset="0"/>
              </a:rPr>
              <a:t>H</a:t>
            </a:r>
          </a:p>
        </p:txBody>
      </p:sp>
    </p:spTree>
    <p:custDataLst>
      <p:tags r:id="rId1"/>
    </p:custDataLst>
    <p:extLst>
      <p:ext uri="{BB962C8B-B14F-4D97-AF65-F5344CB8AC3E}">
        <p14:creationId xmlns:p14="http://schemas.microsoft.com/office/powerpoint/2010/main" val="1567206118"/>
      </p:ext>
    </p:extLst>
  </p:cSld>
  <p:clrMapOvr>
    <a:masterClrMapping/>
  </p:clrMapOvr>
  <mc:AlternateContent xmlns:mc="http://schemas.openxmlformats.org/markup-compatibility/2006" xmlns:p14="http://schemas.microsoft.com/office/powerpoint/2010/main">
    <mc:Choice Requires="p14">
      <p:transition spd="slow" p14:dur="800" advClick="0" advTm="10248">
        <p14:flythrough/>
      </p:transition>
    </mc:Choice>
    <mc:Fallback xmlns="">
      <p:transition spd="slow" advClick="0" advTm="10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circle(in)">
                                      <p:cBhvr>
                                        <p:cTn id="7" dur="2000"/>
                                        <p:tgtEl>
                                          <p:spTgt spid="164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403"/>
                                        </p:tgtEl>
                                        <p:attrNameLst>
                                          <p:attrName>style.visibility</p:attrName>
                                        </p:attrNameLst>
                                      </p:cBhvr>
                                      <p:to>
                                        <p:strVal val="visible"/>
                                      </p:to>
                                    </p:set>
                                    <p:animEffect transition="in" filter="circle(in)">
                                      <p:cBhvr>
                                        <p:cTn id="12" dur="2000"/>
                                        <p:tgtEl>
                                          <p:spTgt spid="1640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404"/>
                                        </p:tgtEl>
                                        <p:attrNameLst>
                                          <p:attrName>style.visibility</p:attrName>
                                        </p:attrNameLst>
                                      </p:cBhvr>
                                      <p:to>
                                        <p:strVal val="visible"/>
                                      </p:to>
                                    </p:set>
                                    <p:animEffect transition="in" filter="circle(in)">
                                      <p:cBhvr>
                                        <p:cTn id="17" dur="20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p:bldP spid="164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246050" y="1473799"/>
            <a:ext cx="45891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Làm</a:t>
            </a:r>
            <a:r>
              <a:rPr kumimoji="0" lang="en-US" sz="4000" b="1" i="1"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quen</a:t>
            </a:r>
            <a:r>
              <a:rPr kumimoji="0" lang="en-US" sz="4000" b="1" i="1"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chữ</a:t>
            </a:r>
            <a:r>
              <a:rPr kumimoji="0" lang="en-US" sz="4000" b="1" i="1"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rPr>
              <a:t> </a:t>
            </a:r>
            <a:r>
              <a:rPr lang="en-US" sz="4000" b="1" i="1" dirty="0">
                <a:solidFill>
                  <a:srgbClr val="010199">
                    <a:lumMod val="75000"/>
                  </a:srgbClr>
                </a:solidFill>
                <a:latin typeface="Times New Roman" panose="02020603050405020304" pitchFamily="18" charset="0"/>
                <a:cs typeface="Times New Roman" panose="02020603050405020304" pitchFamily="18" charset="0"/>
              </a:rPr>
              <a:t>k</a:t>
            </a:r>
            <a:endParaRPr kumimoji="0" lang="en-US" sz="4000" b="0" i="0"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881893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kin241"/>
          <p:cNvPicPr>
            <a:picLocks noGrp="1" noChangeAspect="1" noChangeArrowheads="1" noCrop="1"/>
          </p:cNvPicPr>
          <p:nvPr>
            <p:ph idx="1"/>
          </p:nvPr>
        </p:nvPicPr>
        <p:blipFill>
          <a:blip r:embed="rId6"/>
          <a:srcRect/>
          <a:stretch>
            <a:fillRect/>
          </a:stretch>
        </p:blipFill>
        <p:spPr>
          <a:xfrm>
            <a:off x="0" y="0"/>
            <a:ext cx="12192000" cy="6858000"/>
          </a:xfr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AF507438-7753-43e0-B8FC-AC1667EBCBE1}">
              <a14:hiddenEffects xmlns:a14="http://schemas.microsoft.com/office/drawing/2007/7/7/main" xmlns="">
                <a:effectLst>
                  <a:outerShdw blurRad="63500" dist="35921" dir="2700000" algn="ctr" rotWithShape="0">
                    <a:srgbClr xmlns:mc="http://schemas.openxmlformats.org/markup-compatibility/2006" val="808080" mc:Ignorable=""/>
                  </a:outerShdw>
                </a:effectLst>
              </a14:hiddenEffects>
            </a:ext>
          </a:extLst>
        </p:spPr>
      </p:pic>
      <p:sp>
        <p:nvSpPr>
          <p:cNvPr id="5" name="TextBox 4"/>
          <p:cNvSpPr txBox="1"/>
          <p:nvPr/>
        </p:nvSpPr>
        <p:spPr>
          <a:xfrm>
            <a:off x="3962400" y="1066800"/>
            <a:ext cx="4800600" cy="1754326"/>
          </a:xfrm>
          <a:prstGeom prst="rect">
            <a:avLst/>
          </a:prstGeom>
          <a:noFill/>
        </p:spPr>
        <p:txBody>
          <a:bodyPr wrap="square" rtlCol="0">
            <a:spAutoFit/>
          </a:bodyPr>
          <a:lstStyle/>
          <a:p>
            <a:r>
              <a:rPr lang="en-US" sz="3600" b="1" dirty="0" err="1">
                <a:solidFill>
                  <a:schemeClr val="accent5"/>
                </a:solidFill>
                <a:latin typeface="Times New Roman" pitchFamily="18" charset="0"/>
                <a:cs typeface="Times New Roman" pitchFamily="18" charset="0"/>
              </a:rPr>
              <a:t>Hoa</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như</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kèn</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nhỏ</a:t>
            </a:r>
            <a:endParaRPr lang="en-US" sz="3600" b="1" dirty="0">
              <a:solidFill>
                <a:schemeClr val="accent5"/>
              </a:solidFill>
              <a:latin typeface="Times New Roman" pitchFamily="18" charset="0"/>
              <a:cs typeface="Times New Roman" pitchFamily="18" charset="0"/>
            </a:endParaRPr>
          </a:p>
          <a:p>
            <a:r>
              <a:rPr lang="en-US" sz="3600" b="1" dirty="0" err="1">
                <a:solidFill>
                  <a:schemeClr val="accent5"/>
                </a:solidFill>
                <a:latin typeface="Times New Roman" pitchFamily="18" charset="0"/>
                <a:cs typeface="Times New Roman" pitchFamily="18" charset="0"/>
              </a:rPr>
              <a:t>Thổi</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giữa</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sớm</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chiều</a:t>
            </a:r>
            <a:endParaRPr lang="en-US" sz="3600" b="1" dirty="0">
              <a:solidFill>
                <a:schemeClr val="accent5"/>
              </a:solidFill>
              <a:latin typeface="Times New Roman" pitchFamily="18" charset="0"/>
              <a:cs typeface="Times New Roman" pitchFamily="18" charset="0"/>
            </a:endParaRPr>
          </a:p>
          <a:p>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Là</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hoa</a:t>
            </a:r>
            <a:r>
              <a:rPr lang="en-US" sz="3600" b="1" dirty="0">
                <a:solidFill>
                  <a:schemeClr val="accent5"/>
                </a:solidFill>
                <a:latin typeface="Times New Roman" pitchFamily="18" charset="0"/>
                <a:cs typeface="Times New Roman" pitchFamily="18" charset="0"/>
              </a:rPr>
              <a:t> </a:t>
            </a:r>
            <a:r>
              <a:rPr lang="en-US" sz="3600" b="1" dirty="0" err="1">
                <a:solidFill>
                  <a:schemeClr val="accent5"/>
                </a:solidFill>
                <a:latin typeface="Times New Roman" pitchFamily="18" charset="0"/>
                <a:cs typeface="Times New Roman" pitchFamily="18" charset="0"/>
              </a:rPr>
              <a:t>gì</a:t>
            </a:r>
            <a:r>
              <a:rPr lang="en-US" sz="3600" b="1" dirty="0">
                <a:solidFill>
                  <a:schemeClr val="accent5"/>
                </a:solidFill>
                <a:latin typeface="Times New Roman" pitchFamily="18" charset="0"/>
                <a:cs typeface="Times New Roman" pitchFamily="18" charset="0"/>
              </a:rPr>
              <a:t>)</a:t>
            </a:r>
          </a:p>
        </p:txBody>
      </p:sp>
      <p:pic>
        <p:nvPicPr>
          <p:cNvPr id="3" name="Audio 2">
            <a:hlinkClick r:id="" action="ppaction://media"/>
            <a:extLst>
              <a:ext uri="{FF2B5EF4-FFF2-40B4-BE49-F238E27FC236}">
                <a16:creationId xmlns:a16="http://schemas.microsoft.com/office/drawing/2014/main" id="{1F9D6B35-F8F5-41C5-96EF-A49276548B2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110648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847">
        <p15:prstTrans prst="airplane"/>
      </p:transition>
    </mc:Choice>
    <mc:Fallback xmlns="">
      <p:transition spd="slow" advClick="0" advTm="158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a loa ken do 1.jpg"/>
          <p:cNvPicPr>
            <a:picLocks noChangeAspect="1"/>
          </p:cNvPicPr>
          <p:nvPr/>
        </p:nvPicPr>
        <p:blipFill>
          <a:blip r:embed="rId4"/>
          <a:stretch>
            <a:fillRect/>
          </a:stretch>
        </p:blipFill>
        <p:spPr>
          <a:xfrm>
            <a:off x="2133600" y="0"/>
            <a:ext cx="7696200" cy="4933950"/>
          </a:xfrm>
          <a:prstGeom prst="rect">
            <a:avLst/>
          </a:prstGeom>
        </p:spPr>
      </p:pic>
      <p:sp>
        <p:nvSpPr>
          <p:cNvPr id="5" name="TextBox 4"/>
          <p:cNvSpPr txBox="1"/>
          <p:nvPr/>
        </p:nvSpPr>
        <p:spPr>
          <a:xfrm>
            <a:off x="1524000" y="5029200"/>
            <a:ext cx="9144000" cy="1862048"/>
          </a:xfrm>
          <a:prstGeom prst="rect">
            <a:avLst/>
          </a:prstGeom>
          <a:noFill/>
        </p:spPr>
        <p:txBody>
          <a:bodyPr wrap="square" rtlCol="0">
            <a:spAutoFit/>
          </a:bodyPr>
          <a:lstStyle/>
          <a:p>
            <a:pPr algn="ctr"/>
            <a:r>
              <a:rPr lang="en-US" sz="11500" b="1" dirty="0" err="1">
                <a:solidFill>
                  <a:schemeClr val="tx2"/>
                </a:solidFill>
                <a:latin typeface=".VnAvant" pitchFamily="34" charset="0"/>
              </a:rPr>
              <a:t>hoa</a:t>
            </a:r>
            <a:r>
              <a:rPr lang="en-US" sz="11500" b="1" dirty="0">
                <a:solidFill>
                  <a:schemeClr val="tx2"/>
                </a:solidFill>
                <a:latin typeface=".VnAvant" pitchFamily="34" charset="0"/>
              </a:rPr>
              <a:t> </a:t>
            </a:r>
            <a:r>
              <a:rPr lang="en-US" sz="11500" b="1" dirty="0" err="1">
                <a:solidFill>
                  <a:schemeClr val="tx2"/>
                </a:solidFill>
                <a:latin typeface=".VnAvant" pitchFamily="34" charset="0"/>
              </a:rPr>
              <a:t>loa</a:t>
            </a:r>
            <a:r>
              <a:rPr lang="en-US" sz="11500" b="1" dirty="0">
                <a:solidFill>
                  <a:schemeClr val="tx2"/>
                </a:solidFill>
                <a:latin typeface=".VnAvant" pitchFamily="34" charset="0"/>
              </a:rPr>
              <a:t> </a:t>
            </a:r>
            <a:r>
              <a:rPr lang="en-US" sz="11500" b="1" dirty="0" err="1">
                <a:solidFill>
                  <a:schemeClr val="tx2"/>
                </a:solidFill>
                <a:latin typeface=".VnAvant" pitchFamily="34" charset="0"/>
              </a:rPr>
              <a:t>kÌn</a:t>
            </a:r>
            <a:endParaRPr lang="en-US" sz="11500" b="1" dirty="0">
              <a:solidFill>
                <a:schemeClr val="tx2"/>
              </a:solidFill>
              <a:latin typeface=".VnAvant" pitchFamily="34" charset="0"/>
            </a:endParaRPr>
          </a:p>
        </p:txBody>
      </p:sp>
    </p:spTree>
    <p:custDataLst>
      <p:tags r:id="rId1"/>
    </p:custDataLst>
    <p:extLst>
      <p:ext uri="{BB962C8B-B14F-4D97-AF65-F5344CB8AC3E}">
        <p14:creationId xmlns:p14="http://schemas.microsoft.com/office/powerpoint/2010/main" val="2553168276"/>
      </p:ext>
    </p:extLst>
  </p:cSld>
  <p:clrMapOvr>
    <a:masterClrMapping/>
  </p:clrMapOvr>
  <mc:AlternateContent xmlns:mc="http://schemas.openxmlformats.org/markup-compatibility/2006" xmlns:p14="http://schemas.microsoft.com/office/powerpoint/2010/main">
    <mc:Choice Requires="p14">
      <p:transition spd="slow" p14:dur="1200" advClick="0" advTm="26503">
        <p:dissolve/>
      </p:transition>
    </mc:Choice>
    <mc:Fallback xmlns="">
      <p:transition spd="slow" advClick="0" advTm="26503">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384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o</a:t>
            </a:r>
          </a:p>
        </p:txBody>
      </p:sp>
      <p:sp>
        <p:nvSpPr>
          <p:cNvPr id="5" name="Rectangle 4"/>
          <p:cNvSpPr>
            <a:spLocks noChangeArrowheads="1"/>
          </p:cNvSpPr>
          <p:nvPr/>
        </p:nvSpPr>
        <p:spPr bwMode="auto">
          <a:xfrm>
            <a:off x="15240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h</a:t>
            </a:r>
          </a:p>
        </p:txBody>
      </p:sp>
      <p:sp>
        <p:nvSpPr>
          <p:cNvPr id="6" name="Rectangle 5"/>
          <p:cNvSpPr>
            <a:spLocks noChangeArrowheads="1"/>
          </p:cNvSpPr>
          <p:nvPr/>
        </p:nvSpPr>
        <p:spPr bwMode="auto">
          <a:xfrm>
            <a:off x="33528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a</a:t>
            </a:r>
          </a:p>
        </p:txBody>
      </p:sp>
      <p:sp>
        <p:nvSpPr>
          <p:cNvPr id="7" name="Rectangle 6"/>
          <p:cNvSpPr>
            <a:spLocks noChangeArrowheads="1"/>
          </p:cNvSpPr>
          <p:nvPr/>
        </p:nvSpPr>
        <p:spPr bwMode="auto">
          <a:xfrm>
            <a:off x="76962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0070C0"/>
                </a:solidFill>
                <a:latin typeface=".VnAvant" pitchFamily="34" charset="0"/>
              </a:rPr>
              <a:t>k</a:t>
            </a:r>
          </a:p>
        </p:txBody>
      </p:sp>
      <p:sp>
        <p:nvSpPr>
          <p:cNvPr id="8" name="Rectangle 7"/>
          <p:cNvSpPr>
            <a:spLocks noChangeArrowheads="1"/>
          </p:cNvSpPr>
          <p:nvPr/>
        </p:nvSpPr>
        <p:spPr bwMode="auto">
          <a:xfrm>
            <a:off x="44958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3366FF"/>
                </a:solidFill>
                <a:latin typeface=".VnAvant" pitchFamily="34" charset="0"/>
              </a:rPr>
              <a:t>l</a:t>
            </a:r>
          </a:p>
        </p:txBody>
      </p:sp>
      <p:sp>
        <p:nvSpPr>
          <p:cNvPr id="9" name="Rectangle 8"/>
          <p:cNvSpPr>
            <a:spLocks noChangeArrowheads="1"/>
          </p:cNvSpPr>
          <p:nvPr/>
        </p:nvSpPr>
        <p:spPr bwMode="auto">
          <a:xfrm>
            <a:off x="54102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o</a:t>
            </a:r>
          </a:p>
        </p:txBody>
      </p:sp>
      <p:sp>
        <p:nvSpPr>
          <p:cNvPr id="10" name="Rectangle 9"/>
          <p:cNvSpPr>
            <a:spLocks noChangeArrowheads="1"/>
          </p:cNvSpPr>
          <p:nvPr/>
        </p:nvSpPr>
        <p:spPr bwMode="auto">
          <a:xfrm>
            <a:off x="63246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a</a:t>
            </a:r>
          </a:p>
        </p:txBody>
      </p:sp>
      <p:sp>
        <p:nvSpPr>
          <p:cNvPr id="12" name="Rectangle 11"/>
          <p:cNvSpPr>
            <a:spLocks noChangeArrowheads="1"/>
          </p:cNvSpPr>
          <p:nvPr/>
        </p:nvSpPr>
        <p:spPr bwMode="auto">
          <a:xfrm>
            <a:off x="86106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FF0000"/>
                </a:solidFill>
                <a:latin typeface=".VnAvant" pitchFamily="34" charset="0"/>
              </a:rPr>
              <a:t>e</a:t>
            </a:r>
          </a:p>
        </p:txBody>
      </p:sp>
      <p:sp>
        <p:nvSpPr>
          <p:cNvPr id="13" name="Rectangle 12"/>
          <p:cNvSpPr>
            <a:spLocks noChangeArrowheads="1"/>
          </p:cNvSpPr>
          <p:nvPr/>
        </p:nvSpPr>
        <p:spPr bwMode="auto">
          <a:xfrm>
            <a:off x="9525000" y="2819400"/>
            <a:ext cx="895350" cy="1828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altLang="vi-VN" sz="9600" b="1" dirty="0">
                <a:solidFill>
                  <a:srgbClr val="0070C0"/>
                </a:solidFill>
                <a:latin typeface=".VnAvant" pitchFamily="34" charset="0"/>
              </a:rPr>
              <a:t>n</a:t>
            </a:r>
          </a:p>
        </p:txBody>
      </p:sp>
      <p:sp>
        <p:nvSpPr>
          <p:cNvPr id="14" name="Diagonal Stripe 13"/>
          <p:cNvSpPr/>
          <p:nvPr/>
        </p:nvSpPr>
        <p:spPr>
          <a:xfrm rot="15943195">
            <a:off x="9023358" y="3181457"/>
            <a:ext cx="151975" cy="204717"/>
          </a:xfrm>
          <a:prstGeom prst="diagStrip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15" name="Oval 14"/>
          <p:cNvSpPr>
            <a:spLocks noChangeArrowheads="1"/>
          </p:cNvSpPr>
          <p:nvPr/>
        </p:nvSpPr>
        <p:spPr bwMode="auto">
          <a:xfrm>
            <a:off x="6934200" y="2362200"/>
            <a:ext cx="2286000" cy="2667000"/>
          </a:xfrm>
          <a:prstGeom prst="ellipse">
            <a:avLst/>
          </a:prstGeom>
          <a:noFill/>
          <a:ln w="9525">
            <a:solidFill>
              <a:srgbClr val="FF00FF"/>
            </a:solidFill>
            <a:round/>
            <a:headEnd/>
            <a:tailEnd/>
          </a:ln>
          <a:effectLst/>
        </p:spPr>
        <p:txBody>
          <a:bodyPr wrap="none" anchor="ctr"/>
          <a:lstStyle/>
          <a:p>
            <a:endParaRPr lang="vi-VN" altLang="vi-VN">
              <a:solidFill>
                <a:prstClr val="black"/>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87968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25604">
        <p15:prstTrans prst="origami"/>
      </p:transition>
    </mc:Choice>
    <mc:Fallback xmlns="">
      <p:transition spd="slow" advClick="0" advTm="256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33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66667E-6 -4.44444E-6 L 0.01771 -0.33333 " pathEditMode="relative" rAng="0" ptsTypes="AA">
                                      <p:cBhvr>
                                        <p:cTn id="10" dur="2000" fill="hold"/>
                                        <p:tgtEl>
                                          <p:spTgt spid="4"/>
                                        </p:tgtEl>
                                        <p:attrNameLst>
                                          <p:attrName>ppt_x</p:attrName>
                                          <p:attrName>ppt_y</p:attrName>
                                        </p:attrNameLst>
                                      </p:cBhvr>
                                      <p:rCtr x="900" y="-167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1.66667E-6 -4.44444E-6 L 0.04271 -0.33333 " pathEditMode="relative" rAng="0" ptsTypes="AA">
                                      <p:cBhvr>
                                        <p:cTn id="14" dur="2000" fill="hold"/>
                                        <p:tgtEl>
                                          <p:spTgt spid="6"/>
                                        </p:tgtEl>
                                        <p:attrNameLst>
                                          <p:attrName>ppt_x</p:attrName>
                                          <p:attrName>ppt_y</p:attrName>
                                        </p:attrNameLst>
                                      </p:cBhvr>
                                      <p:rCtr x="2100" y="-1670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66667E-6 -4.44444E-6 L -0.04896 -0.33333 " pathEditMode="relative" rAng="0" ptsTypes="AA">
                                      <p:cBhvr>
                                        <p:cTn id="18" dur="2000" fill="hold"/>
                                        <p:tgtEl>
                                          <p:spTgt spid="9"/>
                                        </p:tgtEl>
                                        <p:attrNameLst>
                                          <p:attrName>ppt_x</p:attrName>
                                          <p:attrName>ppt_y</p:attrName>
                                        </p:attrNameLst>
                                      </p:cBhvr>
                                      <p:rCtr x="-2400" y="-167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0 0  L 0 -0.33333  E" pathEditMode="relative" ptsTypes="">
                                      <p:cBhvr>
                                        <p:cTn id="22" dur="2000" fill="hold"/>
                                        <p:tgtEl>
                                          <p:spTgt spid="1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0" nodeType="clickEffect">
                                  <p:stCondLst>
                                    <p:cond delay="0"/>
                                  </p:stCondLst>
                                  <p:childTnLst>
                                    <p:animMotion origin="layout" path="M 0 0  L 0 -0.33333  E" pathEditMode="relative" ptsTypes="">
                                      <p:cBhvr>
                                        <p:cTn id="31" dur="2000" fill="hold"/>
                                        <p:tgtEl>
                                          <p:spTgt spid="12"/>
                                        </p:tgtEl>
                                        <p:attrNameLst>
                                          <p:attrName>ppt_x</p:attrName>
                                          <p:attrName>ppt_y</p:attrName>
                                        </p:attrNameLst>
                                      </p:cBhvr>
                                    </p:animMotion>
                                  </p:childTnLst>
                                </p:cTn>
                              </p:par>
                              <p:par>
                                <p:cTn id="32" presetID="64" presetClass="path" presetSubtype="0" accel="50000" decel="50000" fill="hold" nodeType="withEffect">
                                  <p:stCondLst>
                                    <p:cond delay="0"/>
                                  </p:stCondLst>
                                  <p:childTnLst>
                                    <p:animMotion origin="layout" path="M 0 0  L 0 -0.33333  E" pathEditMode="relative" ptsTypes="">
                                      <p:cBhvr>
                                        <p:cTn id="33" dur="2000" fill="hold"/>
                                        <p:tgtEl>
                                          <p:spTgt spid="14"/>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4339"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4340"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9461" name="Text Box 5"/>
          <p:cNvSpPr txBox="1">
            <a:spLocks noChangeArrowheads="1"/>
          </p:cNvSpPr>
          <p:nvPr/>
        </p:nvSpPr>
        <p:spPr bwMode="auto">
          <a:xfrm>
            <a:off x="3886200" y="533400"/>
            <a:ext cx="5181600" cy="762000"/>
          </a:xfrm>
          <a:prstGeom prst="rect">
            <a:avLst/>
          </a:prstGeom>
          <a:noFill/>
          <a:ln w="9525">
            <a:noFill/>
            <a:miter lim="800000"/>
            <a:headEnd/>
            <a:tailEnd/>
          </a:ln>
          <a:effectLst/>
        </p:spPr>
        <p:txBody>
          <a:bodyPr>
            <a:spAutoFit/>
          </a:bodyPr>
          <a:lstStyle/>
          <a:p>
            <a:pPr>
              <a:spcBef>
                <a:spcPct val="50000"/>
              </a:spcBef>
            </a:pPr>
            <a:r>
              <a:rPr lang="en-US" altLang="vi-VN" sz="4400">
                <a:solidFill>
                  <a:srgbClr val="FF0066"/>
                </a:solidFill>
                <a:latin typeface="Calibri"/>
              </a:rPr>
              <a:t>Làm quen với chữ k</a:t>
            </a:r>
          </a:p>
        </p:txBody>
      </p:sp>
      <p:sp>
        <p:nvSpPr>
          <p:cNvPr id="19462" name="Text Box 6"/>
          <p:cNvSpPr txBox="1">
            <a:spLocks noChangeArrowheads="1"/>
          </p:cNvSpPr>
          <p:nvPr/>
        </p:nvSpPr>
        <p:spPr bwMode="auto">
          <a:xfrm>
            <a:off x="4953000" y="762000"/>
            <a:ext cx="2438400" cy="5213350"/>
          </a:xfrm>
          <a:prstGeom prst="rect">
            <a:avLst/>
          </a:prstGeom>
          <a:noFill/>
          <a:ln w="9525">
            <a:noFill/>
            <a:miter lim="800000"/>
            <a:headEnd/>
            <a:tailEnd/>
          </a:ln>
          <a:effectLst/>
        </p:spPr>
        <p:txBody>
          <a:bodyPr>
            <a:spAutoFit/>
          </a:bodyPr>
          <a:lstStyle/>
          <a:p>
            <a:pPr>
              <a:spcBef>
                <a:spcPct val="50000"/>
              </a:spcBef>
            </a:pPr>
            <a:r>
              <a:rPr lang="en-US" altLang="vi-VN" sz="33600" b="1" dirty="0">
                <a:solidFill>
                  <a:srgbClr val="FF0000"/>
                </a:solidFill>
                <a:latin typeface=".VnAvant" pitchFamily="34" charset="0"/>
              </a:rPr>
              <a:t>k</a:t>
            </a:r>
          </a:p>
        </p:txBody>
      </p:sp>
    </p:spTree>
    <p:custDataLst>
      <p:tags r:id="rId1"/>
    </p:custDataLst>
    <p:extLst>
      <p:ext uri="{BB962C8B-B14F-4D97-AF65-F5344CB8AC3E}">
        <p14:creationId xmlns:p14="http://schemas.microsoft.com/office/powerpoint/2010/main" val="2969206520"/>
      </p:ext>
    </p:extLst>
  </p:cSld>
  <p:clrMapOvr>
    <a:masterClrMapping/>
  </p:clrMapOvr>
  <mc:AlternateContent xmlns:mc="http://schemas.openxmlformats.org/markup-compatibility/2006" xmlns:p14="http://schemas.microsoft.com/office/powerpoint/2010/main">
    <mc:Choice Requires="p14">
      <p:transition spd="slow" p14:dur="1400" advClick="0" advTm="17751">
        <p14:ripple/>
      </p:transition>
    </mc:Choice>
    <mc:Fallback xmlns="">
      <p:transition spd="slow" advClick="0" advTm="1775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 calcmode="lin" valueType="num">
                                      <p:cBhvr>
                                        <p:cTn id="7" dur="500" fill="hold"/>
                                        <p:tgtEl>
                                          <p:spTgt spid="194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6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462">
                                            <p:txEl>
                                              <p:pRg st="0" end="0"/>
                                            </p:txEl>
                                          </p:spTgt>
                                        </p:tgtEl>
                                        <p:attrNameLst>
                                          <p:attrName>style.visibility</p:attrName>
                                        </p:attrNameLst>
                                      </p:cBhvr>
                                      <p:to>
                                        <p:strVal val="visible"/>
                                      </p:to>
                                    </p:set>
                                    <p:animEffect transition="in" filter="fade">
                                      <p:cBhvr>
                                        <p:cTn id="14" dur="2000"/>
                                        <p:tgtEl>
                                          <p:spTgt spid="194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462">
                                            <p:txEl>
                                              <p:pRg st="0" end="0"/>
                                            </p:txEl>
                                          </p:spTgt>
                                        </p:tgtEl>
                                        <p:attrNameLst>
                                          <p:attrName>style.visibility</p:attrName>
                                        </p:attrNameLst>
                                      </p:cBhvr>
                                      <p:to>
                                        <p:strVal val="visible"/>
                                      </p:to>
                                    </p:set>
                                    <p:animEffect transition="in" filter="fade">
                                      <p:cBhvr>
                                        <p:cTn id="19" dur="2000"/>
                                        <p:tgtEl>
                                          <p:spTgt spid="1946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462">
                                            <p:txEl>
                                              <p:pRg st="0" end="0"/>
                                            </p:txEl>
                                          </p:spTgt>
                                        </p:tgtEl>
                                        <p:attrNameLst>
                                          <p:attrName>style.visibility</p:attrName>
                                        </p:attrNameLst>
                                      </p:cBhvr>
                                      <p:to>
                                        <p:strVal val="visible"/>
                                      </p:to>
                                    </p:set>
                                    <p:animEffect transition="in" filter="fade">
                                      <p:cBhvr>
                                        <p:cTn id="24" dur="500"/>
                                        <p:tgtEl>
                                          <p:spTgt spid="1946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462">
                                            <p:txEl>
                                              <p:pRg st="0" end="0"/>
                                            </p:txEl>
                                          </p:spTgt>
                                        </p:tgtEl>
                                        <p:attrNameLst>
                                          <p:attrName>style.visibility</p:attrName>
                                        </p:attrNameLst>
                                      </p:cBhvr>
                                      <p:to>
                                        <p:strVal val="visible"/>
                                      </p:to>
                                    </p:set>
                                    <p:animEffect transition="in" filter="fade">
                                      <p:cBhvr>
                                        <p:cTn id="29" dur="500"/>
                                        <p:tgtEl>
                                          <p:spTgt spid="1946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462">
                                            <p:txEl>
                                              <p:pRg st="0" end="0"/>
                                            </p:txEl>
                                          </p:spTgt>
                                        </p:tgtEl>
                                        <p:attrNameLst>
                                          <p:attrName>style.visibility</p:attrName>
                                        </p:attrNameLst>
                                      </p:cBhvr>
                                      <p:to>
                                        <p:strVal val="visible"/>
                                      </p:to>
                                    </p:set>
                                    <p:animEffect transition="in" filter="fade">
                                      <p:cBhvr>
                                        <p:cTn id="34" dur="500"/>
                                        <p:tgtEl>
                                          <p:spTgt spid="1946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1" nodeType="clickEffect">
                                  <p:stCondLst>
                                    <p:cond delay="0"/>
                                  </p:stCondLst>
                                  <p:childTnLst>
                                    <p:set>
                                      <p:cBhvr>
                                        <p:cTn id="38" dur="1" fill="hold">
                                          <p:stCondLst>
                                            <p:cond delay="0"/>
                                          </p:stCondLst>
                                        </p:cTn>
                                        <p:tgtEl>
                                          <p:spTgt spid="19462">
                                            <p:txEl>
                                              <p:pRg st="0" end="0"/>
                                            </p:txEl>
                                          </p:spTgt>
                                        </p:tgtEl>
                                        <p:attrNameLst>
                                          <p:attrName>style.visibility</p:attrName>
                                        </p:attrNameLst>
                                      </p:cBhvr>
                                      <p:to>
                                        <p:strVal val="visible"/>
                                      </p:to>
                                    </p:set>
                                    <p:animEffect transition="in" filter="wipe(down)">
                                      <p:cBhvr>
                                        <p:cTn id="39" dur="500"/>
                                        <p:tgtEl>
                                          <p:spTgt spid="19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allAtOnce"/>
      <p:bldP spid="19462"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5363"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5364"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20485" name="Text Box 5"/>
          <p:cNvSpPr txBox="1">
            <a:spLocks noChangeArrowheads="1"/>
          </p:cNvSpPr>
          <p:nvPr/>
        </p:nvSpPr>
        <p:spPr bwMode="auto">
          <a:xfrm>
            <a:off x="3886200" y="533400"/>
            <a:ext cx="5181600" cy="762000"/>
          </a:xfrm>
          <a:prstGeom prst="rect">
            <a:avLst/>
          </a:prstGeom>
          <a:noFill/>
          <a:ln w="9525">
            <a:noFill/>
            <a:miter lim="800000"/>
            <a:headEnd/>
            <a:tailEnd/>
          </a:ln>
          <a:effectLst/>
        </p:spPr>
        <p:txBody>
          <a:bodyPr>
            <a:spAutoFit/>
          </a:bodyPr>
          <a:lstStyle/>
          <a:p>
            <a:pPr>
              <a:spcBef>
                <a:spcPct val="50000"/>
              </a:spcBef>
            </a:pPr>
            <a:r>
              <a:rPr lang="en-US" altLang="vi-VN" sz="4400">
                <a:solidFill>
                  <a:srgbClr val="FF0066"/>
                </a:solidFill>
                <a:latin typeface="Calibri"/>
              </a:rPr>
              <a:t>Phân tích nét chữ k</a:t>
            </a:r>
          </a:p>
        </p:txBody>
      </p:sp>
      <p:pic>
        <p:nvPicPr>
          <p:cNvPr id="20499" name="Picture 19"/>
          <p:cNvPicPr>
            <a:picLocks noChangeAspect="1" noChangeArrowheads="1"/>
          </p:cNvPicPr>
          <p:nvPr/>
        </p:nvPicPr>
        <p:blipFill>
          <a:blip r:embed="rId6"/>
          <a:srcRect/>
          <a:stretch>
            <a:fillRect/>
          </a:stretch>
        </p:blipFill>
        <p:spPr bwMode="auto">
          <a:xfrm>
            <a:off x="5867400" y="2514601"/>
            <a:ext cx="1905000" cy="1298575"/>
          </a:xfrm>
          <a:prstGeom prst="rect">
            <a:avLst/>
          </a:prstGeom>
          <a:noFill/>
          <a:ln w="9525">
            <a:noFill/>
            <a:miter lim="800000"/>
            <a:headEnd/>
            <a:tailEnd/>
          </a:ln>
        </p:spPr>
      </p:pic>
      <p:pic>
        <p:nvPicPr>
          <p:cNvPr id="20500" name="Picture 20"/>
          <p:cNvPicPr>
            <a:picLocks noChangeAspect="1" noChangeArrowheads="1"/>
          </p:cNvPicPr>
          <p:nvPr/>
        </p:nvPicPr>
        <p:blipFill>
          <a:blip r:embed="rId7"/>
          <a:srcRect/>
          <a:stretch>
            <a:fillRect/>
          </a:stretch>
        </p:blipFill>
        <p:spPr bwMode="auto">
          <a:xfrm>
            <a:off x="5867400" y="3810000"/>
            <a:ext cx="1752600" cy="1219200"/>
          </a:xfrm>
          <a:prstGeom prst="rect">
            <a:avLst/>
          </a:prstGeom>
          <a:noFill/>
          <a:ln w="9525">
            <a:noFill/>
            <a:miter lim="800000"/>
            <a:headEnd/>
            <a:tailEnd/>
          </a:ln>
        </p:spPr>
      </p:pic>
      <p:sp>
        <p:nvSpPr>
          <p:cNvPr id="20501" name="Rectangle 21"/>
          <p:cNvSpPr>
            <a:spLocks noChangeArrowheads="1"/>
          </p:cNvSpPr>
          <p:nvPr/>
        </p:nvSpPr>
        <p:spPr bwMode="auto">
          <a:xfrm>
            <a:off x="5257800" y="1752600"/>
            <a:ext cx="609600" cy="3276600"/>
          </a:xfrm>
          <a:prstGeom prst="rect">
            <a:avLst/>
          </a:prstGeom>
          <a:solidFill>
            <a:srgbClr val="3333FF"/>
          </a:solidFill>
          <a:ln w="9525">
            <a:solidFill>
              <a:srgbClr val="3333FF"/>
            </a:solidFill>
            <a:miter lim="800000"/>
            <a:headEnd/>
            <a:tailEnd/>
          </a:ln>
          <a:effectLst/>
        </p:spPr>
        <p:txBody>
          <a:bodyPr wrap="none" anchor="ctr"/>
          <a:lstStyle/>
          <a:p>
            <a:endParaRPr lang="vi-VN" altLang="vi-VN">
              <a:solidFill>
                <a:prstClr val="black"/>
              </a:solidFill>
              <a:latin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AC3E4CCE-A988-414D-B279-27877B95934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417808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8347">
        <p15:prstTrans prst="fracture"/>
      </p:transition>
    </mc:Choice>
    <mc:Fallback xmlns="">
      <p:transition spd="slow" advClick="0" advTm="834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0485"/>
                                        </p:tgtEl>
                                        <p:attrNameLst>
                                          <p:attrName>style.visibility</p:attrName>
                                        </p:attrNameLst>
                                      </p:cBhvr>
                                      <p:to>
                                        <p:strVal val="visible"/>
                                      </p:to>
                                    </p:set>
                                    <p:animEffect transition="in" filter="fade">
                                      <p:cBhvr>
                                        <p:cTn id="9" dur="2000"/>
                                        <p:tgtEl>
                                          <p:spTgt spid="204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501"/>
                                        </p:tgtEl>
                                        <p:attrNameLst>
                                          <p:attrName>style.visibility</p:attrName>
                                        </p:attrNameLst>
                                      </p:cBhvr>
                                      <p:to>
                                        <p:strVal val="visible"/>
                                      </p:to>
                                    </p:set>
                                    <p:animEffect transition="in" filter="wipe(up)">
                                      <p:cBhvr>
                                        <p:cTn id="14" dur="2000"/>
                                        <p:tgtEl>
                                          <p:spTgt spid="205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0499"/>
                                        </p:tgtEl>
                                        <p:attrNameLst>
                                          <p:attrName>style.visibility</p:attrName>
                                        </p:attrNameLst>
                                      </p:cBhvr>
                                      <p:to>
                                        <p:strVal val="visible"/>
                                      </p:to>
                                    </p:set>
                                    <p:animEffect transition="in" filter="wipe(up)">
                                      <p:cBhvr>
                                        <p:cTn id="19" dur="2000"/>
                                        <p:tgtEl>
                                          <p:spTgt spid="204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20500"/>
                                        </p:tgtEl>
                                        <p:attrNameLst>
                                          <p:attrName>style.visibility</p:attrName>
                                        </p:attrNameLst>
                                      </p:cBhvr>
                                      <p:to>
                                        <p:strVal val="visible"/>
                                      </p:to>
                                    </p:set>
                                    <p:animEffect transition="in" filter="wipe(up)">
                                      <p:cBhvr>
                                        <p:cTn id="24" dur="20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20485" grpId="0"/>
      <p:bldP spid="205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5363"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5364"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pic>
        <p:nvPicPr>
          <p:cNvPr id="20499" name="Picture 19"/>
          <p:cNvPicPr>
            <a:picLocks noChangeAspect="1" noChangeArrowheads="1"/>
          </p:cNvPicPr>
          <p:nvPr/>
        </p:nvPicPr>
        <p:blipFill>
          <a:blip r:embed="rId4"/>
          <a:srcRect/>
          <a:stretch>
            <a:fillRect/>
          </a:stretch>
        </p:blipFill>
        <p:spPr bwMode="auto">
          <a:xfrm>
            <a:off x="5867400" y="2514601"/>
            <a:ext cx="1905000" cy="1298575"/>
          </a:xfrm>
          <a:prstGeom prst="rect">
            <a:avLst/>
          </a:prstGeom>
          <a:noFill/>
          <a:ln w="9525">
            <a:noFill/>
            <a:miter lim="800000"/>
            <a:headEnd/>
            <a:tailEnd/>
          </a:ln>
        </p:spPr>
      </p:pic>
      <p:pic>
        <p:nvPicPr>
          <p:cNvPr id="20500" name="Picture 20"/>
          <p:cNvPicPr>
            <a:picLocks noChangeAspect="1" noChangeArrowheads="1"/>
          </p:cNvPicPr>
          <p:nvPr/>
        </p:nvPicPr>
        <p:blipFill>
          <a:blip r:embed="rId5"/>
          <a:srcRect/>
          <a:stretch>
            <a:fillRect/>
          </a:stretch>
        </p:blipFill>
        <p:spPr bwMode="auto">
          <a:xfrm>
            <a:off x="5867400" y="3810000"/>
            <a:ext cx="1752600" cy="1219200"/>
          </a:xfrm>
          <a:prstGeom prst="rect">
            <a:avLst/>
          </a:prstGeom>
          <a:noFill/>
          <a:ln w="9525">
            <a:noFill/>
            <a:miter lim="800000"/>
            <a:headEnd/>
            <a:tailEnd/>
          </a:ln>
        </p:spPr>
      </p:pic>
      <p:sp>
        <p:nvSpPr>
          <p:cNvPr id="20501" name="Rectangle 21"/>
          <p:cNvSpPr>
            <a:spLocks noChangeArrowheads="1"/>
          </p:cNvSpPr>
          <p:nvPr/>
        </p:nvSpPr>
        <p:spPr bwMode="auto">
          <a:xfrm>
            <a:off x="5257800" y="1752600"/>
            <a:ext cx="609600" cy="3276600"/>
          </a:xfrm>
          <a:prstGeom prst="rect">
            <a:avLst/>
          </a:prstGeom>
          <a:solidFill>
            <a:srgbClr val="3333FF"/>
          </a:solidFill>
          <a:ln w="9525">
            <a:solidFill>
              <a:srgbClr val="3333FF"/>
            </a:solidFill>
            <a:miter lim="800000"/>
            <a:headEnd/>
            <a:tailEnd/>
          </a:ln>
          <a:effectLst/>
        </p:spPr>
        <p:txBody>
          <a:bodyPr wrap="none" anchor="ctr"/>
          <a:lstStyle/>
          <a:p>
            <a:endParaRPr lang="vi-VN" altLang="vi-VN">
              <a:solidFill>
                <a:prstClr val="black"/>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94239974"/>
      </p:ext>
    </p:extLst>
  </p:cSld>
  <p:clrMapOvr>
    <a:masterClrMapping/>
  </p:clrMapOvr>
  <mc:AlternateContent xmlns:mc="http://schemas.openxmlformats.org/markup-compatibility/2006" xmlns:p14="http://schemas.microsoft.com/office/powerpoint/2010/main">
    <mc:Choice Requires="p14">
      <p:transition spd="slow" p14:dur="1200" advClick="0" advTm="11144">
        <p14:prism/>
      </p:transition>
    </mc:Choice>
    <mc:Fallback xmlns="">
      <p:transition spd="slow" advClick="0" advTm="1114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01"/>
                                        </p:tgtEl>
                                        <p:attrNameLst>
                                          <p:attrName>style.visibility</p:attrName>
                                        </p:attrNameLst>
                                      </p:cBhvr>
                                      <p:to>
                                        <p:strVal val="visible"/>
                                      </p:to>
                                    </p:set>
                                    <p:animEffect transition="in" filter="wipe(up)">
                                      <p:cBhvr>
                                        <p:cTn id="7" dur="2000"/>
                                        <p:tgtEl>
                                          <p:spTgt spid="20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499"/>
                                        </p:tgtEl>
                                        <p:attrNameLst>
                                          <p:attrName>style.visibility</p:attrName>
                                        </p:attrNameLst>
                                      </p:cBhvr>
                                      <p:to>
                                        <p:strVal val="visible"/>
                                      </p:to>
                                    </p:set>
                                    <p:animEffect transition="in" filter="wipe(up)">
                                      <p:cBhvr>
                                        <p:cTn id="12" dur="2000"/>
                                        <p:tgtEl>
                                          <p:spTgt spid="2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500"/>
                                        </p:tgtEl>
                                        <p:attrNameLst>
                                          <p:attrName>style.visibility</p:attrName>
                                        </p:attrNameLst>
                                      </p:cBhvr>
                                      <p:to>
                                        <p:strVal val="visible"/>
                                      </p:to>
                                    </p:set>
                                    <p:animEffect transition="in" filter="wipe(up)">
                                      <p:cBhvr>
                                        <p:cTn id="17" dur="20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6775" y="604911"/>
            <a:ext cx="10958732" cy="5632311"/>
          </a:xfrm>
          <a:prstGeom prst="rect">
            <a:avLst/>
          </a:prstGeom>
          <a:noFill/>
        </p:spPr>
        <p:txBody>
          <a:bodyPr wrap="square" rtlCol="0">
            <a:spAutoFit/>
          </a:bodyPr>
          <a:lstStyle/>
          <a:p>
            <a:r>
              <a:rPr lang="en-US" sz="2400" b="1" dirty="0">
                <a:solidFill>
                  <a:schemeClr val="bg2">
                    <a:lumMod val="75000"/>
                  </a:schemeClr>
                </a:solidFill>
                <a:latin typeface="Times New Roman" panose="02020603050405020304" pitchFamily="18" charset="0"/>
                <a:cs typeface="Times New Roman" panose="02020603050405020304" pitchFamily="18" charset="0"/>
              </a:rPr>
              <a:t>I. MỤC ĐÍCH YÊU CẦU</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r>
              <a:rPr lang="en-US" sz="2400" b="1" dirty="0" err="1">
                <a:solidFill>
                  <a:schemeClr val="bg2">
                    <a:lumMod val="75000"/>
                  </a:schemeClr>
                </a:solidFill>
                <a:latin typeface="Times New Roman" panose="02020603050405020304" pitchFamily="18" charset="0"/>
                <a:cs typeface="Times New Roman" panose="02020603050405020304" pitchFamily="18" charset="0"/>
              </a:rPr>
              <a:t>Kiến</a:t>
            </a:r>
            <a:r>
              <a:rPr lang="en-US" sz="2400" b="1" dirty="0">
                <a:solidFill>
                  <a:schemeClr val="bg2">
                    <a:lumMod val="75000"/>
                  </a:schemeClr>
                </a:solidFill>
                <a:latin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cs typeface="Times New Roman" panose="02020603050405020304" pitchFamily="18" charset="0"/>
              </a:rPr>
              <a:t>thức</a:t>
            </a:r>
            <a:r>
              <a:rPr lang="en-US" sz="2400" b="1" dirty="0">
                <a:solidFill>
                  <a:schemeClr val="bg2">
                    <a:lumMod val="75000"/>
                  </a:schemeClr>
                </a:solidFill>
                <a:latin typeface="Times New Roman" panose="02020603050405020304" pitchFamily="18" charset="0"/>
                <a:cs typeface="Times New Roman" panose="02020603050405020304" pitchFamily="18" charset="0"/>
              </a:rPr>
              <a:t>:</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dirty="0">
                <a:solidFill>
                  <a:schemeClr val="bg2">
                    <a:lumMod val="75000"/>
                  </a:schemeClr>
                </a:solidFill>
                <a:latin typeface="Times New Roman" panose="02020603050405020304" pitchFamily="18" charset="0"/>
                <a:cs typeface="Times New Roman" panose="02020603050405020304" pitchFamily="18" charset="0"/>
              </a:rPr>
              <a:t> -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nhận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biết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 h, k</a:t>
            </a:r>
          </a:p>
          <a:p>
            <a:pPr lvl="0"/>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biết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phát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âm</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đúng</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 h, k</a:t>
            </a:r>
          </a:p>
          <a:p>
            <a:pPr lvl="0"/>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Biết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cấu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tạo</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a:t>
            </a:r>
          </a:p>
          <a:p>
            <a:r>
              <a:rPr lang="en-US" sz="2400" dirty="0">
                <a:solidFill>
                  <a:schemeClr val="bg2">
                    <a:lumMod val="75000"/>
                  </a:schemeClr>
                </a:solidFill>
                <a:latin typeface="Times New Roman" panose="02020603050405020304" pitchFamily="18" charset="0"/>
                <a:cs typeface="Times New Roman" panose="02020603050405020304" pitchFamily="18" charset="0"/>
              </a:rPr>
              <a:t>+ h </a:t>
            </a:r>
            <a:r>
              <a:rPr lang="en-US" sz="2400" dirty="0" err="1">
                <a:solidFill>
                  <a:schemeClr val="bg2">
                    <a:lumMod val="75000"/>
                  </a:schemeClr>
                </a:solidFill>
                <a:latin typeface="Times New Roman" panose="02020603050405020304" pitchFamily="18" charset="0"/>
                <a:cs typeface="Times New Roman" panose="02020603050405020304" pitchFamily="18" charset="0"/>
              </a:rPr>
              <a:t>cấu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tạo</a:t>
            </a:r>
            <a:r>
              <a:rPr lang="en-US" sz="2400" dirty="0">
                <a:solidFill>
                  <a:schemeClr val="bg2">
                    <a:lumMod val="75000"/>
                  </a:schemeClr>
                </a:solidFill>
                <a:latin typeface="Times New Roman" panose="02020603050405020304" pitchFamily="18" charset="0"/>
                <a:cs typeface="Times New Roman" panose="02020603050405020304" pitchFamily="18" charset="0"/>
              </a:rPr>
              <a:t> 2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một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sổ</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thẳng</a:t>
            </a:r>
            <a:r>
              <a:rPr lang="en-US" sz="2400" dirty="0">
                <a:solidFill>
                  <a:schemeClr val="bg2">
                    <a:lumMod val="75000"/>
                  </a:schemeClr>
                </a:solidFill>
                <a:latin typeface="Times New Roman" panose="02020603050405020304" pitchFamily="18" charset="0"/>
                <a:cs typeface="Times New Roman" panose="02020603050405020304" pitchFamily="18" charset="0"/>
              </a:rPr>
              <a:t>, 1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móc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xuôi</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dirty="0">
                <a:solidFill>
                  <a:schemeClr val="bg2">
                    <a:lumMod val="75000"/>
                  </a:schemeClr>
                </a:solidFill>
                <a:latin typeface="Times New Roman" panose="02020603050405020304" pitchFamily="18" charset="0"/>
                <a:cs typeface="Times New Roman" panose="02020603050405020304" pitchFamily="18" charset="0"/>
              </a:rPr>
              <a:t>+ k </a:t>
            </a:r>
            <a:r>
              <a:rPr lang="en-US" sz="2400" dirty="0" err="1">
                <a:solidFill>
                  <a:schemeClr val="bg2">
                    <a:lumMod val="75000"/>
                  </a:schemeClr>
                </a:solidFill>
                <a:latin typeface="Times New Roman" panose="02020603050405020304" pitchFamily="18" charset="0"/>
                <a:cs typeface="Times New Roman" panose="02020603050405020304" pitchFamily="18" charset="0"/>
              </a:rPr>
              <a:t>cấu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tạo</a:t>
            </a:r>
            <a:r>
              <a:rPr lang="en-US" sz="2400" dirty="0">
                <a:solidFill>
                  <a:schemeClr val="bg2">
                    <a:lumMod val="75000"/>
                  </a:schemeClr>
                </a:solidFill>
                <a:latin typeface="Times New Roman" panose="02020603050405020304" pitchFamily="18" charset="0"/>
                <a:cs typeface="Times New Roman" panose="02020603050405020304" pitchFamily="18" charset="0"/>
              </a:rPr>
              <a:t> 3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1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sổ</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thẳng</a:t>
            </a:r>
            <a:r>
              <a:rPr lang="en-US" sz="2400" dirty="0">
                <a:solidFill>
                  <a:schemeClr val="bg2">
                    <a:lumMod val="75000"/>
                  </a:schemeClr>
                </a:solidFill>
                <a:latin typeface="Times New Roman" panose="02020603050405020304" pitchFamily="18" charset="0"/>
                <a:cs typeface="Times New Roman" panose="02020603050405020304" pitchFamily="18" charset="0"/>
              </a:rPr>
              <a:t>, 2 </a:t>
            </a:r>
            <a:r>
              <a:rPr lang="en-US" sz="2400" dirty="0" err="1">
                <a:solidFill>
                  <a:schemeClr val="bg2">
                    <a:lumMod val="75000"/>
                  </a:schemeClr>
                </a:solidFill>
                <a:latin typeface="Times New Roman" panose="02020603050405020304" pitchFamily="18" charset="0"/>
                <a:cs typeface="Times New Roman" panose="02020603050405020304" pitchFamily="18" charset="0"/>
              </a:rPr>
              <a:t>nét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xiên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ngắn</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lvl="0"/>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Nhận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ra</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 h, k qua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trò</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chơi</a:t>
            </a:r>
            <a:r>
              <a:rPr lang="en-US" sz="2400" dirty="0">
                <a:solidFill>
                  <a:schemeClr val="bg2">
                    <a:lumMod val="75000"/>
                  </a:schemeClr>
                </a:solidFill>
                <a:latin typeface="Times New Roman" panose="02020603050405020304" pitchFamily="18" charset="0"/>
                <a:cs typeface="Times New Roman" panose="02020603050405020304" pitchFamily="18" charset="0"/>
              </a:rPr>
              <a:t>.</a:t>
            </a:r>
          </a:p>
          <a:p>
            <a:r>
              <a:rPr lang="en-US" sz="2400" b="1" dirty="0">
                <a:solidFill>
                  <a:schemeClr val="bg2">
                    <a:lumMod val="75000"/>
                  </a:schemeClr>
                </a:solidFill>
                <a:latin typeface="Times New Roman" panose="02020603050405020304" pitchFamily="18" charset="0"/>
                <a:cs typeface="Times New Roman" panose="02020603050405020304" pitchFamily="18" charset="0"/>
              </a:rPr>
              <a:t>2. </a:t>
            </a:r>
            <a:r>
              <a:rPr lang="en-US" sz="2400" b="1" dirty="0" err="1">
                <a:solidFill>
                  <a:schemeClr val="bg2">
                    <a:lumMod val="75000"/>
                  </a:schemeClr>
                </a:solidFill>
                <a:latin typeface="Times New Roman" panose="02020603050405020304" pitchFamily="18" charset="0"/>
                <a:cs typeface="Times New Roman" panose="02020603050405020304" pitchFamily="18" charset="0"/>
              </a:rPr>
              <a:t>Kỹ</a:t>
            </a:r>
            <a:r>
              <a:rPr lang="en-US" sz="2400" b="1" dirty="0">
                <a:solidFill>
                  <a:schemeClr val="bg2">
                    <a:lumMod val="75000"/>
                  </a:schemeClr>
                </a:solidFill>
                <a:latin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cs typeface="Times New Roman" panose="02020603050405020304" pitchFamily="18" charset="0"/>
              </a:rPr>
              <a:t>năng</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phát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âm</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chính</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xác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 h, k.</a:t>
            </a:r>
          </a:p>
          <a:p>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nói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được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sự</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khác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nhau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về</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cấu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tạo</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của</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dirty="0">
                <a:solidFill>
                  <a:schemeClr val="bg2">
                    <a:lumMod val="75000"/>
                  </a:schemeClr>
                </a:solidFill>
                <a:latin typeface="Times New Roman" panose="02020603050405020304" pitchFamily="18" charset="0"/>
                <a:cs typeface="Times New Roman" panose="02020603050405020304" pitchFamily="18" charset="0"/>
              </a:rPr>
              <a:t> h, k.</a:t>
            </a:r>
          </a:p>
          <a:p>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nhanh</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nhẹn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khi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tham</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gia</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trò</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chơi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và</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thực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hiện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đúng</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theo</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yêu</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cầu</a:t>
            </a:r>
            <a:r>
              <a:rPr lang="en-US" sz="2400" dirty="0">
                <a:solidFill>
                  <a:schemeClr val="bg2">
                    <a:lumMod val="75000"/>
                  </a:schemeClr>
                </a:solidFill>
                <a:latin typeface="Times New Roman" panose="02020603050405020304" pitchFamily="18" charset="0"/>
                <a:cs typeface="Times New Roman" panose="02020603050405020304" pitchFamily="18" charset="0"/>
              </a:rPr>
              <a:t>.</a:t>
            </a:r>
          </a:p>
          <a:p>
            <a:r>
              <a:rPr lang="en-US" sz="2400" b="1" dirty="0">
                <a:solidFill>
                  <a:schemeClr val="bg2">
                    <a:lumMod val="75000"/>
                  </a:schemeClr>
                </a:solidFill>
                <a:latin typeface="Times New Roman" panose="02020603050405020304" pitchFamily="18" charset="0"/>
                <a:cs typeface="Times New Roman" panose="02020603050405020304" pitchFamily="18" charset="0"/>
              </a:rPr>
              <a:t>3. </a:t>
            </a:r>
            <a:r>
              <a:rPr lang="en-US" sz="2400" b="1" dirty="0" err="1">
                <a:solidFill>
                  <a:schemeClr val="bg2">
                    <a:lumMod val="75000"/>
                  </a:schemeClr>
                </a:solidFill>
                <a:latin typeface="Times New Roman" panose="02020603050405020304" pitchFamily="18" charset="0"/>
                <a:cs typeface="Times New Roman" panose="02020603050405020304" pitchFamily="18" charset="0"/>
              </a:rPr>
              <a:t>Thái</a:t>
            </a:r>
            <a:r>
              <a:rPr lang="en-US" sz="2400" b="1" dirty="0">
                <a:solidFill>
                  <a:schemeClr val="bg2">
                    <a:lumMod val="75000"/>
                  </a:schemeClr>
                </a:solidFill>
                <a:latin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cs typeface="Times New Roman" panose="02020603050405020304" pitchFamily="18" charset="0"/>
              </a:rPr>
              <a:t>độ</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vui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vẻ</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hứng</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thú</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tích</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cực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tham</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gia</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vào</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trò</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chơi</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Đoàn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kết</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hợp</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tác</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với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bạn</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trong</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khi</a:t>
            </a:r>
            <a:r>
              <a:rPr lang="en-US" sz="2400" dirty="0">
                <a:solidFill>
                  <a:schemeClr val="bg2">
                    <a:lumMod val="75000"/>
                  </a:schemeClr>
                </a:solidFill>
                <a:latin typeface="Times New Roman" panose="02020603050405020304" pitchFamily="18" charset="0"/>
                <a:cs typeface="Times New Roman" panose="02020603050405020304" pitchFamily="18" charset="0"/>
              </a:rPr>
              <a:t> </a:t>
            </a:r>
            <a:r>
              <a:rPr lang="en-US" sz="2400" dirty="0" err="1">
                <a:solidFill>
                  <a:schemeClr val="bg2">
                    <a:lumMod val="75000"/>
                  </a:schemeClr>
                </a:solidFill>
                <a:latin typeface="Times New Roman" panose="02020603050405020304" pitchFamily="18" charset="0"/>
                <a:cs typeface="Times New Roman" panose="02020603050405020304" pitchFamily="18" charset="0"/>
              </a:rPr>
              <a:t>chơi</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482672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6387"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6388"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6389" name="Text Box 5"/>
          <p:cNvSpPr txBox="1">
            <a:spLocks noChangeArrowheads="1"/>
          </p:cNvSpPr>
          <p:nvPr/>
        </p:nvSpPr>
        <p:spPr bwMode="auto">
          <a:xfrm>
            <a:off x="3581400" y="533400"/>
            <a:ext cx="5943600" cy="762000"/>
          </a:xfrm>
          <a:prstGeom prst="rect">
            <a:avLst/>
          </a:prstGeom>
          <a:noFill/>
          <a:ln w="9525">
            <a:noFill/>
            <a:miter lim="800000"/>
            <a:headEnd/>
            <a:tailEnd/>
          </a:ln>
          <a:effectLst/>
        </p:spPr>
        <p:txBody>
          <a:bodyPr>
            <a:spAutoFit/>
          </a:bodyPr>
          <a:lstStyle/>
          <a:p>
            <a:pPr>
              <a:spcBef>
                <a:spcPct val="50000"/>
              </a:spcBef>
            </a:pPr>
            <a:r>
              <a:rPr lang="en-US" altLang="vi-VN" sz="4400">
                <a:solidFill>
                  <a:srgbClr val="FF0066"/>
                </a:solidFill>
                <a:latin typeface="Calibri"/>
              </a:rPr>
              <a:t>Một số mẫu chữ k</a:t>
            </a:r>
          </a:p>
        </p:txBody>
      </p:sp>
      <p:sp>
        <p:nvSpPr>
          <p:cNvPr id="21510" name="WordArt 6"/>
          <p:cNvSpPr>
            <a:spLocks noChangeArrowheads="1" noChangeShapeType="1" noTextEdit="1"/>
          </p:cNvSpPr>
          <p:nvPr/>
        </p:nvSpPr>
        <p:spPr bwMode="auto">
          <a:xfrm>
            <a:off x="5410200" y="1905000"/>
            <a:ext cx="1600200" cy="2590800"/>
          </a:xfrm>
          <a:prstGeom prst="rect">
            <a:avLst/>
          </a:prstGeom>
        </p:spPr>
        <p:txBody>
          <a:bodyPr wrap="none" fromWordArt="1">
            <a:prstTxWarp prst="textPlain">
              <a:avLst>
                <a:gd name="adj" fmla="val 50000"/>
              </a:avLst>
            </a:prstTxWarp>
          </a:bodyPr>
          <a:lstStyle/>
          <a:p>
            <a:pPr algn="ctr"/>
            <a:r>
              <a:rPr lang="en-US" sz="9600" b="1" kern="10" dirty="0">
                <a:ln w="9525">
                  <a:solidFill>
                    <a:srgbClr val="000000"/>
                  </a:solidFill>
                  <a:round/>
                  <a:headEnd/>
                  <a:tailEnd/>
                </a:ln>
                <a:solidFill>
                  <a:srgbClr val="FF0000"/>
                </a:solidFill>
                <a:latin typeface=".VnAvant" pitchFamily="34" charset="0"/>
                <a:cs typeface="Arial"/>
              </a:rPr>
              <a:t>k</a:t>
            </a:r>
          </a:p>
        </p:txBody>
      </p:sp>
      <p:pic>
        <p:nvPicPr>
          <p:cNvPr id="21511" name="Picture 7" descr="k"/>
          <p:cNvPicPr>
            <a:picLocks noChangeAspect="1" noChangeArrowheads="1"/>
          </p:cNvPicPr>
          <p:nvPr/>
        </p:nvPicPr>
        <p:blipFill>
          <a:blip r:embed="rId4"/>
          <a:srcRect/>
          <a:stretch>
            <a:fillRect/>
          </a:stretch>
        </p:blipFill>
        <p:spPr bwMode="auto">
          <a:xfrm>
            <a:off x="7543801" y="1600200"/>
            <a:ext cx="1704975" cy="2971800"/>
          </a:xfrm>
          <a:prstGeom prst="rect">
            <a:avLst/>
          </a:prstGeom>
          <a:noFill/>
          <a:ln w="9525">
            <a:noFill/>
            <a:miter lim="800000"/>
            <a:headEnd/>
            <a:tailEnd/>
          </a:ln>
        </p:spPr>
      </p:pic>
      <p:sp>
        <p:nvSpPr>
          <p:cNvPr id="21512" name="Rectangle 8"/>
          <p:cNvSpPr>
            <a:spLocks noChangeArrowheads="1"/>
          </p:cNvSpPr>
          <p:nvPr/>
        </p:nvSpPr>
        <p:spPr bwMode="auto">
          <a:xfrm>
            <a:off x="2511426" y="1096964"/>
            <a:ext cx="2365375" cy="4313237"/>
          </a:xfrm>
          <a:prstGeom prst="rect">
            <a:avLst/>
          </a:prstGeom>
          <a:noFill/>
          <a:ln w="9525">
            <a:noFill/>
            <a:miter lim="800000"/>
            <a:headEnd/>
            <a:tailEnd/>
          </a:ln>
          <a:effectLst/>
        </p:spPr>
        <p:txBody>
          <a:bodyPr wrap="none">
            <a:spAutoFit/>
          </a:bodyPr>
          <a:lstStyle/>
          <a:p>
            <a:pPr algn="ctr"/>
            <a:r>
              <a:rPr lang="en-US" altLang="vi-VN" sz="27700" b="1" dirty="0">
                <a:solidFill>
                  <a:srgbClr val="0000FF"/>
                </a:solidFill>
                <a:latin typeface=".VnAvant" pitchFamily="34" charset="0"/>
              </a:rPr>
              <a:t>K</a:t>
            </a:r>
          </a:p>
        </p:txBody>
      </p:sp>
      <p:pic>
        <p:nvPicPr>
          <p:cNvPr id="10" name="Picture 6" descr="Frames PPT 011"/>
          <p:cNvPicPr>
            <a:picLocks noChangeAspect="1" noChangeArrowheads="1"/>
          </p:cNvPicPr>
          <p:nvPr/>
        </p:nvPicPr>
        <p:blipFill>
          <a:blip r:embed="rId5"/>
          <a:srcRect/>
          <a:stretch>
            <a:fillRect/>
          </a:stretch>
        </p:blipFill>
        <p:spPr bwMode="auto">
          <a:xfrm>
            <a:off x="-143435" y="160153"/>
            <a:ext cx="12192000" cy="68580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ustDataLst>
      <p:tags r:id="rId1"/>
    </p:custDataLst>
    <p:extLst>
      <p:ext uri="{BB962C8B-B14F-4D97-AF65-F5344CB8AC3E}">
        <p14:creationId xmlns:p14="http://schemas.microsoft.com/office/powerpoint/2010/main" val="395236672"/>
      </p:ext>
    </p:extLst>
  </p:cSld>
  <p:clrMapOvr>
    <a:masterClrMapping/>
  </p:clrMapOvr>
  <mc:AlternateContent xmlns:mc="http://schemas.openxmlformats.org/markup-compatibility/2006" xmlns:p14="http://schemas.microsoft.com/office/powerpoint/2010/main">
    <mc:Choice Requires="p14">
      <p:transition spd="slow" p14:dur="1600" advClick="0" advTm="16397">
        <p14:prism isInverted="1"/>
      </p:transition>
    </mc:Choice>
    <mc:Fallback xmlns="">
      <p:transition spd="slow" advClick="0" advTm="163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arn(inVertical)">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arn(inVertic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barn(inVertical)">
                                      <p:cBhvr>
                                        <p:cTn id="1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6387"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6388"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6389" name="Text Box 5"/>
          <p:cNvSpPr txBox="1">
            <a:spLocks noChangeArrowheads="1"/>
          </p:cNvSpPr>
          <p:nvPr/>
        </p:nvSpPr>
        <p:spPr bwMode="auto">
          <a:xfrm>
            <a:off x="3581400" y="533400"/>
            <a:ext cx="5943600" cy="762000"/>
          </a:xfrm>
          <a:prstGeom prst="rect">
            <a:avLst/>
          </a:prstGeom>
          <a:noFill/>
          <a:ln w="9525">
            <a:noFill/>
            <a:miter lim="800000"/>
            <a:headEnd/>
            <a:tailEnd/>
          </a:ln>
          <a:effectLst/>
        </p:spPr>
        <p:txBody>
          <a:bodyPr>
            <a:spAutoFit/>
          </a:bodyPr>
          <a:lstStyle/>
          <a:p>
            <a:pPr>
              <a:spcBef>
                <a:spcPct val="50000"/>
              </a:spcBef>
            </a:pPr>
            <a:r>
              <a:rPr lang="en-US" altLang="vi-VN" sz="4400" dirty="0" err="1">
                <a:solidFill>
                  <a:schemeClr val="accent5"/>
                </a:solidFill>
                <a:latin typeface="Calibri"/>
              </a:rPr>
              <a:t>Một</a:t>
            </a:r>
            <a:r>
              <a:rPr lang="en-US" altLang="vi-VN" sz="4400" dirty="0">
                <a:solidFill>
                  <a:schemeClr val="accent5"/>
                </a:solidFill>
                <a:latin typeface="Calibri"/>
              </a:rPr>
              <a:t> </a:t>
            </a:r>
            <a:r>
              <a:rPr lang="en-US" altLang="vi-VN" sz="4400" dirty="0" err="1">
                <a:solidFill>
                  <a:schemeClr val="accent5"/>
                </a:solidFill>
                <a:latin typeface="Calibri"/>
              </a:rPr>
              <a:t>số</a:t>
            </a:r>
            <a:r>
              <a:rPr lang="en-US" altLang="vi-VN" sz="4400" dirty="0">
                <a:solidFill>
                  <a:schemeClr val="accent5"/>
                </a:solidFill>
                <a:latin typeface="Calibri"/>
              </a:rPr>
              <a:t> </a:t>
            </a:r>
            <a:r>
              <a:rPr lang="en-US" altLang="vi-VN" sz="4400" dirty="0" err="1">
                <a:solidFill>
                  <a:schemeClr val="accent5"/>
                </a:solidFill>
                <a:latin typeface="Calibri"/>
              </a:rPr>
              <a:t>mẫu</a:t>
            </a:r>
            <a:r>
              <a:rPr lang="en-US" altLang="vi-VN" sz="4400" dirty="0">
                <a:solidFill>
                  <a:schemeClr val="accent5"/>
                </a:solidFill>
                <a:latin typeface="Calibri"/>
              </a:rPr>
              <a:t> </a:t>
            </a:r>
            <a:r>
              <a:rPr lang="en-US" altLang="vi-VN" sz="4400" dirty="0" err="1">
                <a:solidFill>
                  <a:schemeClr val="accent5"/>
                </a:solidFill>
                <a:latin typeface="Calibri"/>
              </a:rPr>
              <a:t>chữ</a:t>
            </a:r>
            <a:r>
              <a:rPr lang="en-US" altLang="vi-VN" sz="4400" dirty="0">
                <a:solidFill>
                  <a:schemeClr val="accent5"/>
                </a:solidFill>
                <a:latin typeface="Calibri"/>
              </a:rPr>
              <a:t> k</a:t>
            </a:r>
          </a:p>
        </p:txBody>
      </p:sp>
      <p:sp>
        <p:nvSpPr>
          <p:cNvPr id="21510" name="WordArt 6"/>
          <p:cNvSpPr>
            <a:spLocks noChangeArrowheads="1" noChangeShapeType="1" noTextEdit="1"/>
          </p:cNvSpPr>
          <p:nvPr/>
        </p:nvSpPr>
        <p:spPr bwMode="auto">
          <a:xfrm>
            <a:off x="5410200" y="1905000"/>
            <a:ext cx="1600200" cy="2590800"/>
          </a:xfrm>
          <a:prstGeom prst="rect">
            <a:avLst/>
          </a:prstGeom>
        </p:spPr>
        <p:txBody>
          <a:bodyPr wrap="none" fromWordArt="1">
            <a:prstTxWarp prst="textPlain">
              <a:avLst>
                <a:gd name="adj" fmla="val 50000"/>
              </a:avLst>
            </a:prstTxWarp>
          </a:bodyPr>
          <a:lstStyle/>
          <a:p>
            <a:pPr algn="ctr"/>
            <a:r>
              <a:rPr lang="en-US" sz="9600" b="1" kern="10" dirty="0">
                <a:ln w="9525">
                  <a:solidFill>
                    <a:srgbClr val="000000"/>
                  </a:solidFill>
                  <a:round/>
                  <a:headEnd/>
                  <a:tailEnd/>
                </a:ln>
                <a:solidFill>
                  <a:srgbClr val="FF0000"/>
                </a:solidFill>
                <a:latin typeface=".VnAvant" pitchFamily="34" charset="0"/>
                <a:cs typeface="Arial"/>
              </a:rPr>
              <a:t>k</a:t>
            </a:r>
          </a:p>
        </p:txBody>
      </p:sp>
      <p:pic>
        <p:nvPicPr>
          <p:cNvPr id="21511" name="Picture 7" descr="k"/>
          <p:cNvPicPr>
            <a:picLocks noChangeAspect="1" noChangeArrowheads="1"/>
          </p:cNvPicPr>
          <p:nvPr/>
        </p:nvPicPr>
        <p:blipFill>
          <a:blip r:embed="rId4"/>
          <a:srcRect/>
          <a:stretch>
            <a:fillRect/>
          </a:stretch>
        </p:blipFill>
        <p:spPr bwMode="auto">
          <a:xfrm>
            <a:off x="7543801" y="1600200"/>
            <a:ext cx="1704975" cy="2971800"/>
          </a:xfrm>
          <a:prstGeom prst="rect">
            <a:avLst/>
          </a:prstGeom>
          <a:noFill/>
          <a:ln w="9525">
            <a:noFill/>
            <a:miter lim="800000"/>
            <a:headEnd/>
            <a:tailEnd/>
          </a:ln>
        </p:spPr>
      </p:pic>
      <p:sp>
        <p:nvSpPr>
          <p:cNvPr id="21512" name="Rectangle 8"/>
          <p:cNvSpPr>
            <a:spLocks noChangeArrowheads="1"/>
          </p:cNvSpPr>
          <p:nvPr/>
        </p:nvSpPr>
        <p:spPr bwMode="auto">
          <a:xfrm>
            <a:off x="2511426" y="1096964"/>
            <a:ext cx="2365375" cy="4313237"/>
          </a:xfrm>
          <a:prstGeom prst="rect">
            <a:avLst/>
          </a:prstGeom>
          <a:noFill/>
          <a:ln w="9525">
            <a:noFill/>
            <a:miter lim="800000"/>
            <a:headEnd/>
            <a:tailEnd/>
          </a:ln>
          <a:effectLst/>
        </p:spPr>
        <p:txBody>
          <a:bodyPr wrap="none">
            <a:spAutoFit/>
          </a:bodyPr>
          <a:lstStyle/>
          <a:p>
            <a:pPr algn="ctr"/>
            <a:r>
              <a:rPr lang="en-US" altLang="vi-VN" sz="27700" b="1" dirty="0">
                <a:solidFill>
                  <a:srgbClr val="0000FF"/>
                </a:solidFill>
                <a:latin typeface=".VnAvant" pitchFamily="34" charset="0"/>
              </a:rPr>
              <a:t>K</a:t>
            </a:r>
          </a:p>
        </p:txBody>
      </p:sp>
      <p:pic>
        <p:nvPicPr>
          <p:cNvPr id="11" name="Picture 6" descr="Frames PPT 011"/>
          <p:cNvPicPr>
            <a:picLocks noChangeAspect="1" noChangeArrowheads="1"/>
          </p:cNvPicPr>
          <p:nvPr/>
        </p:nvPicPr>
        <p:blipFill>
          <a:blip r:embed="rId5"/>
          <a:srcRect/>
          <a:stretch>
            <a:fillRect/>
          </a:stretch>
        </p:blipFill>
        <p:spPr bwMode="auto">
          <a:xfrm>
            <a:off x="0" y="0"/>
            <a:ext cx="12192000" cy="68580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ustDataLst>
      <p:tags r:id="rId1"/>
    </p:custDataLst>
    <p:extLst>
      <p:ext uri="{BB962C8B-B14F-4D97-AF65-F5344CB8AC3E}">
        <p14:creationId xmlns:p14="http://schemas.microsoft.com/office/powerpoint/2010/main" val="1448381756"/>
      </p:ext>
    </p:extLst>
  </p:cSld>
  <p:clrMapOvr>
    <a:masterClrMapping/>
  </p:clrMapOvr>
  <mc:AlternateContent xmlns:mc="http://schemas.openxmlformats.org/markup-compatibility/2006" xmlns:p14="http://schemas.microsoft.com/office/powerpoint/2010/main">
    <mc:Choice Requires="p14">
      <p:transition spd="slow" p14:dur="3900" advClick="0" advTm="17535">
        <p14:glitter pattern="hexagon"/>
      </p:transition>
    </mc:Choice>
    <mc:Fallback xmlns="">
      <p:transition spd="slow" advClick="0" advTm="175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circle(in)">
                                      <p:cBhvr>
                                        <p:cTn id="7" dur="20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arn(inVertic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barn(inVertical)">
                                      <p:cBhvr>
                                        <p:cTn id="1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00400" y="457200"/>
            <a:ext cx="6096000" cy="641350"/>
          </a:xfrm>
          <a:prstGeom prst="rect">
            <a:avLst/>
          </a:prstGeom>
          <a:noFill/>
          <a:ln w="9525">
            <a:noFill/>
            <a:miter lim="800000"/>
            <a:headEnd/>
            <a:tailEnd/>
          </a:ln>
          <a:effectLst/>
        </p:spPr>
        <p:txBody>
          <a:bodyPr>
            <a:spAutoFit/>
          </a:bodyPr>
          <a:lstStyle/>
          <a:p>
            <a:pPr>
              <a:spcBef>
                <a:spcPct val="50000"/>
              </a:spcBef>
            </a:pPr>
            <a:r>
              <a:rPr lang="vi-VN" altLang="vi-VN" sz="3600" b="1" u="sng" dirty="0">
                <a:solidFill>
                  <a:srgbClr val="00B050"/>
                </a:solidFill>
                <a:latin typeface="Times New Roman" pitchFamily="18" charset="0"/>
              </a:rPr>
              <a:t>GIỚI THIỆU CHỮ CÁI H, K</a:t>
            </a:r>
            <a:endParaRPr lang="en-US" altLang="vi-VN" sz="3600" b="1" u="sng" dirty="0">
              <a:solidFill>
                <a:srgbClr val="00B050"/>
              </a:solidFill>
              <a:latin typeface="Times New Roman" pitchFamily="18" charset="0"/>
            </a:endParaRPr>
          </a:p>
        </p:txBody>
      </p:sp>
      <p:pic>
        <p:nvPicPr>
          <p:cNvPr id="17415" name="Picture 7" descr="Picture35"/>
          <p:cNvPicPr>
            <a:picLocks noChangeAspect="1" noChangeArrowheads="1" noCrop="1"/>
          </p:cNvPicPr>
          <p:nvPr/>
        </p:nvPicPr>
        <p:blipFill>
          <a:blip r:embed="rId4"/>
          <a:srcRect/>
          <a:stretch>
            <a:fillRect/>
          </a:stretch>
        </p:blipFill>
        <p:spPr bwMode="auto">
          <a:xfrm>
            <a:off x="2209800" y="4800601"/>
            <a:ext cx="1066800" cy="942975"/>
          </a:xfrm>
          <a:prstGeom prst="rect">
            <a:avLst/>
          </a:prstGeom>
          <a:noFill/>
          <a:ln w="9525">
            <a:noFill/>
            <a:miter lim="800000"/>
            <a:headEnd/>
            <a:tailEnd/>
          </a:ln>
        </p:spPr>
      </p:pic>
      <p:pic>
        <p:nvPicPr>
          <p:cNvPr id="17420" name="Picture 12" descr="Picture35"/>
          <p:cNvPicPr>
            <a:picLocks noChangeAspect="1" noChangeArrowheads="1" noCrop="1"/>
          </p:cNvPicPr>
          <p:nvPr/>
        </p:nvPicPr>
        <p:blipFill>
          <a:blip r:embed="rId4"/>
          <a:srcRect/>
          <a:stretch>
            <a:fillRect/>
          </a:stretch>
        </p:blipFill>
        <p:spPr bwMode="auto">
          <a:xfrm>
            <a:off x="4419600" y="2743201"/>
            <a:ext cx="1066800" cy="942975"/>
          </a:xfrm>
          <a:prstGeom prst="rect">
            <a:avLst/>
          </a:prstGeom>
          <a:noFill/>
          <a:ln w="9525">
            <a:noFill/>
            <a:miter lim="800000"/>
            <a:headEnd/>
            <a:tailEnd/>
          </a:ln>
        </p:spPr>
      </p:pic>
      <p:sp>
        <p:nvSpPr>
          <p:cNvPr id="22542" name="Rectangle 14"/>
          <p:cNvSpPr>
            <a:spLocks noChangeArrowheads="1"/>
          </p:cNvSpPr>
          <p:nvPr/>
        </p:nvSpPr>
        <p:spPr bwMode="auto">
          <a:xfrm>
            <a:off x="6858000" y="838201"/>
            <a:ext cx="2286000" cy="5338435"/>
          </a:xfrm>
          <a:prstGeom prst="rect">
            <a:avLst/>
          </a:prstGeom>
          <a:noFill/>
          <a:ln w="9525">
            <a:noFill/>
            <a:miter lim="800000"/>
            <a:headEnd/>
            <a:tailEnd/>
          </a:ln>
          <a:effectLst/>
        </p:spPr>
        <p:txBody>
          <a:bodyPr wrap="square">
            <a:spAutoFit/>
          </a:bodyPr>
          <a:lstStyle/>
          <a:p>
            <a:r>
              <a:rPr lang="en-US" altLang="vi-VN" sz="33100" b="1" dirty="0">
                <a:solidFill>
                  <a:srgbClr val="0070C0"/>
                </a:solidFill>
                <a:latin typeface=".VnAvant" pitchFamily="34" charset="0"/>
              </a:rPr>
              <a:t>k</a:t>
            </a:r>
          </a:p>
        </p:txBody>
      </p:sp>
      <p:sp>
        <p:nvSpPr>
          <p:cNvPr id="22543" name="Rectangle 15"/>
          <p:cNvSpPr>
            <a:spLocks noChangeArrowheads="1"/>
          </p:cNvSpPr>
          <p:nvPr/>
        </p:nvSpPr>
        <p:spPr bwMode="auto">
          <a:xfrm>
            <a:off x="3124201" y="838201"/>
            <a:ext cx="2790825" cy="5262979"/>
          </a:xfrm>
          <a:prstGeom prst="rect">
            <a:avLst/>
          </a:prstGeom>
          <a:noFill/>
          <a:ln w="9525">
            <a:noFill/>
            <a:miter lim="800000"/>
            <a:headEnd/>
            <a:tailEnd/>
          </a:ln>
          <a:effectLst/>
        </p:spPr>
        <p:txBody>
          <a:bodyPr wrap="square">
            <a:spAutoFit/>
          </a:bodyPr>
          <a:lstStyle/>
          <a:p>
            <a:r>
              <a:rPr lang="en-US" altLang="vi-VN" sz="33600" b="1" dirty="0">
                <a:solidFill>
                  <a:srgbClr val="FF0000"/>
                </a:solidFill>
                <a:latin typeface=".VnAvant" pitchFamily="34" charset="0"/>
              </a:rPr>
              <a:t>h</a:t>
            </a:r>
          </a:p>
        </p:txBody>
      </p:sp>
    </p:spTree>
    <p:custDataLst>
      <p:tags r:id="rId1"/>
    </p:custDataLst>
    <p:extLst>
      <p:ext uri="{BB962C8B-B14F-4D97-AF65-F5344CB8AC3E}">
        <p14:creationId xmlns:p14="http://schemas.microsoft.com/office/powerpoint/2010/main" val="454859396"/>
      </p:ext>
    </p:extLst>
  </p:cSld>
  <p:clrMapOvr>
    <a:masterClrMapping/>
  </p:clrMapOvr>
  <mc:AlternateContent xmlns:mc="http://schemas.openxmlformats.org/markup-compatibility/2006" xmlns:p14="http://schemas.microsoft.com/office/powerpoint/2010/main">
    <mc:Choice Requires="p14">
      <p:transition spd="slow" p14:dur="1600" advClick="0" advTm="11293">
        <p:blinds dir="vert"/>
      </p:transition>
    </mc:Choice>
    <mc:Fallback xmlns="">
      <p:transition spd="slow" advClick="0" advTm="1129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43">
                                            <p:txEl>
                                              <p:pRg st="0" end="0"/>
                                            </p:txEl>
                                          </p:spTgt>
                                        </p:tgtEl>
                                        <p:attrNameLst>
                                          <p:attrName>style.visibility</p:attrName>
                                        </p:attrNameLst>
                                      </p:cBhvr>
                                      <p:to>
                                        <p:strVal val="visible"/>
                                      </p:to>
                                    </p:set>
                                    <p:anim calcmode="lin" valueType="num">
                                      <p:cBhvr additive="base">
                                        <p:cTn id="7" dur="500" fill="hold"/>
                                        <p:tgtEl>
                                          <p:spTgt spid="225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42">
                                            <p:txEl>
                                              <p:pRg st="0" end="0"/>
                                            </p:txEl>
                                          </p:spTgt>
                                        </p:tgtEl>
                                        <p:attrNameLst>
                                          <p:attrName>style.visibility</p:attrName>
                                        </p:attrNameLst>
                                      </p:cBhvr>
                                      <p:to>
                                        <p:strVal val="visible"/>
                                      </p:to>
                                    </p:set>
                                    <p:anim calcmode="lin" valueType="num">
                                      <p:cBhvr additive="base">
                                        <p:cTn id="13" dur="500" fill="hold"/>
                                        <p:tgtEl>
                                          <p:spTgt spid="225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581400" y="609600"/>
            <a:ext cx="6096000" cy="762000"/>
          </a:xfrm>
          <a:prstGeom prst="rect">
            <a:avLst/>
          </a:prstGeom>
          <a:noFill/>
          <a:ln w="9525">
            <a:noFill/>
            <a:miter lim="800000"/>
            <a:headEnd/>
            <a:tailEnd/>
          </a:ln>
          <a:effectLst/>
        </p:spPr>
        <p:txBody>
          <a:bodyPr>
            <a:spAutoFit/>
          </a:bodyPr>
          <a:lstStyle/>
          <a:p>
            <a:pPr>
              <a:spcBef>
                <a:spcPct val="50000"/>
              </a:spcBef>
            </a:pPr>
            <a:endParaRPr lang="vi-VN" altLang="vi-VN" sz="4400" b="1">
              <a:solidFill>
                <a:srgbClr val="0000CC"/>
              </a:solidFill>
              <a:latin typeface="Arial" panose="020B0604020202020204" pitchFamily="34" charset="0"/>
            </a:endParaRPr>
          </a:p>
        </p:txBody>
      </p:sp>
      <p:sp>
        <p:nvSpPr>
          <p:cNvPr id="18435" name="Line 3"/>
          <p:cNvSpPr>
            <a:spLocks noChangeShapeType="1"/>
          </p:cNvSpPr>
          <p:nvPr/>
        </p:nvSpPr>
        <p:spPr bwMode="auto">
          <a:xfrm flipV="1">
            <a:off x="5410200" y="2057400"/>
            <a:ext cx="0" cy="762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8436" name="Line 4"/>
          <p:cNvSpPr>
            <a:spLocks noChangeShapeType="1"/>
          </p:cNvSpPr>
          <p:nvPr/>
        </p:nvSpPr>
        <p:spPr bwMode="auto">
          <a:xfrm flipV="1">
            <a:off x="5486400" y="1828800"/>
            <a:ext cx="0" cy="152400"/>
          </a:xfrm>
          <a:prstGeom prst="line">
            <a:avLst/>
          </a:prstGeom>
          <a:noFill/>
          <a:ln w="9525">
            <a:solidFill>
              <a:schemeClr val="tx1"/>
            </a:solidFill>
            <a:round/>
            <a:headEnd/>
            <a:tailEnd/>
          </a:ln>
          <a:effectLst/>
        </p:spPr>
        <p:txBody>
          <a:bodyPr/>
          <a:lstStyle/>
          <a:p>
            <a:endParaRPr lang="en-US">
              <a:solidFill>
                <a:prstClr val="black"/>
              </a:solidFill>
              <a:latin typeface="Calibri"/>
            </a:endParaRPr>
          </a:p>
        </p:txBody>
      </p:sp>
      <p:sp>
        <p:nvSpPr>
          <p:cNvPr id="18437" name="Text Box 5"/>
          <p:cNvSpPr txBox="1">
            <a:spLocks noChangeArrowheads="1"/>
          </p:cNvSpPr>
          <p:nvPr/>
        </p:nvSpPr>
        <p:spPr bwMode="auto">
          <a:xfrm>
            <a:off x="3200400" y="152400"/>
            <a:ext cx="6248400" cy="76200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altLang="vi-VN" sz="4400">
                <a:solidFill>
                  <a:srgbClr val="FF0066"/>
                </a:solidFill>
                <a:latin typeface="Calibri"/>
              </a:rPr>
              <a:t>So sánh chữ cái h, k</a:t>
            </a:r>
          </a:p>
        </p:txBody>
      </p:sp>
      <p:sp>
        <p:nvSpPr>
          <p:cNvPr id="23558" name="Text Box 6"/>
          <p:cNvSpPr txBox="1">
            <a:spLocks noChangeArrowheads="1"/>
          </p:cNvSpPr>
          <p:nvPr/>
        </p:nvSpPr>
        <p:spPr bwMode="auto">
          <a:xfrm>
            <a:off x="4038600" y="990601"/>
            <a:ext cx="4724400" cy="5191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altLang="vi-VN" sz="2800" b="1" i="1">
                <a:solidFill>
                  <a:srgbClr val="800000"/>
                </a:solidFill>
                <a:latin typeface="Calibri"/>
              </a:rPr>
              <a:t>Có điểm gì giống nhau?</a:t>
            </a:r>
          </a:p>
        </p:txBody>
      </p:sp>
      <p:sp>
        <p:nvSpPr>
          <p:cNvPr id="23559" name="Text Box 7"/>
          <p:cNvSpPr txBox="1">
            <a:spLocks noChangeArrowheads="1"/>
          </p:cNvSpPr>
          <p:nvPr/>
        </p:nvSpPr>
        <p:spPr bwMode="auto">
          <a:xfrm>
            <a:off x="4038600" y="1524001"/>
            <a:ext cx="4724400" cy="5191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altLang="vi-VN" sz="2800" b="1" i="1">
                <a:solidFill>
                  <a:srgbClr val="800000"/>
                </a:solidFill>
                <a:latin typeface="Calibri"/>
              </a:rPr>
              <a:t>Có điểm gì khác nhau?</a:t>
            </a:r>
          </a:p>
        </p:txBody>
      </p:sp>
      <p:sp>
        <p:nvSpPr>
          <p:cNvPr id="18440" name="Rectangle 8"/>
          <p:cNvSpPr>
            <a:spLocks noChangeArrowheads="1"/>
          </p:cNvSpPr>
          <p:nvPr/>
        </p:nvSpPr>
        <p:spPr bwMode="auto">
          <a:xfrm>
            <a:off x="3124201" y="974726"/>
            <a:ext cx="2790825" cy="5730875"/>
          </a:xfrm>
          <a:prstGeom prst="rect">
            <a:avLst/>
          </a:prstGeom>
          <a:noFill/>
          <a:ln w="9525">
            <a:noFill/>
            <a:miter lim="800000"/>
            <a:headEnd/>
            <a:tailEnd/>
          </a:ln>
          <a:effectLst/>
        </p:spPr>
        <p:txBody>
          <a:bodyPr>
            <a:spAutoFit/>
          </a:bodyPr>
          <a:lstStyle/>
          <a:p>
            <a:r>
              <a:rPr lang="en-US" altLang="vi-VN" sz="37000" b="1" dirty="0">
                <a:solidFill>
                  <a:srgbClr val="FF0000"/>
                </a:solidFill>
                <a:latin typeface=".VnAvant" pitchFamily="34" charset="0"/>
              </a:rPr>
              <a:t>h</a:t>
            </a:r>
          </a:p>
        </p:txBody>
      </p:sp>
      <p:sp>
        <p:nvSpPr>
          <p:cNvPr id="18441" name="Text Box 9"/>
          <p:cNvSpPr txBox="1">
            <a:spLocks noChangeArrowheads="1"/>
          </p:cNvSpPr>
          <p:nvPr/>
        </p:nvSpPr>
        <p:spPr bwMode="auto">
          <a:xfrm>
            <a:off x="6629400" y="1416050"/>
            <a:ext cx="2438400" cy="5213350"/>
          </a:xfrm>
          <a:prstGeom prst="rect">
            <a:avLst/>
          </a:prstGeom>
          <a:noFill/>
          <a:ln w="9525">
            <a:noFill/>
            <a:miter lim="800000"/>
            <a:headEnd/>
            <a:tailEnd/>
          </a:ln>
          <a:effectLst/>
        </p:spPr>
        <p:txBody>
          <a:bodyPr>
            <a:spAutoFit/>
          </a:bodyPr>
          <a:lstStyle/>
          <a:p>
            <a:pPr>
              <a:spcBef>
                <a:spcPct val="50000"/>
              </a:spcBef>
            </a:pPr>
            <a:r>
              <a:rPr lang="en-US" altLang="vi-VN" sz="33600" b="1">
                <a:solidFill>
                  <a:srgbClr val="FF0000"/>
                </a:solidFill>
                <a:latin typeface=".VnAvant" pitchFamily="34" charset="0"/>
              </a:rPr>
              <a:t>k</a:t>
            </a:r>
          </a:p>
        </p:txBody>
      </p:sp>
      <p:sp>
        <p:nvSpPr>
          <p:cNvPr id="23562" name="Rectangle 10"/>
          <p:cNvSpPr>
            <a:spLocks noChangeArrowheads="1"/>
          </p:cNvSpPr>
          <p:nvPr/>
        </p:nvSpPr>
        <p:spPr bwMode="auto">
          <a:xfrm>
            <a:off x="6705600" y="2057400"/>
            <a:ext cx="838200" cy="3549650"/>
          </a:xfrm>
          <a:prstGeom prst="rect">
            <a:avLst/>
          </a:prstGeom>
          <a:solidFill>
            <a:srgbClr val="3333FF"/>
          </a:solidFill>
          <a:ln w="9525">
            <a:solidFill>
              <a:srgbClr val="3333FF"/>
            </a:solidFill>
            <a:miter lim="800000"/>
            <a:headEnd/>
            <a:tailEnd/>
          </a:ln>
          <a:effectLst/>
        </p:spPr>
        <p:txBody>
          <a:bodyPr wrap="none" anchor="ctr"/>
          <a:lstStyle/>
          <a:p>
            <a:endParaRPr lang="vi-VN" altLang="vi-VN" dirty="0">
              <a:solidFill>
                <a:prstClr val="black"/>
              </a:solidFill>
              <a:latin typeface="Arial" panose="020B0604020202020204" pitchFamily="34" charset="0"/>
            </a:endParaRPr>
          </a:p>
        </p:txBody>
      </p:sp>
      <p:pic>
        <p:nvPicPr>
          <p:cNvPr id="23563" name="Picture 11"/>
          <p:cNvPicPr>
            <a:picLocks noChangeAspect="1" noChangeArrowheads="1"/>
          </p:cNvPicPr>
          <p:nvPr/>
        </p:nvPicPr>
        <p:blipFill>
          <a:blip r:embed="rId4"/>
          <a:srcRect/>
          <a:stretch>
            <a:fillRect/>
          </a:stretch>
        </p:blipFill>
        <p:spPr bwMode="auto">
          <a:xfrm>
            <a:off x="7543800" y="2971801"/>
            <a:ext cx="2057400" cy="1495425"/>
          </a:xfrm>
          <a:prstGeom prst="rect">
            <a:avLst/>
          </a:prstGeom>
          <a:noFill/>
          <a:ln w="9525">
            <a:noFill/>
            <a:miter lim="800000"/>
            <a:headEnd/>
            <a:tailEnd/>
          </a:ln>
        </p:spPr>
      </p:pic>
      <p:pic>
        <p:nvPicPr>
          <p:cNvPr id="23564" name="Picture 12"/>
          <p:cNvPicPr>
            <a:picLocks noChangeAspect="1" noChangeArrowheads="1"/>
          </p:cNvPicPr>
          <p:nvPr/>
        </p:nvPicPr>
        <p:blipFill>
          <a:blip r:embed="rId5"/>
          <a:srcRect/>
          <a:stretch>
            <a:fillRect/>
          </a:stretch>
        </p:blipFill>
        <p:spPr bwMode="auto">
          <a:xfrm>
            <a:off x="7543800" y="4464050"/>
            <a:ext cx="2057400" cy="1174750"/>
          </a:xfrm>
          <a:prstGeom prst="rect">
            <a:avLst/>
          </a:prstGeom>
          <a:noFill/>
          <a:ln w="9525">
            <a:noFill/>
            <a:miter lim="800000"/>
            <a:headEnd/>
            <a:tailEnd/>
          </a:ln>
        </p:spPr>
      </p:pic>
      <p:pic>
        <p:nvPicPr>
          <p:cNvPr id="23565" name="Picture 13" descr="5"/>
          <p:cNvPicPr>
            <a:picLocks noChangeAspect="1" noChangeArrowheads="1"/>
          </p:cNvPicPr>
          <p:nvPr/>
        </p:nvPicPr>
        <p:blipFill>
          <a:blip r:embed="rId6"/>
          <a:srcRect/>
          <a:stretch>
            <a:fillRect/>
          </a:stretch>
        </p:blipFill>
        <p:spPr bwMode="auto">
          <a:xfrm>
            <a:off x="5105400" y="2971800"/>
            <a:ext cx="685800" cy="2667000"/>
          </a:xfrm>
          <a:prstGeom prst="rect">
            <a:avLst/>
          </a:prstGeom>
          <a:noFill/>
          <a:ln w="9525">
            <a:noFill/>
            <a:miter lim="800000"/>
            <a:headEnd/>
            <a:tailEnd/>
          </a:ln>
        </p:spPr>
      </p:pic>
      <p:pic>
        <p:nvPicPr>
          <p:cNvPr id="23566" name="Picture 14" descr="2"/>
          <p:cNvPicPr>
            <a:picLocks noChangeAspect="1" noChangeArrowheads="1"/>
          </p:cNvPicPr>
          <p:nvPr/>
        </p:nvPicPr>
        <p:blipFill>
          <a:blip r:embed="rId7"/>
          <a:srcRect/>
          <a:stretch>
            <a:fillRect/>
          </a:stretch>
        </p:blipFill>
        <p:spPr bwMode="auto">
          <a:xfrm>
            <a:off x="4191000" y="2819401"/>
            <a:ext cx="914400" cy="1247775"/>
          </a:xfrm>
          <a:prstGeom prst="rect">
            <a:avLst/>
          </a:prstGeom>
          <a:noFill/>
          <a:ln w="9525">
            <a:noFill/>
            <a:miter lim="800000"/>
            <a:headEnd/>
            <a:tailEnd/>
          </a:ln>
        </p:spPr>
      </p:pic>
      <p:sp>
        <p:nvSpPr>
          <p:cNvPr id="23567" name="Rectangle 15"/>
          <p:cNvSpPr>
            <a:spLocks noChangeArrowheads="1"/>
          </p:cNvSpPr>
          <p:nvPr/>
        </p:nvSpPr>
        <p:spPr bwMode="auto">
          <a:xfrm>
            <a:off x="3429000" y="2057401"/>
            <a:ext cx="762000" cy="3565525"/>
          </a:xfrm>
          <a:prstGeom prst="rect">
            <a:avLst/>
          </a:prstGeom>
          <a:solidFill>
            <a:srgbClr val="0000FF"/>
          </a:solidFill>
          <a:ln w="9525">
            <a:solidFill>
              <a:srgbClr val="0000FF"/>
            </a:solidFill>
            <a:miter lim="800000"/>
            <a:headEnd/>
            <a:tailEnd/>
          </a:ln>
          <a:effectLst/>
        </p:spPr>
        <p:txBody>
          <a:bodyPr wrap="none" anchor="ctr"/>
          <a:lstStyle/>
          <a:p>
            <a:endParaRPr lang="vi-VN" altLang="vi-VN">
              <a:solidFill>
                <a:prstClr val="black"/>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166441398"/>
      </p:ext>
    </p:extLst>
  </p:cSld>
  <p:clrMapOvr>
    <a:masterClrMapping/>
  </p:clrMapOvr>
  <mc:AlternateContent xmlns:mc="http://schemas.openxmlformats.org/markup-compatibility/2006" xmlns:p14="http://schemas.microsoft.com/office/powerpoint/2010/main">
    <mc:Choice Requires="p14">
      <p:transition spd="slow" p14:dur="1600" advClick="0" advTm="29538">
        <p14:gallery dir="l"/>
      </p:transition>
    </mc:Choice>
    <mc:Fallback xmlns="">
      <p:transition spd="slow" advClick="0" advTm="2953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2000" fill="hold"/>
                                        <p:tgtEl>
                                          <p:spTgt spid="23558"/>
                                        </p:tgtEl>
                                        <p:attrNameLst>
                                          <p:attrName>ppt_w</p:attrName>
                                        </p:attrNameLst>
                                      </p:cBhvr>
                                      <p:tavLst>
                                        <p:tav tm="0">
                                          <p:val>
                                            <p:strVal val="#ppt_w*0.70"/>
                                          </p:val>
                                        </p:tav>
                                        <p:tav tm="100000">
                                          <p:val>
                                            <p:strVal val="#ppt_w"/>
                                          </p:val>
                                        </p:tav>
                                      </p:tavLst>
                                    </p:anim>
                                    <p:anim calcmode="lin" valueType="num">
                                      <p:cBhvr>
                                        <p:cTn id="8" dur="2000" fill="hold"/>
                                        <p:tgtEl>
                                          <p:spTgt spid="23558"/>
                                        </p:tgtEl>
                                        <p:attrNameLst>
                                          <p:attrName>ppt_h</p:attrName>
                                        </p:attrNameLst>
                                      </p:cBhvr>
                                      <p:tavLst>
                                        <p:tav tm="0">
                                          <p:val>
                                            <p:strVal val="#ppt_h"/>
                                          </p:val>
                                        </p:tav>
                                        <p:tav tm="100000">
                                          <p:val>
                                            <p:strVal val="#ppt_h"/>
                                          </p:val>
                                        </p:tav>
                                      </p:tavLst>
                                    </p:anim>
                                    <p:animEffect transition="in" filter="fade">
                                      <p:cBhvr>
                                        <p:cTn id="9" dur="2000"/>
                                        <p:tgtEl>
                                          <p:spTgt spid="235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567"/>
                                        </p:tgtEl>
                                        <p:attrNameLst>
                                          <p:attrName>style.visibility</p:attrName>
                                        </p:attrNameLst>
                                      </p:cBhvr>
                                      <p:to>
                                        <p:strVal val="visible"/>
                                      </p:to>
                                    </p:set>
                                    <p:animEffect transition="in" filter="wipe(up)">
                                      <p:cBhvr>
                                        <p:cTn id="14" dur="2000"/>
                                        <p:tgtEl>
                                          <p:spTgt spid="235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wipe(up)">
                                      <p:cBhvr>
                                        <p:cTn id="19" dur="2000"/>
                                        <p:tgtEl>
                                          <p:spTgt spid="235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box(in)">
                                      <p:cBhvr>
                                        <p:cTn id="24" dur="2000"/>
                                        <p:tgtEl>
                                          <p:spTgt spid="235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3566"/>
                                        </p:tgtEl>
                                        <p:attrNameLst>
                                          <p:attrName>style.visibility</p:attrName>
                                        </p:attrNameLst>
                                      </p:cBhvr>
                                      <p:to>
                                        <p:strVal val="visible"/>
                                      </p:to>
                                    </p:set>
                                    <p:animEffect transition="in" filter="wipe(left)">
                                      <p:cBhvr>
                                        <p:cTn id="29" dur="500"/>
                                        <p:tgtEl>
                                          <p:spTgt spid="23566"/>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23565"/>
                                        </p:tgtEl>
                                        <p:attrNameLst>
                                          <p:attrName>style.visibility</p:attrName>
                                        </p:attrNameLst>
                                      </p:cBhvr>
                                      <p:to>
                                        <p:strVal val="visible"/>
                                      </p:to>
                                    </p:set>
                                    <p:animEffect transition="in" filter="wipe(up)">
                                      <p:cBhvr>
                                        <p:cTn id="33" dur="500"/>
                                        <p:tgtEl>
                                          <p:spTgt spid="235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23563"/>
                                        </p:tgtEl>
                                        <p:attrNameLst>
                                          <p:attrName>style.visibility</p:attrName>
                                        </p:attrNameLst>
                                      </p:cBhvr>
                                      <p:to>
                                        <p:strVal val="visible"/>
                                      </p:to>
                                    </p:set>
                                    <p:animEffect transition="in" filter="wipe(up)">
                                      <p:cBhvr>
                                        <p:cTn id="38" dur="2000"/>
                                        <p:tgtEl>
                                          <p:spTgt spid="235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3564"/>
                                        </p:tgtEl>
                                        <p:attrNameLst>
                                          <p:attrName>style.visibility</p:attrName>
                                        </p:attrNameLst>
                                      </p:cBhvr>
                                      <p:to>
                                        <p:strVal val="visible"/>
                                      </p:to>
                                    </p:set>
                                    <p:animEffect transition="in" filter="wipe(up)">
                                      <p:cBhvr>
                                        <p:cTn id="43" dur="2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P spid="235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97907-ECFA-3C11-A5E2-FFD334238590}"/>
              </a:ext>
            </a:extLst>
          </p:cNvPr>
          <p:cNvSpPr txBox="1"/>
          <p:nvPr/>
        </p:nvSpPr>
        <p:spPr>
          <a:xfrm>
            <a:off x="314036" y="600363"/>
            <a:ext cx="11222182" cy="3206006"/>
          </a:xfrm>
          <a:prstGeom prst="rect">
            <a:avLst/>
          </a:prstGeom>
          <a:noFill/>
        </p:spPr>
        <p:txBody>
          <a:bodyPr wrap="square" rtlCol="0">
            <a:spAutoFit/>
          </a:bodyPr>
          <a:lstStyle/>
          <a:p>
            <a:pPr algn="ctr">
              <a:lnSpc>
                <a:spcPts val="1800"/>
              </a:lnSpc>
              <a:spcAft>
                <a:spcPts val="750"/>
              </a:spcAft>
            </a:pPr>
            <a:r>
              <a:rPr lang="vi-VN" sz="1800" b="0" i="0" dirty="0">
                <a:solidFill>
                  <a:srgbClr val="3C3C3C"/>
                </a:solidFill>
                <a:effectLst/>
                <a:latin typeface="Times New Roman" panose="02020603050405020304" pitchFamily="18" charset="0"/>
              </a:rPr>
              <a:t> </a:t>
            </a:r>
            <a:r>
              <a:rPr lang="en-GB" sz="3600" b="1" i="0" dirty="0">
                <a:solidFill>
                  <a:srgbClr val="00B0F0"/>
                </a:solidFill>
                <a:effectLst/>
                <a:latin typeface="Times New Roman" panose="02020603050405020304" pitchFamily="18" charset="0"/>
              </a:rPr>
              <a:t>T</a:t>
            </a:r>
            <a:r>
              <a:rPr lang="vi-VN" sz="3600" b="1" i="0" dirty="0">
                <a:solidFill>
                  <a:srgbClr val="00B0F0"/>
                </a:solidFill>
                <a:effectLst/>
                <a:latin typeface="Times New Roman" panose="02020603050405020304" pitchFamily="18" charset="0"/>
              </a:rPr>
              <a:t>rò chơi </a:t>
            </a:r>
            <a:r>
              <a:rPr lang="en-GB" sz="3600" b="1" i="0" dirty="0">
                <a:solidFill>
                  <a:srgbClr val="00B0F0"/>
                </a:solidFill>
                <a:effectLst/>
                <a:latin typeface="Times New Roman" panose="02020603050405020304" pitchFamily="18" charset="0"/>
              </a:rPr>
              <a:t>: </a:t>
            </a:r>
            <a:r>
              <a:rPr lang="vi-VN" sz="3600" b="1" i="0" dirty="0">
                <a:solidFill>
                  <a:srgbClr val="00B0F0"/>
                </a:solidFill>
                <a:effectLst/>
                <a:latin typeface="Arial" panose="020B0604020202020204" pitchFamily="34" charset="0"/>
              </a:rPr>
              <a:t>“</a:t>
            </a:r>
            <a:r>
              <a:rPr lang="vi-VN" sz="3600" b="1" i="0" dirty="0">
                <a:solidFill>
                  <a:srgbClr val="00B0F0"/>
                </a:solidFill>
                <a:effectLst/>
                <a:latin typeface="Times New Roman" panose="02020603050405020304" pitchFamily="18" charset="0"/>
              </a:rPr>
              <a:t>Thi ai nhanh</a:t>
            </a:r>
            <a:r>
              <a:rPr lang="vi-VN" sz="3600" b="1" i="0" dirty="0">
                <a:solidFill>
                  <a:srgbClr val="00B0F0"/>
                </a:solidFill>
                <a:effectLst/>
                <a:latin typeface="Arial" panose="020B0604020202020204" pitchFamily="34" charset="0"/>
              </a:rPr>
              <a:t>”</a:t>
            </a:r>
          </a:p>
          <a:p>
            <a:pPr algn="l">
              <a:lnSpc>
                <a:spcPct val="300000"/>
              </a:lnSpc>
              <a:spcAft>
                <a:spcPts val="750"/>
              </a:spcAft>
            </a:pPr>
            <a:r>
              <a:rPr lang="vi-VN" sz="2600" b="0" i="1" dirty="0">
                <a:solidFill>
                  <a:srgbClr val="FF0000"/>
                </a:solidFill>
                <a:effectLst/>
                <a:latin typeface="Times New Roman" panose="02020603050405020304" pitchFamily="18" charset="0"/>
              </a:rPr>
              <a:t>+ Cách chơi: Cô sẽ là người nói tên chữ</a:t>
            </a:r>
            <a:r>
              <a:rPr lang="en-GB" sz="2600" b="0" i="1" dirty="0">
                <a:solidFill>
                  <a:srgbClr val="FF0000"/>
                </a:solidFill>
                <a:effectLst/>
                <a:latin typeface="Times New Roman" panose="02020603050405020304" pitchFamily="18" charset="0"/>
              </a:rPr>
              <a:t> </a:t>
            </a:r>
            <a:r>
              <a:rPr lang="vi-VN" sz="2600" b="0" i="1" dirty="0">
                <a:solidFill>
                  <a:srgbClr val="FF0000"/>
                </a:solidFill>
                <a:effectLst/>
                <a:latin typeface="Times New Roman" panose="02020603050405020304" pitchFamily="18" charset="0"/>
              </a:rPr>
              <a:t>hoặc nêu đặc điểm của chữ</a:t>
            </a:r>
            <a:r>
              <a:rPr lang="en-GB" sz="2600" b="0" i="1" dirty="0">
                <a:solidFill>
                  <a:srgbClr val="FF0000"/>
                </a:solidFill>
                <a:effectLst/>
                <a:latin typeface="Times New Roman" panose="02020603050405020304" pitchFamily="18" charset="0"/>
              </a:rPr>
              <a:t>. C</a:t>
            </a:r>
            <a:r>
              <a:rPr lang="vi-VN" sz="2600" b="0" i="1" dirty="0">
                <a:solidFill>
                  <a:srgbClr val="FF0000"/>
                </a:solidFill>
                <a:effectLst/>
                <a:latin typeface="Times New Roman" panose="02020603050405020304" pitchFamily="18" charset="0"/>
              </a:rPr>
              <a:t>ác con sẽ tìm, chọn, phát âm và giơ chữ cái đó lên (hoặc ngược lại)</a:t>
            </a:r>
            <a:r>
              <a:rPr lang="en-GB" sz="2600" b="0" i="1" dirty="0">
                <a:solidFill>
                  <a:srgbClr val="FF0000"/>
                </a:solidFill>
                <a:effectLst/>
                <a:latin typeface="Times New Roman" panose="02020603050405020304" pitchFamily="18" charset="0"/>
              </a:rPr>
              <a:t>.</a:t>
            </a:r>
            <a:endParaRPr lang="vi-VN" sz="2600" b="0" i="1" dirty="0">
              <a:solidFill>
                <a:srgbClr val="FF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247294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80">
                                          <p:stCondLst>
                                            <p:cond delay="0"/>
                                          </p:stCondLst>
                                        </p:cTn>
                                        <p:tgtEl>
                                          <p:spTgt spid="2">
                                            <p:txEl>
                                              <p:pRg st="1" end="1"/>
                                            </p:txEl>
                                          </p:spTgt>
                                        </p:tgtEl>
                                      </p:cBhvr>
                                    </p:animEffect>
                                    <p:anim calcmode="lin" valueType="num">
                                      <p:cBhvr>
                                        <p:cTn id="1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1" end="1"/>
                                            </p:txEl>
                                          </p:spTgt>
                                        </p:tgtEl>
                                      </p:cBhvr>
                                      <p:to x="100000" y="60000"/>
                                    </p:animScale>
                                    <p:animScale>
                                      <p:cBhvr>
                                        <p:cTn id="19" dur="166" decel="50000">
                                          <p:stCondLst>
                                            <p:cond delay="676"/>
                                          </p:stCondLst>
                                        </p:cTn>
                                        <p:tgtEl>
                                          <p:spTgt spid="2">
                                            <p:txEl>
                                              <p:pRg st="1" end="1"/>
                                            </p:txEl>
                                          </p:spTgt>
                                        </p:tgtEl>
                                      </p:cBhvr>
                                      <p:to x="100000" y="100000"/>
                                    </p:animScale>
                                    <p:animScale>
                                      <p:cBhvr>
                                        <p:cTn id="20" dur="26">
                                          <p:stCondLst>
                                            <p:cond delay="1312"/>
                                          </p:stCondLst>
                                        </p:cTn>
                                        <p:tgtEl>
                                          <p:spTgt spid="2">
                                            <p:txEl>
                                              <p:pRg st="1" end="1"/>
                                            </p:txEl>
                                          </p:spTgt>
                                        </p:tgtEl>
                                      </p:cBhvr>
                                      <p:to x="100000" y="80000"/>
                                    </p:animScale>
                                    <p:animScale>
                                      <p:cBhvr>
                                        <p:cTn id="21" dur="166" decel="50000">
                                          <p:stCondLst>
                                            <p:cond delay="1338"/>
                                          </p:stCondLst>
                                        </p:cTn>
                                        <p:tgtEl>
                                          <p:spTgt spid="2">
                                            <p:txEl>
                                              <p:pRg st="1" end="1"/>
                                            </p:txEl>
                                          </p:spTgt>
                                        </p:tgtEl>
                                      </p:cBhvr>
                                      <p:to x="100000" y="100000"/>
                                    </p:animScale>
                                    <p:animScale>
                                      <p:cBhvr>
                                        <p:cTn id="22" dur="26">
                                          <p:stCondLst>
                                            <p:cond delay="1642"/>
                                          </p:stCondLst>
                                        </p:cTn>
                                        <p:tgtEl>
                                          <p:spTgt spid="2">
                                            <p:txEl>
                                              <p:pRg st="1" end="1"/>
                                            </p:txEl>
                                          </p:spTgt>
                                        </p:tgtEl>
                                      </p:cBhvr>
                                      <p:to x="100000" y="90000"/>
                                    </p:animScale>
                                    <p:animScale>
                                      <p:cBhvr>
                                        <p:cTn id="23" dur="166" decel="50000">
                                          <p:stCondLst>
                                            <p:cond delay="1668"/>
                                          </p:stCondLst>
                                        </p:cTn>
                                        <p:tgtEl>
                                          <p:spTgt spid="2">
                                            <p:txEl>
                                              <p:pRg st="1" end="1"/>
                                            </p:txEl>
                                          </p:spTgt>
                                        </p:tgtEl>
                                      </p:cBhvr>
                                      <p:to x="100000" y="100000"/>
                                    </p:animScale>
                                    <p:animScale>
                                      <p:cBhvr>
                                        <p:cTn id="24" dur="26">
                                          <p:stCondLst>
                                            <p:cond delay="1808"/>
                                          </p:stCondLst>
                                        </p:cTn>
                                        <p:tgtEl>
                                          <p:spTgt spid="2">
                                            <p:txEl>
                                              <p:pRg st="1" end="1"/>
                                            </p:txEl>
                                          </p:spTgt>
                                        </p:tgtEl>
                                      </p:cBhvr>
                                      <p:to x="100000" y="95000"/>
                                    </p:animScale>
                                    <p:animScale>
                                      <p:cBhvr>
                                        <p:cTn id="25"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24A35-927A-BDF3-416E-C95C6D034943}"/>
              </a:ext>
            </a:extLst>
          </p:cNvPr>
          <p:cNvSpPr txBox="1"/>
          <p:nvPr/>
        </p:nvSpPr>
        <p:spPr>
          <a:xfrm>
            <a:off x="618836" y="554182"/>
            <a:ext cx="10797309" cy="5663089"/>
          </a:xfrm>
          <a:prstGeom prst="rect">
            <a:avLst/>
          </a:prstGeom>
          <a:noFill/>
        </p:spPr>
        <p:txBody>
          <a:bodyPr wrap="square" rtlCol="0">
            <a:spAutoFit/>
          </a:bodyPr>
          <a:lstStyle/>
          <a:p>
            <a:pPr algn="ctr">
              <a:lnSpc>
                <a:spcPct val="300000"/>
              </a:lnSpc>
              <a:spcAft>
                <a:spcPts val="750"/>
              </a:spcAft>
            </a:pPr>
            <a:r>
              <a:rPr lang="en-GB" sz="3600" dirty="0">
                <a:solidFill>
                  <a:srgbClr val="FF0000"/>
                </a:solidFill>
                <a:latin typeface="Times New Roman" panose="02020603050405020304" pitchFamily="18" charset="0"/>
              </a:rPr>
              <a:t>T</a:t>
            </a:r>
            <a:r>
              <a:rPr lang="vi-VN" sz="3600" b="0" i="0" dirty="0">
                <a:solidFill>
                  <a:srgbClr val="FF0000"/>
                </a:solidFill>
                <a:effectLst/>
                <a:latin typeface="Times New Roman" panose="02020603050405020304" pitchFamily="18" charset="0"/>
              </a:rPr>
              <a:t>rò chơi</a:t>
            </a:r>
            <a:r>
              <a:rPr lang="en-GB" sz="3600" b="0" i="0" dirty="0">
                <a:solidFill>
                  <a:srgbClr val="FF0000"/>
                </a:solidFill>
                <a:effectLst/>
                <a:latin typeface="Times New Roman" panose="02020603050405020304" pitchFamily="18" charset="0"/>
              </a:rPr>
              <a:t>:</a:t>
            </a:r>
            <a:r>
              <a:rPr lang="vi-VN" sz="3600" b="0" i="0" dirty="0">
                <a:solidFill>
                  <a:srgbClr val="FF0000"/>
                </a:solidFill>
                <a:effectLst/>
                <a:latin typeface="Times New Roman" panose="02020603050405020304" pitchFamily="18" charset="0"/>
              </a:rPr>
              <a:t> </a:t>
            </a:r>
            <a:r>
              <a:rPr lang="vi-VN" sz="3600" b="0" i="0" dirty="0">
                <a:solidFill>
                  <a:srgbClr val="FF0000"/>
                </a:solidFill>
                <a:effectLst/>
                <a:latin typeface="Arial" panose="020B0604020202020204" pitchFamily="34" charset="0"/>
              </a:rPr>
              <a:t>“</a:t>
            </a:r>
            <a:r>
              <a:rPr lang="en-GB" sz="3600" b="0" i="0" dirty="0" err="1">
                <a:solidFill>
                  <a:srgbClr val="FF0000"/>
                </a:solidFill>
                <a:effectLst/>
                <a:latin typeface="Times New Roman" panose="02020603050405020304" pitchFamily="18" charset="0"/>
              </a:rPr>
              <a:t>Tìm</a:t>
            </a:r>
            <a:r>
              <a:rPr lang="vi-VN" sz="3600" b="0" i="0" dirty="0">
                <a:solidFill>
                  <a:srgbClr val="FF0000"/>
                </a:solidFill>
                <a:effectLst/>
                <a:latin typeface="Times New Roman" panose="02020603050405020304" pitchFamily="18" charset="0"/>
              </a:rPr>
              <a:t> về đúng nhà</a:t>
            </a:r>
            <a:r>
              <a:rPr lang="vi-VN" sz="3600" b="0" i="0" dirty="0">
                <a:solidFill>
                  <a:srgbClr val="FF0000"/>
                </a:solidFill>
                <a:effectLst/>
                <a:latin typeface="Arial" panose="020B0604020202020204" pitchFamily="34" charset="0"/>
              </a:rPr>
              <a:t>”</a:t>
            </a:r>
          </a:p>
          <a:p>
            <a:pPr algn="l">
              <a:lnSpc>
                <a:spcPct val="200000"/>
              </a:lnSpc>
              <a:spcAft>
                <a:spcPts val="750"/>
              </a:spcAft>
            </a:pPr>
            <a:r>
              <a:rPr lang="vi-VN" sz="1800" b="0" i="0" dirty="0">
                <a:solidFill>
                  <a:srgbClr val="7030A0"/>
                </a:solidFill>
                <a:effectLst/>
                <a:latin typeface="Times New Roman" panose="02020603050405020304" pitchFamily="18" charset="0"/>
              </a:rPr>
              <a:t>+ Cách chơi: Cô đã chuẩn bị 2 ngôi nhà có gắn thẻ chữ: h, k. Các con sẽ cầm lên tay một chữ cái bất kỳ trong nhóm chữ cái h, k. Khi có tiếng nhạc cất lên, các con sẽ vừa đi xung quanh lớp, vừa hát theo giai điệu của bài hát. Khi có hiệu lệnh </a:t>
            </a:r>
            <a:r>
              <a:rPr lang="vi-VN" sz="1800" b="0" i="0" dirty="0">
                <a:solidFill>
                  <a:srgbClr val="7030A0"/>
                </a:solidFill>
                <a:effectLst/>
                <a:latin typeface="Arial" panose="020B0604020202020204" pitchFamily="34" charset="0"/>
              </a:rPr>
              <a:t>“</a:t>
            </a:r>
            <a:r>
              <a:rPr lang="vi-VN" sz="1800" b="0" i="0" dirty="0">
                <a:solidFill>
                  <a:srgbClr val="7030A0"/>
                </a:solidFill>
                <a:effectLst/>
                <a:latin typeface="Times New Roman" panose="02020603050405020304" pitchFamily="18" charset="0"/>
              </a:rPr>
              <a:t>Về nhà</a:t>
            </a:r>
            <a:r>
              <a:rPr lang="vi-VN" sz="1800" b="0" i="0" dirty="0">
                <a:solidFill>
                  <a:srgbClr val="7030A0"/>
                </a:solidFill>
                <a:effectLst/>
                <a:latin typeface="Arial" panose="020B0604020202020204" pitchFamily="34" charset="0"/>
              </a:rPr>
              <a:t>”²</a:t>
            </a:r>
            <a:r>
              <a:rPr lang="vi-VN" sz="1800" b="0" i="0" dirty="0">
                <a:solidFill>
                  <a:srgbClr val="7030A0"/>
                </a:solidFill>
                <a:effectLst/>
                <a:latin typeface="Times New Roman" panose="02020603050405020304" pitchFamily="18" charset="0"/>
              </a:rPr>
              <a:t> các con sẽ nhanh chân chạy về đúng ngôi nhà của mình. Bạn nào về sai nhà sẽ bị thua cuộc và phải nhảy lò cò.</a:t>
            </a:r>
            <a:endParaRPr lang="vi-VN" b="0" i="0" dirty="0">
              <a:solidFill>
                <a:srgbClr val="7030A0"/>
              </a:solidFill>
              <a:effectLst/>
              <a:latin typeface="Arial" panose="020B0604020202020204" pitchFamily="34" charset="0"/>
            </a:endParaRPr>
          </a:p>
          <a:p>
            <a:pPr algn="l">
              <a:lnSpc>
                <a:spcPct val="200000"/>
              </a:lnSpc>
              <a:spcAft>
                <a:spcPts val="750"/>
              </a:spcAft>
            </a:pPr>
            <a:r>
              <a:rPr lang="vi-VN" sz="1800" b="0" i="0" dirty="0">
                <a:solidFill>
                  <a:srgbClr val="C00000"/>
                </a:solidFill>
                <a:effectLst/>
                <a:latin typeface="Times New Roman" panose="02020603050405020304" pitchFamily="18" charset="0"/>
              </a:rPr>
              <a:t>+ Luật chơi: Mỗi bạn chỉ được cầm lên tay một thẻ chữ, khi có hiệu lệnh về nhà của cô các con mới được chạy về ngôi nhà của mình.</a:t>
            </a:r>
            <a:endParaRPr lang="vi-VN" b="0" i="0" dirty="0">
              <a:solidFill>
                <a:srgbClr val="C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150110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6B9FE-6845-9DB8-EB11-CFF36846B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2186" cy="6858000"/>
          </a:xfrm>
          <a:prstGeom prst="rect">
            <a:avLst/>
          </a:prstGeom>
        </p:spPr>
      </p:pic>
    </p:spTree>
    <p:extLst>
      <p:ext uri="{BB962C8B-B14F-4D97-AF65-F5344CB8AC3E}">
        <p14:creationId xmlns:p14="http://schemas.microsoft.com/office/powerpoint/2010/main" val="1489383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2705686" y="2890391"/>
            <a:ext cx="6780627" cy="1077218"/>
          </a:xfrm>
          <a:prstGeom prst="rect">
            <a:avLst/>
          </a:prstGeom>
          <a:noFill/>
        </p:spPr>
        <p:txBody>
          <a:bodyPr wrap="square" rtlCol="0">
            <a:spAutoFit/>
          </a:bodyPr>
          <a:lstStyle/>
          <a:p>
            <a:pPr marL="514350" indent="-514350">
              <a:buAutoNum type="arabicPeriod"/>
            </a:pPr>
            <a:r>
              <a:rPr lang="en-US" sz="3200" b="1" dirty="0" err="1">
                <a:solidFill>
                  <a:schemeClr val="bg2">
                    <a:lumMod val="75000"/>
                  </a:schemeClr>
                </a:solidFill>
                <a:latin typeface="Times New Roman" panose="02020603050405020304" pitchFamily="18" charset="0"/>
                <a:cs typeface="Times New Roman" panose="02020603050405020304" pitchFamily="18" charset="0"/>
              </a:rPr>
              <a:t>Ổn</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định</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tổ</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chức</a:t>
            </a:r>
            <a:endParaRPr lang="en-US" sz="3200" b="1" dirty="0">
              <a:solidFill>
                <a:schemeClr val="bg2">
                  <a:lumMod val="75000"/>
                </a:schemeClr>
              </a:solidFill>
              <a:latin typeface="Times New Roman" panose="02020603050405020304" pitchFamily="18" charset="0"/>
              <a:cs typeface="Times New Roman" panose="02020603050405020304" pitchFamily="18" charset="0"/>
            </a:endParaRPr>
          </a:p>
          <a:p>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Cô</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cho</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trẻ</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hát</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bài</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hát</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Màu</a:t>
            </a:r>
            <a:r>
              <a:rPr lang="en-US" sz="3200" b="1" dirty="0">
                <a:solidFill>
                  <a:schemeClr val="bg2">
                    <a:lumMod val="75000"/>
                  </a:schemeClr>
                </a:solidFill>
                <a:latin typeface="Times New Roman" panose="02020603050405020304" pitchFamily="18" charset="0"/>
                <a:cs typeface="Times New Roman" panose="02020603050405020304" pitchFamily="18" charset="0"/>
              </a:rPr>
              <a:t> </a:t>
            </a:r>
            <a:r>
              <a:rPr lang="en-US" sz="3200" b="1" dirty="0" err="1">
                <a:solidFill>
                  <a:schemeClr val="bg2">
                    <a:lumMod val="75000"/>
                  </a:schemeClr>
                </a:solidFill>
                <a:latin typeface="Times New Roman" panose="02020603050405020304" pitchFamily="18" charset="0"/>
                <a:cs typeface="Times New Roman" panose="02020603050405020304" pitchFamily="18" charset="0"/>
              </a:rPr>
              <a:t>hoa</a:t>
            </a:r>
            <a:r>
              <a:rPr lang="en-US" sz="3200" b="1" dirty="0">
                <a:solidFill>
                  <a:schemeClr val="bg2">
                    <a:lumMod val="75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853356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3316138" y="2667463"/>
            <a:ext cx="6780627" cy="132343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b="1" noProof="0" dirty="0">
                <a:solidFill>
                  <a:srgbClr val="010199">
                    <a:lumMod val="75000"/>
                  </a:srgbClr>
                </a:solidFill>
                <a:latin typeface="Times New Roman" panose="02020603050405020304" pitchFamily="18" charset="0"/>
                <a:cs typeface="Times New Roman" panose="02020603050405020304" pitchFamily="18" charset="0"/>
              </a:rPr>
              <a:t>2.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Phương</a:t>
            </a:r>
            <a:r>
              <a:rPr lang="en-US" sz="3200" b="1" noProof="0" dirty="0">
                <a:solidFill>
                  <a:srgbClr val="010199">
                    <a:lumMod val="75000"/>
                  </a:srgbClr>
                </a:solidFill>
                <a:latin typeface="Times New Roman" panose="02020603050405020304" pitchFamily="18" charset="0"/>
                <a:cs typeface="Times New Roman" panose="02020603050405020304" pitchFamily="18" charset="0"/>
              </a:rPr>
              <a:t>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pháp</a:t>
            </a:r>
            <a:r>
              <a:rPr lang="en-US" sz="3200" b="1" noProof="0" dirty="0">
                <a:solidFill>
                  <a:srgbClr val="010199">
                    <a:lumMod val="75000"/>
                  </a:srgbClr>
                </a:solidFill>
                <a:latin typeface="Times New Roman" panose="02020603050405020304" pitchFamily="18" charset="0"/>
                <a:cs typeface="Times New Roman" panose="02020603050405020304" pitchFamily="18" charset="0"/>
              </a:rPr>
              <a:t>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hình</a:t>
            </a:r>
            <a:r>
              <a:rPr lang="en-US" sz="3200" b="1" noProof="0" dirty="0">
                <a:solidFill>
                  <a:srgbClr val="010199">
                    <a:lumMod val="75000"/>
                  </a:srgbClr>
                </a:solidFill>
                <a:latin typeface="Times New Roman" panose="02020603050405020304" pitchFamily="18" charset="0"/>
                <a:cs typeface="Times New Roman" panose="02020603050405020304" pitchFamily="18" charset="0"/>
              </a:rPr>
              <a:t>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thức</a:t>
            </a:r>
            <a:r>
              <a:rPr lang="en-US" sz="3200" b="1" noProof="0" dirty="0">
                <a:solidFill>
                  <a:srgbClr val="010199">
                    <a:lumMod val="75000"/>
                  </a:srgbClr>
                </a:solidFill>
                <a:latin typeface="Times New Roman" panose="02020603050405020304" pitchFamily="18" charset="0"/>
                <a:cs typeface="Times New Roman" panose="02020603050405020304" pitchFamily="18" charset="0"/>
              </a:rPr>
              <a:t>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tổ</a:t>
            </a:r>
            <a:r>
              <a:rPr lang="en-US" sz="3200" b="1" noProof="0" dirty="0">
                <a:solidFill>
                  <a:srgbClr val="010199">
                    <a:lumMod val="75000"/>
                  </a:srgbClr>
                </a:solidFill>
                <a:latin typeface="Times New Roman" panose="02020603050405020304" pitchFamily="18" charset="0"/>
                <a:cs typeface="Times New Roman" panose="02020603050405020304" pitchFamily="18" charset="0"/>
              </a:rPr>
              <a:t> </a:t>
            </a:r>
            <a:r>
              <a:rPr lang="en-US" sz="3200" b="1" noProof="0" dirty="0" err="1">
                <a:solidFill>
                  <a:srgbClr val="010199">
                    <a:lumMod val="75000"/>
                  </a:srgbClr>
                </a:solidFill>
                <a:latin typeface="Times New Roman" panose="02020603050405020304" pitchFamily="18" charset="0"/>
                <a:cs typeface="Times New Roman" panose="02020603050405020304" pitchFamily="18" charset="0"/>
              </a:rPr>
              <a:t>chức</a:t>
            </a:r>
            <a:endParaRPr kumimoji="0" lang="en-US" sz="3200" b="1" i="0" u="none" strike="noStrike" kern="1200" cap="none" spc="0" normalizeH="0" baseline="0" noProof="0" dirty="0">
              <a:ln>
                <a:noFill/>
              </a:ln>
              <a:solidFill>
                <a:srgbClr val="010199">
                  <a:lumMod val="75000"/>
                </a:srgbClr>
              </a:solidFill>
              <a:effectLst/>
              <a:uLnTx/>
              <a:uFillTx/>
              <a:latin typeface="Times New Roman" panose="02020603050405020304" pitchFamily="18" charset="0"/>
              <a:ea typeface="+mn-ea"/>
              <a:cs typeface="Times New Roman" panose="02020603050405020304" pitchFamily="18" charset="0"/>
            </a:endParaRPr>
          </a:p>
          <a:p>
            <a:r>
              <a:rPr lang="en-US" sz="2400" b="1" i="1" dirty="0">
                <a:solidFill>
                  <a:schemeClr val="bg2">
                    <a:lumMod val="75000"/>
                  </a:schemeClr>
                </a:solidFill>
                <a:latin typeface="Times New Roman" panose="02020603050405020304" pitchFamily="18" charset="0"/>
                <a:cs typeface="Times New Roman" panose="02020603050405020304" pitchFamily="18" charset="0"/>
              </a:rPr>
              <a:t>2.1.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Làm</a:t>
            </a:r>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quen</a:t>
            </a:r>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cái</a:t>
            </a:r>
            <a:r>
              <a:rPr lang="en-US" sz="2400" b="1" i="1" dirty="0">
                <a:solidFill>
                  <a:schemeClr val="bg2">
                    <a:lumMod val="75000"/>
                  </a:schemeClr>
                </a:solidFill>
                <a:latin typeface="Times New Roman" panose="02020603050405020304" pitchFamily="18" charset="0"/>
                <a:cs typeface="Times New Roman" panose="02020603050405020304" pitchFamily="18" charset="0"/>
              </a:rPr>
              <a:t> h, k</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Làm</a:t>
            </a:r>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quen</a:t>
            </a:r>
            <a:r>
              <a:rPr lang="en-US" sz="2400" b="1" i="1" dirty="0">
                <a:solidFill>
                  <a:schemeClr val="bg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bg2">
                    <a:lumMod val="75000"/>
                  </a:schemeClr>
                </a:solidFill>
                <a:latin typeface="Times New Roman" panose="02020603050405020304" pitchFamily="18" charset="0"/>
                <a:cs typeface="Times New Roman" panose="02020603050405020304" pitchFamily="18" charset="0"/>
              </a:rPr>
              <a:t>chữ</a:t>
            </a:r>
            <a:r>
              <a:rPr lang="en-US" sz="2400" b="1" i="1" dirty="0">
                <a:solidFill>
                  <a:schemeClr val="bg2">
                    <a:lumMod val="75000"/>
                  </a:schemeClr>
                </a:solidFill>
                <a:latin typeface="Times New Roman" panose="02020603050405020304" pitchFamily="18" charset="0"/>
                <a:cs typeface="Times New Roman" panose="02020603050405020304" pitchFamily="18" charset="0"/>
              </a:rPr>
              <a:t> h</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3461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82fbfa1548cebbebc0e3c6dbd42a942.jpg"/>
          <p:cNvPicPr>
            <a:picLocks noChangeAspect="1"/>
          </p:cNvPicPr>
          <p:nvPr/>
        </p:nvPicPr>
        <p:blipFill>
          <a:blip r:embed="rId4"/>
          <a:stretch>
            <a:fillRect/>
          </a:stretch>
        </p:blipFill>
        <p:spPr>
          <a:xfrm>
            <a:off x="2514600" y="0"/>
            <a:ext cx="7162800" cy="4953000"/>
          </a:xfrm>
          <a:prstGeom prst="rect">
            <a:avLst/>
          </a:prstGeom>
        </p:spPr>
      </p:pic>
      <p:sp>
        <p:nvSpPr>
          <p:cNvPr id="5" name="TextBox 4"/>
          <p:cNvSpPr txBox="1"/>
          <p:nvPr/>
        </p:nvSpPr>
        <p:spPr>
          <a:xfrm>
            <a:off x="2057400" y="5486400"/>
            <a:ext cx="8458200" cy="1569660"/>
          </a:xfrm>
          <a:prstGeom prst="rect">
            <a:avLst/>
          </a:prstGeom>
          <a:noFill/>
        </p:spPr>
        <p:txBody>
          <a:bodyPr wrap="square" rtlCol="0">
            <a:spAutoFit/>
          </a:bodyPr>
          <a:lstStyle/>
          <a:p>
            <a:pPr algn="ctr"/>
            <a:r>
              <a:rPr lang="en-US" sz="80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hoa</a:t>
            </a:r>
            <a:r>
              <a:rPr lang="en-US" sz="80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 </a:t>
            </a:r>
            <a:r>
              <a:rPr lang="en-US" sz="80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h</a:t>
            </a:r>
            <a:r>
              <a:rPr lang="en-US" sz="96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ồ</a:t>
            </a:r>
            <a:r>
              <a:rPr lang="en-US" sz="80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ng</a:t>
            </a:r>
            <a:endParaRPr lang="en-US" sz="80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endParaRPr>
          </a:p>
        </p:txBody>
      </p:sp>
    </p:spTree>
    <p:custDataLst>
      <p:tags r:id="rId1"/>
    </p:custDataLst>
    <p:extLst>
      <p:ext uri="{BB962C8B-B14F-4D97-AF65-F5344CB8AC3E}">
        <p14:creationId xmlns:p14="http://schemas.microsoft.com/office/powerpoint/2010/main" val="3849731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2807">
        <p15:prstTrans prst="wind"/>
      </p:transition>
    </mc:Choice>
    <mc:Fallback xmlns="">
      <p:transition spd="slow" advClick="0" advTm="128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00200"/>
            <a:ext cx="1295400" cy="2646878"/>
          </a:xfrm>
          <a:prstGeom prst="rect">
            <a:avLst/>
          </a:prstGeom>
          <a:noFill/>
        </p:spPr>
        <p:txBody>
          <a:bodyPr wrap="square" rtlCol="0">
            <a:spAutoFit/>
          </a:bodyPr>
          <a:lstStyle/>
          <a:p>
            <a:r>
              <a:rPr lang="en-US" sz="16600" b="1" dirty="0">
                <a:solidFill>
                  <a:srgbClr val="FF0000"/>
                </a:solidFill>
                <a:latin typeface=".VnAvant"/>
              </a:rPr>
              <a:t>h</a:t>
            </a:r>
          </a:p>
        </p:txBody>
      </p:sp>
      <p:sp>
        <p:nvSpPr>
          <p:cNvPr id="11" name="TextBox 10"/>
          <p:cNvSpPr txBox="1"/>
          <p:nvPr/>
        </p:nvSpPr>
        <p:spPr>
          <a:xfrm>
            <a:off x="2667000" y="1524000"/>
            <a:ext cx="1219200" cy="2646878"/>
          </a:xfrm>
          <a:prstGeom prst="rect">
            <a:avLst/>
          </a:prstGeom>
          <a:noFill/>
        </p:spPr>
        <p:txBody>
          <a:bodyPr wrap="square" rtlCol="0">
            <a:spAutoFit/>
          </a:bodyPr>
          <a:lstStyle/>
          <a:p>
            <a:r>
              <a:rPr lang="en-US" sz="16600" b="1" dirty="0">
                <a:solidFill>
                  <a:srgbClr val="0070C0"/>
                </a:solidFill>
                <a:latin typeface=".VnAvant"/>
              </a:rPr>
              <a:t>o</a:t>
            </a:r>
          </a:p>
        </p:txBody>
      </p:sp>
      <p:sp>
        <p:nvSpPr>
          <p:cNvPr id="12" name="TextBox 11"/>
          <p:cNvSpPr txBox="1"/>
          <p:nvPr/>
        </p:nvSpPr>
        <p:spPr>
          <a:xfrm>
            <a:off x="3962400" y="1524000"/>
            <a:ext cx="1219200" cy="2646878"/>
          </a:xfrm>
          <a:prstGeom prst="rect">
            <a:avLst/>
          </a:prstGeom>
          <a:noFill/>
        </p:spPr>
        <p:txBody>
          <a:bodyPr wrap="square" rtlCol="0">
            <a:spAutoFit/>
          </a:bodyPr>
          <a:lstStyle/>
          <a:p>
            <a:r>
              <a:rPr lang="en-US" sz="16600" b="1" dirty="0">
                <a:solidFill>
                  <a:srgbClr val="0070C0"/>
                </a:solidFill>
                <a:latin typeface=".VnAvant"/>
              </a:rPr>
              <a:t>a</a:t>
            </a:r>
          </a:p>
        </p:txBody>
      </p:sp>
      <p:sp>
        <p:nvSpPr>
          <p:cNvPr id="13" name="TextBox 12"/>
          <p:cNvSpPr txBox="1"/>
          <p:nvPr/>
        </p:nvSpPr>
        <p:spPr>
          <a:xfrm>
            <a:off x="5718748" y="1548984"/>
            <a:ext cx="1828800" cy="2646878"/>
          </a:xfrm>
          <a:prstGeom prst="rect">
            <a:avLst/>
          </a:prstGeom>
          <a:noFill/>
        </p:spPr>
        <p:txBody>
          <a:bodyPr wrap="square" rtlCol="0">
            <a:spAutoFit/>
          </a:bodyPr>
          <a:lstStyle/>
          <a:p>
            <a:r>
              <a:rPr lang="en-US" sz="16600" b="1" dirty="0">
                <a:solidFill>
                  <a:srgbClr val="FF0000"/>
                </a:solidFill>
                <a:latin typeface=".VnAvant"/>
              </a:rPr>
              <a:t>h</a:t>
            </a:r>
          </a:p>
        </p:txBody>
      </p:sp>
      <p:sp>
        <p:nvSpPr>
          <p:cNvPr id="15" name="Diagonal Stripe 14"/>
          <p:cNvSpPr/>
          <p:nvPr/>
        </p:nvSpPr>
        <p:spPr>
          <a:xfrm flipV="1">
            <a:off x="7772400" y="1676400"/>
            <a:ext cx="304800" cy="12191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VnAvant"/>
            </a:endParaRPr>
          </a:p>
        </p:txBody>
      </p:sp>
      <p:sp>
        <p:nvSpPr>
          <p:cNvPr id="16" name="TextBox 15"/>
          <p:cNvSpPr txBox="1"/>
          <p:nvPr/>
        </p:nvSpPr>
        <p:spPr>
          <a:xfrm>
            <a:off x="8077200" y="1524000"/>
            <a:ext cx="1371600" cy="2646878"/>
          </a:xfrm>
          <a:prstGeom prst="rect">
            <a:avLst/>
          </a:prstGeom>
          <a:noFill/>
        </p:spPr>
        <p:txBody>
          <a:bodyPr wrap="square" rtlCol="0">
            <a:spAutoFit/>
          </a:bodyPr>
          <a:lstStyle/>
          <a:p>
            <a:r>
              <a:rPr lang="en-US" sz="16600" b="1" dirty="0">
                <a:solidFill>
                  <a:srgbClr val="7030A0"/>
                </a:solidFill>
                <a:latin typeface=".VnAvant"/>
              </a:rPr>
              <a:t>n</a:t>
            </a:r>
          </a:p>
        </p:txBody>
      </p:sp>
      <p:sp>
        <p:nvSpPr>
          <p:cNvPr id="17" name="TextBox 16"/>
          <p:cNvSpPr txBox="1"/>
          <p:nvPr/>
        </p:nvSpPr>
        <p:spPr>
          <a:xfrm>
            <a:off x="9220200" y="1447800"/>
            <a:ext cx="1219200" cy="2646878"/>
          </a:xfrm>
          <a:prstGeom prst="rect">
            <a:avLst/>
          </a:prstGeom>
          <a:noFill/>
        </p:spPr>
        <p:txBody>
          <a:bodyPr wrap="square" rtlCol="0">
            <a:spAutoFit/>
          </a:bodyPr>
          <a:lstStyle/>
          <a:p>
            <a:r>
              <a:rPr lang="en-US" sz="16600" b="1" dirty="0">
                <a:solidFill>
                  <a:srgbClr val="7030A0"/>
                </a:solidFill>
                <a:latin typeface=".VnAvant"/>
              </a:rPr>
              <a:t>g</a:t>
            </a:r>
          </a:p>
        </p:txBody>
      </p:sp>
      <p:sp>
        <p:nvSpPr>
          <p:cNvPr id="2" name="TextBox 1">
            <a:extLst>
              <a:ext uri="{FF2B5EF4-FFF2-40B4-BE49-F238E27FC236}">
                <a16:creationId xmlns:a16="http://schemas.microsoft.com/office/drawing/2014/main" id="{E6A09FC0-EA04-42A2-87C4-F9780B6FD6EB}"/>
              </a:ext>
            </a:extLst>
          </p:cNvPr>
          <p:cNvSpPr txBox="1"/>
          <p:nvPr/>
        </p:nvSpPr>
        <p:spPr>
          <a:xfrm>
            <a:off x="6858000" y="1270084"/>
            <a:ext cx="1600200" cy="3154710"/>
          </a:xfrm>
          <a:prstGeom prst="rect">
            <a:avLst/>
          </a:prstGeom>
          <a:noFill/>
        </p:spPr>
        <p:txBody>
          <a:bodyPr wrap="square" rtlCol="0">
            <a:spAutoFit/>
          </a:bodyPr>
          <a:lstStyle/>
          <a:p>
            <a:r>
              <a:rPr lang="en-US" sz="19900" b="1" dirty="0">
                <a:ln w="0"/>
                <a:solidFill>
                  <a:srgbClr val="4F81BD"/>
                </a:solidFill>
                <a:effectLst>
                  <a:outerShdw blurRad="38100" dist="25400" dir="5400000" algn="ctr" rotWithShape="0">
                    <a:srgbClr val="6E747A">
                      <a:alpha val="43000"/>
                    </a:srgbClr>
                  </a:outerShdw>
                </a:effectLst>
                <a:latin typeface="Calibri"/>
              </a:rPr>
              <a:t>ô</a:t>
            </a:r>
          </a:p>
        </p:txBody>
      </p:sp>
    </p:spTree>
    <p:custDataLst>
      <p:tags r:id="rId1"/>
    </p:custDataLst>
    <p:extLst>
      <p:ext uri="{BB962C8B-B14F-4D97-AF65-F5344CB8AC3E}">
        <p14:creationId xmlns:p14="http://schemas.microsoft.com/office/powerpoint/2010/main" val="23259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7618">
        <p15:prstTrans prst="curtains"/>
      </p:transition>
    </mc:Choice>
    <mc:Fallback xmlns="">
      <p:transition spd="slow" advClick="0" advTm="176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75E-6 4.44444E-6 L 0.00391 0.30532 " pathEditMode="relative" rAng="0" ptsTypes="AA">
                                      <p:cBhvr>
                                        <p:cTn id="48" dur="2000" fill="hold"/>
                                        <p:tgtEl>
                                          <p:spTgt spid="4">
                                            <p:txEl>
                                              <p:pRg st="0" end="0"/>
                                            </p:txEl>
                                          </p:spTgt>
                                        </p:tgtEl>
                                        <p:attrNameLst>
                                          <p:attrName>ppt_x</p:attrName>
                                          <p:attrName>ppt_y</p:attrName>
                                        </p:attrNameLst>
                                      </p:cBhvr>
                                      <p:rCtr x="195" y="15255"/>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4.16667E-6 1.85185E-6 L 0.00131 0.29745 " pathEditMode="relative" rAng="0" ptsTypes="AA">
                                      <p:cBhvr>
                                        <p:cTn id="52" dur="2000" fill="hold"/>
                                        <p:tgtEl>
                                          <p:spTgt spid="13">
                                            <p:txEl>
                                              <p:pRg st="0" end="0"/>
                                            </p:txEl>
                                          </p:spTgt>
                                        </p:tgtEl>
                                        <p:attrNameLst>
                                          <p:attrName>ppt_x</p:attrName>
                                          <p:attrName>ppt_y</p:attrName>
                                        </p:attrNameLst>
                                      </p:cBhvr>
                                      <p:rCtr x="65" y="1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p:bldP spid="12" grpId="0"/>
      <p:bldP spid="13" grpId="0" build="allAtOnce"/>
      <p:bldP spid="15" grpId="0" animBg="1"/>
      <p:bldP spid="16" grpId="0"/>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rames PPT 011"/>
          <p:cNvPicPr>
            <a:picLocks noChangeAspect="1" noChangeArrowheads="1"/>
          </p:cNvPicPr>
          <p:nvPr/>
        </p:nvPicPr>
        <p:blipFill>
          <a:blip r:embed="rId4"/>
          <a:srcRect/>
          <a:stretch>
            <a:fillRect/>
          </a:stretch>
        </p:blipFill>
        <p:spPr bwMode="auto">
          <a:xfrm>
            <a:off x="-104503" y="0"/>
            <a:ext cx="12296503" cy="68580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5" name="TextBox 4"/>
          <p:cNvSpPr txBox="1"/>
          <p:nvPr/>
        </p:nvSpPr>
        <p:spPr>
          <a:xfrm>
            <a:off x="3581400" y="762000"/>
            <a:ext cx="5257800" cy="5386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VnAvant" pitchFamily="34" charset="0"/>
                <a:ea typeface="+mn-ea"/>
                <a:cs typeface="+mn-cs"/>
              </a:rPr>
              <a:t>h</a:t>
            </a:r>
          </a:p>
        </p:txBody>
      </p:sp>
      <p:sp>
        <p:nvSpPr>
          <p:cNvPr id="6" name="TextBox 5"/>
          <p:cNvSpPr txBox="1"/>
          <p:nvPr/>
        </p:nvSpPr>
        <p:spPr>
          <a:xfrm>
            <a:off x="3581400" y="457200"/>
            <a:ext cx="5562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Làm</a:t>
            </a:r>
            <a:r>
              <a:rPr kumimoji="0" lang="en-US" sz="2800" b="1" i="0" u="none" strike="noStrike" kern="1200" cap="none" spc="0" normalizeH="0" baseline="0" noProof="0"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 </a:t>
            </a:r>
            <a:r>
              <a:rPr kumimoji="0" lang="en-US" sz="2800" b="1" i="0" u="none" strike="noStrike" kern="1200" cap="none" spc="0" normalizeH="0" baseline="0" noProof="0"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quen</a:t>
            </a:r>
            <a:r>
              <a:rPr kumimoji="0" lang="en-US" sz="2800" b="1" i="0" u="none" strike="noStrike" kern="1200" cap="none" spc="0" normalizeH="0" baseline="0" noProof="0"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 </a:t>
            </a:r>
            <a:r>
              <a:rPr kumimoji="0" lang="en-US" sz="2800" b="1" i="0" u="none" strike="noStrike" kern="1200" cap="none" spc="0" normalizeH="0" baseline="0" noProof="0"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với</a:t>
            </a:r>
            <a:r>
              <a:rPr kumimoji="0" lang="en-US" sz="2800" b="1" i="0" u="none" strike="noStrike" kern="1200" cap="none" spc="0" normalizeH="0" baseline="0" noProof="0"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 </a:t>
            </a:r>
            <a:r>
              <a:rPr kumimoji="0" lang="en-US" sz="2800" b="1" i="0" u="none" strike="noStrike" kern="1200" cap="none" spc="0" normalizeH="0" baseline="0" noProof="0"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chữ</a:t>
            </a:r>
            <a:r>
              <a:rPr kumimoji="0" lang="en-US" sz="2800" b="1" i="0" u="none" strike="noStrike" kern="1200" cap="none" spc="0" normalizeH="0" baseline="0" noProof="0"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uLnTx/>
                <a:uFillTx/>
                <a:latin typeface=".VnAvant" pitchFamily="34" charset="0"/>
                <a:ea typeface="+mn-ea"/>
                <a:cs typeface="+mn-cs"/>
              </a:rPr>
              <a:t> h</a:t>
            </a:r>
          </a:p>
        </p:txBody>
      </p:sp>
    </p:spTree>
    <p:custDataLst>
      <p:tags r:id="rId1"/>
    </p:custDataLst>
    <p:extLst>
      <p:ext uri="{BB962C8B-B14F-4D97-AF65-F5344CB8AC3E}">
        <p14:creationId xmlns:p14="http://schemas.microsoft.com/office/powerpoint/2010/main" val="126521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476">
        <p15:prstTrans prst="fallOver"/>
      </p:transition>
    </mc:Choice>
    <mc:Fallback xmlns="">
      <p:transition spd="slow" advClick="0" advTm="154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3"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rames PPT 011"/>
          <p:cNvPicPr>
            <a:picLocks noChangeAspect="1" noChangeArrowheads="1"/>
          </p:cNvPicPr>
          <p:nvPr/>
        </p:nvPicPr>
        <p:blipFill>
          <a:blip r:embed="rId4"/>
          <a:srcRect/>
          <a:stretch>
            <a:fillRect/>
          </a:stretch>
        </p:blipFill>
        <p:spPr bwMode="auto">
          <a:xfrm>
            <a:off x="-104503" y="0"/>
            <a:ext cx="12296503" cy="68580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5" name="TextBox 4"/>
          <p:cNvSpPr txBox="1"/>
          <p:nvPr/>
        </p:nvSpPr>
        <p:spPr>
          <a:xfrm>
            <a:off x="3581400" y="762000"/>
            <a:ext cx="5257800" cy="5386090"/>
          </a:xfrm>
          <a:prstGeom prst="rect">
            <a:avLst/>
          </a:prstGeom>
          <a:noFill/>
        </p:spPr>
        <p:txBody>
          <a:bodyPr wrap="square" rtlCol="0">
            <a:spAutoFit/>
          </a:bodyPr>
          <a:lstStyle/>
          <a:p>
            <a:pPr algn="ctr"/>
            <a:r>
              <a:rPr lang="en-US" sz="34400" b="1" dirty="0">
                <a:solidFill>
                  <a:srgbClr val="FF0000"/>
                </a:solidFill>
                <a:latin typeface=".VnAvant" pitchFamily="34" charset="0"/>
              </a:rPr>
              <a:t>h</a:t>
            </a:r>
          </a:p>
        </p:txBody>
      </p:sp>
      <p:sp>
        <p:nvSpPr>
          <p:cNvPr id="6" name="TextBox 5"/>
          <p:cNvSpPr txBox="1"/>
          <p:nvPr/>
        </p:nvSpPr>
        <p:spPr>
          <a:xfrm>
            <a:off x="3066757" y="365760"/>
            <a:ext cx="6077243" cy="461665"/>
          </a:xfrm>
          <a:prstGeom prst="rect">
            <a:avLst/>
          </a:prstGeom>
          <a:noFill/>
        </p:spPr>
        <p:txBody>
          <a:bodyPr wrap="square" rtlCol="0">
            <a:spAutoFit/>
          </a:bodyPr>
          <a:lstStyle/>
          <a:p>
            <a:pPr algn="ctr"/>
            <a:r>
              <a:rPr lang="en-US" sz="24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Làm</a:t>
            </a:r>
            <a:r>
              <a:rPr lang="en-US" sz="24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 </a:t>
            </a:r>
            <a:r>
              <a:rPr lang="en-US" sz="24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quen</a:t>
            </a:r>
            <a:r>
              <a:rPr lang="en-US" sz="24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 </a:t>
            </a:r>
            <a:r>
              <a:rPr lang="en-US" sz="24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với</a:t>
            </a:r>
            <a:r>
              <a:rPr lang="en-US" sz="24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 </a:t>
            </a:r>
            <a:r>
              <a:rPr lang="en-US" sz="2400" b="1" dirty="0" err="1">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chữ</a:t>
            </a:r>
            <a:r>
              <a:rPr lang="en-US" sz="2400"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latin typeface=".VnAvant" pitchFamily="34" charset="0"/>
              </a:rPr>
              <a:t> h</a:t>
            </a:r>
          </a:p>
        </p:txBody>
      </p:sp>
    </p:spTree>
    <p:custDataLst>
      <p:tags r:id="rId1"/>
    </p:custDataLst>
    <p:extLst>
      <p:ext uri="{BB962C8B-B14F-4D97-AF65-F5344CB8AC3E}">
        <p14:creationId xmlns:p14="http://schemas.microsoft.com/office/powerpoint/2010/main" val="20423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476">
        <p15:prstTrans prst="drape"/>
      </p:transition>
    </mc:Choice>
    <mc:Fallback xmlns="">
      <p:transition spd="slow" advClick="0" advTm="154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2"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3"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5" descr="nhi1.png"/>
          <p:cNvPicPr>
            <a:picLocks noChangeAspect="1"/>
          </p:cNvPicPr>
          <p:nvPr/>
        </p:nvPicPr>
        <p:blipFill>
          <a:blip r:embed="rId4"/>
          <a:srcRect l="35745" t="34312" r="56526" b="13075"/>
          <a:stretch>
            <a:fillRect/>
          </a:stretch>
        </p:blipFill>
        <p:spPr bwMode="auto">
          <a:xfrm>
            <a:off x="5181600" y="-3810000"/>
            <a:ext cx="609600" cy="3810000"/>
          </a:xfrm>
          <a:prstGeom prst="rect">
            <a:avLst/>
          </a:prstGeom>
          <a:noFill/>
          <a:ln w="9525">
            <a:noFill/>
            <a:miter lim="800000"/>
            <a:headEnd/>
            <a:tailEnd/>
          </a:ln>
        </p:spPr>
      </p:pic>
      <p:pic>
        <p:nvPicPr>
          <p:cNvPr id="6" name="Ảnh 6" descr="nhi1.png"/>
          <p:cNvPicPr>
            <a:picLocks noChangeAspect="1"/>
          </p:cNvPicPr>
          <p:nvPr/>
        </p:nvPicPr>
        <p:blipFill>
          <a:blip r:embed="rId4"/>
          <a:srcRect l="43887" t="34312" r="35823" b="13075"/>
          <a:stretch>
            <a:fillRect/>
          </a:stretch>
        </p:blipFill>
        <p:spPr bwMode="auto">
          <a:xfrm>
            <a:off x="12420600" y="1600200"/>
            <a:ext cx="1600200" cy="3505200"/>
          </a:xfrm>
          <a:prstGeom prst="rect">
            <a:avLst/>
          </a:prstGeom>
          <a:noFill/>
          <a:ln w="9525">
            <a:noFill/>
            <a:miter lim="800000"/>
            <a:headEnd/>
            <a:tailEnd/>
          </a:ln>
        </p:spPr>
      </p:pic>
      <p:sp>
        <p:nvSpPr>
          <p:cNvPr id="10" name="Rectangle 9"/>
          <p:cNvSpPr/>
          <p:nvPr/>
        </p:nvSpPr>
        <p:spPr>
          <a:xfrm>
            <a:off x="2590800" y="304801"/>
            <a:ext cx="7086600" cy="646331"/>
          </a:xfrm>
          <a:prstGeom prst="rect">
            <a:avLst/>
          </a:prstGeom>
        </p:spPr>
        <p:txBody>
          <a:bodyPr wrap="square">
            <a:spAutoFit/>
          </a:bodyPr>
          <a:lstStyle/>
          <a:p>
            <a:pPr algn="ctr">
              <a:spcBef>
                <a:spcPct val="50000"/>
              </a:spcBef>
            </a:pPr>
            <a:r>
              <a:rPr lang="en-US" altLang="vi-VN" sz="3600" dirty="0" err="1">
                <a:solidFill>
                  <a:srgbClr val="FF0066"/>
                </a:solidFill>
                <a:latin typeface="Calibri"/>
              </a:rPr>
              <a:t>Phân</a:t>
            </a:r>
            <a:r>
              <a:rPr lang="en-US" altLang="vi-VN" sz="3600" dirty="0">
                <a:solidFill>
                  <a:srgbClr val="FF0066"/>
                </a:solidFill>
                <a:latin typeface="Calibri"/>
              </a:rPr>
              <a:t> </a:t>
            </a:r>
            <a:r>
              <a:rPr lang="en-US" altLang="vi-VN" sz="3600" dirty="0" err="1">
                <a:solidFill>
                  <a:srgbClr val="FF0066"/>
                </a:solidFill>
                <a:latin typeface="Calibri"/>
              </a:rPr>
              <a:t>tích</a:t>
            </a:r>
            <a:r>
              <a:rPr lang="en-US" altLang="vi-VN" sz="3600" dirty="0">
                <a:solidFill>
                  <a:srgbClr val="FF0066"/>
                </a:solidFill>
                <a:latin typeface="Calibri"/>
              </a:rPr>
              <a:t> </a:t>
            </a:r>
            <a:r>
              <a:rPr lang="en-US" altLang="vi-VN" sz="3600" dirty="0" err="1">
                <a:solidFill>
                  <a:srgbClr val="FF0066"/>
                </a:solidFill>
                <a:latin typeface="Calibri"/>
              </a:rPr>
              <a:t>nét</a:t>
            </a:r>
            <a:r>
              <a:rPr lang="en-US" altLang="vi-VN" sz="3600" dirty="0">
                <a:solidFill>
                  <a:srgbClr val="FF0066"/>
                </a:solidFill>
                <a:latin typeface="Calibri"/>
              </a:rPr>
              <a:t> </a:t>
            </a:r>
            <a:r>
              <a:rPr lang="en-US" altLang="vi-VN" sz="3600" dirty="0" err="1">
                <a:solidFill>
                  <a:srgbClr val="FF0066"/>
                </a:solidFill>
                <a:latin typeface="Calibri"/>
              </a:rPr>
              <a:t>chữ</a:t>
            </a:r>
            <a:r>
              <a:rPr lang="en-US" altLang="vi-VN" sz="3600" dirty="0">
                <a:solidFill>
                  <a:srgbClr val="FF0066"/>
                </a:solidFill>
                <a:latin typeface="Calibri"/>
              </a:rPr>
              <a:t> h</a:t>
            </a:r>
          </a:p>
        </p:txBody>
      </p:sp>
    </p:spTree>
    <p:custDataLst>
      <p:tags r:id="rId1"/>
    </p:custDataLst>
    <p:extLst>
      <p:ext uri="{BB962C8B-B14F-4D97-AF65-F5344CB8AC3E}">
        <p14:creationId xmlns:p14="http://schemas.microsoft.com/office/powerpoint/2010/main" val="3843388265"/>
      </p:ext>
    </p:extLst>
  </p:cSld>
  <p:clrMapOvr>
    <a:masterClrMapping/>
  </p:clrMapOvr>
  <p:transition spd="slow" advClick="0" advTm="1251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2.5104E-6 L 0.01667 0.74341 " pathEditMode="relative" rAng="0" ptsTypes="AA">
                                      <p:cBhvr>
                                        <p:cTn id="6" dur="2000" fill="hold"/>
                                        <p:tgtEl>
                                          <p:spTgt spid="4"/>
                                        </p:tgtEl>
                                        <p:attrNameLst>
                                          <p:attrName>ppt_x</p:attrName>
                                          <p:attrName>ppt_y</p:attrName>
                                        </p:attrNameLst>
                                      </p:cBhvr>
                                      <p:rCtr x="8" y="372"/>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4.9711E-6 L -0.54583 4.9711E-6 " pathEditMode="relative" rAng="0" ptsTypes="AA">
                                      <p:cBhvr>
                                        <p:cTn id="10" dur="2000" fill="hold"/>
                                        <p:tgtEl>
                                          <p:spTgt spid="6"/>
                                        </p:tgtEl>
                                        <p:attrNameLst>
                                          <p:attrName>ppt_x</p:attrName>
                                          <p:attrName>ppt_y</p:attrName>
                                        </p:attrNameLst>
                                      </p:cBhvr>
                                      <p:rCtr x="-2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95888563-21D3-48D3-B89B-E36C17D9B76A}"/>
  <p:tag name="ISPRING_PROJECT_VERSION" val="9"/>
  <p:tag name="ISPRING_PROJECT_FOLDER_UPDATED" val="1"/>
  <p:tag name="FLASHSPRING_ZOOM_TAG" val="50"/>
  <p:tag name="ISPRING_RESOURCE_FOLDER" val="C:\Users\Admin\Desktop\dung mít\dung chữ cái"/>
  <p:tag name="ISPRING_PRESENTATION_PATH" val="C:\Users\Admin\Desktop\dung mít\dung chữ cái.pptx"/>
  <p:tag name="ISPRING_SCREEN_RECS_UPDATED" val="C:\Users\Admin\Desktop\dung mít\dung chữ cái"/>
  <p:tag name="ISPRING_PRESENTER_PHOTO_0" val="png|iVBORw0KGgoAAAANSUhEUgAAAToAAAFACAYAAAAs+7D7AAAAAXNSR0IArs4c6QAAAARnQU1BAACx&#10;jwv8YQUAAAAJcEhZcwAADsMAAA7DAcdvqGQAAP+lSURBVHhe7L1lexxZ3uQ9H2eve2emwW1mErMt&#10;y7ZsyczMzMyMsiWDZDEzM7NkSZYtmd09M7v7FeKJOFlZKqlLbs9Mz9yz1z4v4sqsrCzO+mXEOf88&#10;5w81lUVwVXVFoVOVZfkoL8lFWXEOSouyUVyQicK8dOTnpCInMwlZ6S+QkfocaYnRSHx2Fy8eX8Oz&#10;Bxfx7NEtPI9+gLjo+9x2HwmP7iMx6j6SRij50QOkPH7oVPLjO9Rto5ToO0h7cs+pjGcPkPn8oXs9&#10;i6ZijLKeP0F27FOnMuNjkZn4AplJCUhPSkJqUgqSk1ORnJSO1IQ0h7SegdT4LCrXoWykJ+YiMzkf&#10;OWlFyMsoQUFWGQpzylFSXIHKymq0tLTh3bu3+PjpHd5/eIPPn9/hL58/fbO+fHiP3q5ONNXVobai&#10;FlWl1SgrLEdpQZlRcV4JinKLv6rCnCKnCrILfwcVoCAne1QVZg+pICsL+ZmZDmUhLzPXqdyMHOSk&#10;Z/+2MjKRnZ6CrLRkZKYmDVN2ShIKE5NQEJ+AvBfxKEhINMo3t+OQlxCD3Pho5Lx4bI6D9Kf3zbGi&#10;pevxodupMXfNMWUfX6Mpicfutyj+wfVhenH/mls9v38ZTx6co85TFxBz7yJ1GTF3r+DJnct4euvi&#10;N+nJzQvD9LX7Ym6cdyr6+jk8vnYWj66cxmO+3iO+1+io23jC/+XzJ1F4Fh2Fp48f4fGDKETdfYRH&#10;9x4Pk+u26AcxiHn4xKw/vh9tbmv94Z0o3L1xD1fOX8XJI6ewd8d+bFi9CauXrcHGNZuwb+d+s133&#10;O3XhInXeqcvnz+HSubO4cOY0Lp49Y3T+9CmcO3USZ0+ecOrSqRO44qKrp0/i2plTuHHuDG6cP01x&#10;nbp+7iSunjnu1B9qq4rhqpHQqyovMMCrKM0zwCsh7IoIu7zcNOTkJBN48chMeYbUuIdIfHobcY+v&#10;4jkPmGf6Ih/dQywVL9gRbCNh93eD7pmg5kZPCbqnBB2V9WwE6F4QdPFxBF080pMTCLokpAh2SamE&#10;W4pDgp0NumwqBykvspGWkIOMpDxkpRQ4YZefVYpcQqWosBRVVTXo7u7Cu/cD+PzlPSXQffwV0Nzp&#10;l48f8fOHD3j3+jXamppQX1mPmvJaVJZUOWFXkl/6m7D7zwGdlO1UbkYWQZb5DUqnkpGdxhNnaqJZ&#10;ZhN6Ui5BV5CQQLDFE2wvzFLKjXuBnLhn/H2jCLIoHhs8Bgg0HSNO0LkcH+lP/sWgu0/Q3SPY3GgY&#10;6O5fsiD3HwK6ZzEPCbkoPHkURYBZIJMEMXcS9GyoXbtwHedPXcCxg8cJtn3YtnE7tm/agf27DuDI&#10;/qM4dfQ0Lp+7guuXbuDG5ZtmqdtOnb9g4OYKuJFgO3/qlNmm+2xdJthcQSfIXT9LwAl05yzAOXV2&#10;SH+ory2Fq+pqSpyqr+E2ygagwGeAV5KD4uJsFBVloTCf0MtOJOyeIj0+CknP7+AFD7jnTx7S1Ql0&#10;cnr3EU9XJ9j9M6DLeD6Knj2moo0yn8cMA1163BOkv3hmYJeeSNgZV5dM2I0EHRUv2Al0DiVYSkt0&#10;AC+1gH/AQmRn5qOgoASlJRWoq6tHT89L4+o+0dH98q2g434/f/yAnz99QB9h2VjbhIbqRtTQ2VWU&#10;VFqwKyTsCkrdAs7Wfyro8gix3LSM39avQDek3JRE5MW/INjikBMb61TWs+d07jypxVpwE9jM8eEC&#10;OtfjI+3pvX8p6OTc4u5fdavnhJvt5pygI+Ri7l5DjAHdcGiNppEw+9p93wq6J0xdT/gfjIl6iGiB&#10;jm7t8QNCjXry6Klxa3dv3sP1yzdw8cwlA6/D+4/gwO6DOLjnEA7uPYSjB4/i3MmzuHqBULt8jRC8&#10;gzvXb+PWtZsE3HVcu3jV6MqFy7hw+vyQzpxxwus8YSXAnSPEtG62E14C4KXzZ3GRELNdnivo5Oau&#10;Gyd3BrcunDOO7vp5bnPo5sXTTv2hoaEMrqqvJ9wccm5rsG7X1hajupqRtpKRtrwQpWUFKGG0LSrk&#10;AZuVwIPzGUESjaSEaCTEP0YcD7I4nk3jCLwX0Xfp7O4iiUp0KOnxPSQz3tpKiuZBFH3TKDnmFlKe&#10;3Ebq0ztG6c8Ju1gewO70nKBzKDM2Gllx/BM4lBFH+MU9RUb8c2QmMGonJhBcFIGXzFhkiQ4vkXGW&#10;ETaZzi45IdOpJN6WUhKzkJacg/RUxtmMfOTTaRUSQuXllWiiI3v1qg8fP77HFzq7L18IMIes27/W&#10;Lz9/xGfC8Weuvx18jdbmVjTUNfIEU4+KskqUFhNyRXR0hXydfEIsjxByo/zcAqfycvNHV863Ko/7&#10;Z7pVPlWYM6SC7Aw63HSnChlDbRWkZ1Dpoyo/TUqjUpGXloDc1HhG1RfISpb7pgunshIJNv5uOTxR&#10;ZfM3zOKJS8p4/oS/82NkvSDo4u6bY8NW2rO7SHt+d9jxoW06lpKf8PiKsY6v0ZT4+MY3KT7qmlMv&#10;ogi1B1fc6DKePSDcqGhBjrdjCL9oOsAnD27iyd2reHqH0KKe3CYMR+rOkGJunRsm1/1G3hd98+ww&#10;Pb5xBo+uncKju5fw8OF1PKahiCHkpMcEnRT14CHu3LqL61cJtfOXcOLYSRw5dBQH9x/C4YNHcPzo&#10;CZw6cRpnz5wz+9y6cRt3b9/D7Zu3ce3qNVy7QqBRly9ewiXqIh3bhXMXcP7ceZw/e87o7OkzQyLQ&#10;zp6lc3PoHF3XeTqyC4TVhQsUl7qt7fb90iXqyhlLV8/SwRFyNy6cJczO4eYlAu/yabf6Q2NDOaTm&#10;psqvqqmxwuzXUE/w1ZWisroUZZUlKK8oQllZHoqLeIDnpdDdESLpcUhKfoaEhBjEM17EMz7EP3mA&#10;+BjB7AGhNpp4xo3hAUkJeomPb/IApbN7Jsjx7DyKdNBnxjK6OpRFF2cphn8UiXGWykx4jowEObsX&#10;jKXxhBfFSJtC2KUQdimEXQqdXQqBl0LIpSRkOZWWRMgl5yI9hc4uoxC52SUoYLRUe50ibHNzMwYH&#10;BvGFDu2Xz4ScQ18+EWxupPt++fLRcfsDXve9RlN9MxrrmlBVXo3KMkbYYrq6IgKPMbmYDrIonw4u&#10;j+7tH1BBLsH4TSLEc+nU3CmHDt5FBdmEX5ZgR6hlpqMoY0jFvF2cmeGQtqU5VZCWgtzkJOQkJVKM&#10;oikEGo+XrMSn/I30O1nK4m+m385WFk9aQ9Jvzlj6XCAT5AQ198eH7k99etdIx5N1Qv1t6fj7FiU8&#10;uoEXDwk8F8U9uIpYurdniq4PGVMJvicPruHZw1uIvnMDd65cxINrFxB37wqeE0BPbgt2Q3p65yKe&#10;cbutkfd/TTG3BD9L9u3om+cQxXWBLoam42nMAzx9EoVoQi760UPcvHYDJ46ewqnjp3GGDu3C2Yu4&#10;Qid289ot3KZLu0WXpqW9ru3Xr9zAlUuMoRcv4NIF6jydGoH2TZJLI6RsXThHuDmk25cIL8m+T8vL&#10;dG3XLpwxcHMnC3Tu9Yfmhkq0NFShtakabU01X5Hur0ZrYxX0mOp6/hnrq1BZW84/Op1NRQEjrTos&#10;0pGdm4KMLEbEtHgkJT0j7B7jxdMoxMU8pIsbiqq/lhUv7IihiKDI4RpN3CnrOQ98nuVtDUXXJ8h7&#10;EW01WBN4WfGMsDbsqNRE6QUVT/H9JiRTirSKsXZ7nSV1TCi+ZiTnIzOtGDlZpXR15XR1hBGjZlVV&#10;LdrbO/Dx7Vv89fNnK5Z+Rb98siKudZvu7t1ndLV2o7mOzo4RtraiDlUl1SgvrDAq0+vkl6E497c7&#10;KNzJNeJ+Xf9YdC0Q0AgxWyWEmy3dFtxs5SbR/dNdZ8XHISshFnkpzwk+/l6J/P14crSVzd8s98WQ&#10;snkcuSqLJ1H9/r91fLg2geh4GhlXR9PIuDqaEqNuDouyzjh77yohdQVPCbjnD2/S3d3Eo1tXcf7o&#10;EezdtAmXjh1k1DyPOO4TSz27fckZR7X+nFHTlmtU/S25xlj7tmJsFJcP+J6cbXTRiqz3EHXvLu7T&#10;nd25fhcPbj+krHa429fu4tbV2842Nqcu3jBtdFfOKZJewtWL6lBQe9tZXCbAbGmb7rPE+13us6Oo&#10;M5Ke0/2WrhCYrh0V1y5exLVLlq4TflZ73K916+JZ3L7kXn9oIbhaBLHmGrS38M/qojap2VJ7ax06&#10;2+rR0Wrdrm9uQK3UWIs6grKmtgxVlYWMXbkoLMlCLuNsdm4qMjMTkZr8HEkvniCB0TKZX657yEmj&#10;g861F22kvga6fILOwI7KjpdjUHtdrIFdapIr7Pg+DegcbXZfAV1GahGyMksZ58rp6ui46OrKy6oZ&#10;7etMe9und2/x+f0706s6EnC2XEH35QO3ffgZg6/eoqO5k7BrMbCrLqtBRXElyov4/JTa7b6lJ9ad&#10;3EPNnf4x0BUSdCUZqU4VpSahICXRqfzkBKfy5OL4necQdDk88eQTdHnJdG0GbvqdLOVQOknZyo59&#10;NKS4R78CnbtjQ9L9/62g4/rT+zcImss4e+QAtqxaifWRy3Bgy0ZcO7HPQOjfAbpHXI/ie3vC/5lx&#10;dExRj+7dwb3bN3H3ptrW7uLezfu4eeWWE27qIR3WiUBdu3gdVy9c47rVe3qVgLlCp3WZrkrLK4SR&#10;pNuusu6zRaC5wMxVFhgvOCXAaan7rvF53EFOGg10dy6fI+gIq9aWRrS1NRm1tui2pfa2ZnS0N9Op&#10;cNnRYtSpJW+3tDahqaUJzXxsE5+jvr4GtXUEXo2iXLGJs4WFatdJQ3ZmEuHwghHwGVIZLVOfCnhR&#10;PJgswKVSaVpGWweiZANPB+dvg44Hvav4R7D0mJCTq3tK0EnPkPNCbT7Pkf3Cgl06QZdGd5GWkMjo&#10;muxor1PnhEpO7LKTTN4v2BF0gl1KLrLT8xnTFQmLUVJQhnICqYqwa2loxNvXrwkxxtIPb/Gz2uE+&#10;aUl9HA4+wc5eF+w+vVO5SQ9a6gW6BtSU15le2PLiEpQVFaO0oAgl+YUozi9wqignb1SVZBeOIj42&#10;O3cU5aAkNxMlOXRo2RkoymbsdKg4Kx1ldGi2StJTUUyHZqs0LZlKMipKSUAhgWarKHlIBYRcPr97&#10;SwQdnZxKRexykdGUE/94SC8sR+fueHAnG4g27NzJPuZsjQSfgCYlPLzhFnau99uwe36PcfX+LTx/&#10;wNh3+Tx2b96ADStXYlXEMoQHB2HHiqW4d/4Unt/mvsN0dRjoBL7R5Ao2G24jpe2Pb17C43s38Ozx&#10;PTyPUW/rfdwn6G7fukW4XSUULuMWdYPwun7+glM3CJibhM8NNfhTd65c4me5yKjI++jUbhBc0nUt&#10;Lw7p+oXTBNMph04P3cf9TJuaHks46XGuEVQwMzp31rE8g6tnTxuZzocRukknqc6I23yPt/mc1vI8&#10;wcfX4H3XGX3/0EJYtbY2E3ItBFqrWbfV0dGGzs52t9L+bXqc9m1pRlNTAxob69HQUIeGugrTU6uy&#10;lLKiHBTlZxAKqpVKIChikUZnlfT0ERLp7lIJPCntMRUz/MwrOUHnUi4wUjrgR5MFOEYjN1J0Mr2x&#10;BnRqq0s0oEui3JWepCXkWrBLzkJ2mnoX8+lsiozLUrwUlGorq9HZ2sYIO4hfPtqQG6AGCbSvOTzu&#10;++GdgWRXawcaaxpRV9lgauvKi3niKCpEaWEBoZo/TEU5/H5HUWlW3qgqycoeRVkoy81AaY7ARpC5&#10;qCTThpmlEjo1VxWPUBHdmzuNBJ0Nud8Cnats0NkyQHNzbEj2/TbsVG5iyz7e7GNuJOycenzHCTSB&#10;TMuRsLPlCrq4e9cRS9DFPaRzunoJOzdtwOa1a7Fk4UJ4TJ2CMM85OL1nJ2Lv3MSLu7e5vOUQYecC&#10;uq/JHdjcKeYW973P16GTe/HkkYmt9/iat2/fZkS9jLuXHIAQzLi0dffKBdy/doHLc7hLd3Tvqta5&#10;net35Ji+UbcIOVtyWlreJAzt2rehGjgCTVBzyMDMFsHlKr1XAzPHfpLWVXZy8fhRnD18ECf27fk1&#10;6AzAHBLQuro63EoQ7OhoNbIeR5fncHitjLYtjZVorCtHXXUJqkz7Hf98+eqdS0ZOajzSCaDkZ4+Q&#10;EvOIB9kjHnRajg4613KBkXI94Efq66BTT6xklZ6kEXR2x8SvSk8IO9XVpSdSSRnISmU8z8xDPt2R&#10;oqFKQRQza8qr0VTXgP6eHgtiX3F0Q+J27adeW6q/txetjS2EXRNqKhhfS4pRXlLoFnbuAGfLHeAs&#10;5RqglWTRublTThrdHOMnwVaYmexUUUYyhsEsdXTJ0bmDnPSvAJ0gNpp0/zDQPRuSfbzZx5xbyDll&#10;xdmvQU4aBrr71ynCJeoOom9fx6Gd27FtwzqsXrYM8319EOoxC3vXr8bTm6q7E+BuOvTtoBvp8NxB&#10;TmUsqttTW+ELJqc4RtfHdJkP7t4ysLtz7QruXbnImHeBEDrP9UtO3b92EfcM6AS9c8NvX/2KeP8d&#10;7m/r9mVGSVt/J+hcIXbl9ElcOnHM6CJ1/uhhnDl0AKcdOnVgH44Tbof5Xe/fuhk7N6wl6FoZU9sa&#10;0NbeiPYOxlSqo1NqQVd3G7pftuNljyWt29J9ruroIij52LZ2RuD2Oj4nY1xLFZ1eBerqCbvqQpSX&#10;56K0KJNgSEFuejwyEp8ihVEz9Sld3RO6O9MzZpWTqBzALi9ReYBrucBIZcY9GCaVHViKYsxRj91T&#10;t8pirM1knFXpSXq8nOYLAk0RW85ueOlJEuNsSmImUpOyqDSkpxJ2GdnIzVY5BoFTwAhbVIryUsb3&#10;qjo0NzZj4M0bfPn8AZ8/v8dngk7lJKPp08dBoy/cV+UmHe1taKxv5HMRdOVqCiDkShg5ixhLi1TS&#10;41Bu1qgqyaZDc6h4mHg/Y+iQGFFtmZhKsGUloSAzkSKYzDIRhRl0bukJThXToRelMY66E09mhakv&#10;hpQypHy6+rwkAk7iMZCb+NipnIRHoyo7PmqYhv/uOg5GE4HH48QuQXE9dkw5ikM61lSC4lTMr/Ut&#10;JSjxj1xLTq4SeNcR/5Cu7sEt44zOHT2EY/v38o+4DQc2r8X5Q3vwjGCLZax8fve6Q1cYey+51bN7&#10;6pF1L1Oq4lKW4qqY27z/HiMxYff0wQ085us8uHODuol7N+jo+N7uEFB3rtK5CWQO3b9xEQ9vXcID&#10;xt/7Nyzdu06QXdN+1PUhabu5j+u3r6jH8xRllXjotq2b3H7zEsF28aTR9YsnuDzBGCs5IiyBpxKS&#10;S6eOWzp9AmePHcKJgwTZ/j04uncXDu/ZgUO7tuMgv8v927dg79ZN2LlxHbYTblvXrsLm1Suwec0K&#10;/KG5pYEurAEtrY0ElADXis4uAa7DqZ7eLiPXbS97OoeL27q6GGv52PYOte/VMtbWMNZWm/IUlaXU&#10;1jDOVjDOqndW7o5/nkwe7GlxMUgS6HRWfULIxRBylF0SIH2tfCAzjhHFIQO3BP1hHDJQe+ZGT5EZ&#10;+4h6jPTYaKTFxiAlli4z9hmSYp8TakOlJ8kJyUh6QacnZ5dIZ5ecgcw0xldd5qRLnrLzTWmGyj/K&#10;6OoqGDdrKuvQ3tKOd4OMrF8+4TNj7MgSkyHxvs8DFMFIIOr261c9dMWNaKirJewYi8tLUFpc4FRx&#10;UT6KC/IYm3PcK5ffMcFlqzAznUpzqiAjlUoxKsxMHaaCDEHOUj7hZqsgXaBLcqo4laBLIdTcSPcV&#10;p9HdOVTIbbYKkl8MyUCPbs6h3EQ6Nhe5/pbZ/G1t6Xce+buPJnfHjDvpGHM95uxSJ9eSp28tPVHJ&#10;SfzDa4i/fxUJhEu8rpS4LxDeQyxj7OPbBM3Nq3h2i4C7e8Po2Z3rTj2/a5WouFPs/SuEGoH3d+rp&#10;7Qt0gIQlneZjxtgHBNj9m5epK1wnyAiwIZ136uFNge4yohy6d12gs3T3moA3pPvX6fYc22+rtOPS&#10;aQKNoKPuXLHcnNYtEXi6/yJd3AUV+Z4g3I7j4smjPBkcxlmeEOTQju/bjWOE2tE9uwzQ9m7ZhAM7&#10;thqwqc3TAG3VCqxeshiRC+YjfF4QFgUFINSfjtnPByvDFxJ0zY2QFDsVV+12ue7uTqd6erqNXr7s&#10;cqq356W5IsBVL192m/1f0t297GhCV3sDuh1SL656eOvqy+nuGMVKFb2yUJBFd8c/hSn7eB5lIoTa&#10;QxQVXGPFyDjiKtcIo964YTGHjs1dbNV29d6ZWEPYpT2PpruMQfLzJwTdU5fe2ATL4RF0Kj1JS0x3&#10;RFddq6lrOunodKVENkGXSxjlqRSkEpUlNWioqkdPRzc+Diq2DnU8/FqKrq8dGsAvn9/i49vX6OHv&#10;0FJfh7oqReJyE2EVX50RNv9r0TV7WO3aSBUSZraKFEtdVMiIaquAQMsnqKQCalgbXSqBl+JewyIu&#10;5RpdXTspCvk9qzPClmuM/VWUdfSeS4qu+q2/Ra7Hhx1h3cnurLA1Mrq6dky4i6y27PsToyhG2CSC&#10;KVHAM87uJuIe3jawi71/h3H1NuIYH+NMu5wdWym6LfXajqZYR0nK3yVCLo7Ai7t3mc6P0CLQHt68&#10;RF3GIwIsmrHXVhQB5xT3iSIMbT24Tig6pBg7TFcJOkcb3r0rhKFj3e4BVVTV5VnXzpxgBFX0PIxz&#10;Rxg3D+7Bif27CLQdxuke3L7VRE9J64qgezdvNNrF6L9r/VpsIdyWEWwLA/wwz9sT/rNmwnv6VHhO&#10;nQyPKZPgNW0K/GfPRHhw4N8HOlf19fUM06tXvejt7aHz432MuX0vW9FD4PV2t+BVTxvXm9HJiNza&#10;WovGxkq6u1JzHW15IaNVLh0H/1R5PNCz46KsA87RPmdLB6JpcHYj1wNZB/bwP8fooMshWLP1eMbn&#10;DMIulbBLJeiSbdAlWTV2KQkJSI4X6FIIOsbWpEwn6GzY5WcVoDCHICqoMqoorkZdRT2aa5vQ29mN&#10;Lx8+Dutl/TXo+h16Y0D3CyPsAL/T1sYG1Ferk4OurrQE5cVFLqDLG1buMVxZKEynW3OoiE5tSNxG&#10;h2arKFOwG9JI0NkqND2qQ6D7mgwEXfR7gG7kdsHO1ki4jSYbdu6kY8z1mPtHQWfvr/Xkh9eRTNAl&#10;04klMi7G09UpwsY+IOAe3OFtSwkP7lrAs8UYqza+0eQOfr+l+HtXqItcv2wuT4u5cwXRjMzRhGo0&#10;QRhNEBoRho9uXXBqJOgeMuaqVMZed5Vpv3PC7Zxph7MvsL986ijOHzuIM4f3OaC20xLj5+FdW3Fg&#10;+ybs2UyIMXbuWLcG29euxtbVKsVZijV0aysXhRmwLQr0t8BGiPnMmOYEm+e0yWZ97uSJTtDp/iCP&#10;OfhDW3MT3VYTOloFIsbW9lZ0E3Q93XRubkDX2/vSCTbp9etXRv39fU69Yux69eolXvUJiHocXV63&#10;oq06MBr5WnWmbk8Or16dFXR3pQWZKM5OoXOIR1bCMzosuqwngh7jpa5l5TLjiUOObUOyDlQdyDro&#10;Xf8crgWnv1LcE6McKpvSdbKZBJ0uMUojDFPjGasT1G6XgCSCTu11KUmMr1RaSjoyUjORmZ5lxdcc&#10;urq8QsbJMpQWlaNcRcTlNairrkdrcxvevOon7BhTR62tU2eEnJ/VKSGpFq+bJ566Gj5XRTEdXQHK&#10;CnMJUio3ByU5WfzOrDIQt3LtNc0eIdf7vlElhGQZoTma3AFPGgm6YeLJpDD5mVMFSU9HBZ/us++3&#10;YWfLhph9snOFoKt030jA2bJd3UjZHWOjQS+RSoge0otHN4cURWemKyUIPCmWek49e8ioSrf33KFY&#10;3rbXh3TtHxAfd/+mez3Qkq8jcV0FzM8IXUlFzU/ua2SViwZ0D2+eJ/To8gjDR4zYj28RhozbMXSb&#10;j2/doNO7SvfG/a7T4V27jLuXL9CtnaVTO4nLJ4/hwjFGz8OMngcP4uT+/UZHd+/GkV076dJ20KFt&#10;oTvbRKCtw6YVy7E8bAGdVzDdmb9RmL8/Qn19CTRvBM6dS6jNJrRmGHlPn06gTSXMphBm04YkRzd7&#10;FuZOnYI5kyfDb9YsBM6eg2A+/g/tBF1HCyHX2oIugk7q6WinE/sa6HoN0AS4gYHXRq9f9+PNG0ta&#10;t2/397+iy7OjbRedXStedjbxD9zI12qwYOdwdxUleXQpmYyzychKfoF0XaMq8DyLIdyih8kerUQj&#10;l6Q/ldt7YA5i14P/N2XcXqyRRsOwC46l9NhndHdPCbxY00GRFE9Xpzq75FTCLgWpyXR3KanISEtH&#10;dmYWcrNzkJ9Lh6X6tsIilKr2rUSdE2UEVS3aWlrx7s1rAzo5O/fuzrWu7r0pKH7N766+rhIV5UV0&#10;czoh5KAsPxtlhFxpdiZKstP+bSrNSkN5RuqoKksj8GyNAODIKDsktefFOmXDzhVqtlxB6B50lrLj&#10;RpzsXCTYDQOcSxmKHWFHSu7ut0AXHzOk2MeMnlScY/n8EcFii+Bz1TNC8HeVgdedb5bq+4zMe2Gk&#10;fXAZTzTwAB3gE7rKmDvXCbrrBNt1Qu0qoXbFlHSo9/PyyeOm5/PcEQFtP47v2Y2jBNmRXTtwaMc2&#10;A7UD23bQoW2kO1tPoK2iVmLzylVYtTicMAtE4BwPQmwOATaTsJoB35mzjHTbZ7q2TadDm0KoMZJO&#10;mUbIycVZ++hxgXM9zHMEzJmLAC8vBPp4w2fOHMzl/v6zBDkvzKO+GXQW4OjS6Nb6+y0nJ5ANDr42&#10;Ghjod8reZm+3HZ95bF8n+nvbTJxVrO1srzfurqmhAg11ZaitKmLsy0FpbjojVxJyk+IM7FzHnJPs&#10;0Uo0csk/Bzoryv4KdHR4arNL4XpKXCxSCDpTekLIpSUlI52gyyDoMlPTkEXYaVy1vKxsFOWp7VHt&#10;aHJgpYybpaipqDRjzvV0duDDW9XUDQecSkpcbwuCAt1fv3wmHPv/c0BHVWSOLnfwkwS7kVF2SAko&#10;SYtzqij1OQpT6O6kEdD7GuhyXgx3ca73uUr3ZcXR+Tk0slTJFYK6LUeX9kSObghyvwW6F9G3hknA&#10;s/UiekhxjwU/Au/3VBTBGiVwfbtizVKPu0rYEXCMxoqmty8TaIydlkM7YmrSBDRTvrF3N+Om1Yam&#10;9rM9mzZg25pV2Lg8EhuWRZi4uXpJOCJDFzBqBmGBnz+CPb0YIz2NBCnv6TMMwLzp0nzpvnRb65Zz&#10;m0lHNtts17pApseH0OGZ5/H0RACdms/MmXR30zBn0iRMHTcWM7j043YvPkegHjPXE8Gz6ejMVRCt&#10;DWhra0R7O6HX3oyuTsJOPauOUpKe3k709nWh71U3XvW/RP/rHrwZ6MPA4CsMviXYKNf1t+9eD5Pu&#10;0/5vBnoJx26Cr4Pgayc46e56mhhpG/jatXwf1WhuVO1dEWrK81BZpDKIZOQkPudBScDFEmwuI5VY&#10;YpR9rh7Ze1BJSXaCel2HShJGF/8QCU+dMhf9a6QTvoZ5Ha6nEqTJuoqDzi6Vzi5FMTYx0dTbZSQl&#10;IjM5CZkpychOTUFOehryMjNMJ0BxXi6BlI+KokJUlhSjuqwUdZUVaKqv4QmjCx80fp1LaYlKSkyJ&#10;iaMERbc/fhw0I5x8/DDoBF1Zcd5w0OnqhRzGypwUt1KZiFM5IzTyPtfbo6iYqmDsHU3lWSluVZbJ&#10;+Gp6bN0pHiUZsU4VpRFwqYSaQwUpT4YpP5kxNpnQStLv5+53HZJdhvLrbTxOHHItQxlZqmTKT567&#10;Lz1xHfEkQeB6MppuIC5mSK736XZsNGPr7yq5SMLLoeePbg9TLKFsa/h9BB3B+yyKLu7+dVw8dRjH&#10;9+/GIboz9XRK+7ZtNr2c29evMWUbG1ZEYvmiBVgYHICwQD/M9/NGiA9B5sWoOXcW/OZY8p09k7cJ&#10;rTl0Y7MIs5nT4T1rOnxmzyCQpsFzxlSzXdK+gXx8sDefx9uDSw8+H10fH6/9PaZNwazJEzB9/FhM&#10;HTvGaNq4Meb2xDE/YOrEcXR1nua5AufMRhDdXRCXf2jVJWBUWwtB19pEh9WC7s42gs4qGbHLS3r7&#10;6OrU5qa2t/4ewktQo2ujtD4wINAJbG9+JXu/t9JgLwYHujHwpgtvXtPdvSLwegXWZrR31qO1je6u&#10;ScXGpajVtbOFFuwKkuN4Nn7GM+wjpD5RgaggZ4EvUw3Mo5WXjJBr6UIeAZqXGGspQZeGEXh0cllm&#10;FBQBlK/1LMqCHV2kSk/k7jT6SUZSPEGXQMjRddKx5NG55NPV2MsC1aflZKKMYKooIrSLC1BdUUrn&#10;WodXvd1m9BKVnGj5l58/maVdbuK8TyOhfPmIdp6Eykr5eMJupKOzQOdepkzEoUJ+h64adp96W7nt&#10;t1RMlWcJaH+/yjKS3aqUsCtOZ2x1qCjtOV3dM7cqSBH4LOUnPxn2W45UTjyhpvISHhPZXHd3LEiu&#10;ZSg6ftyVnUgjS0/sEigpSU6O8PvP0F26yvtOxT4i8ByKe3zXDJnmlEpduO15FEFHxT66xaXa627h&#10;6N6d2L5uDbatXYt1dGerwhciMswq3QgL8MV8X7mqOXRVsxHgMRuBRo7bjm3+BIzfbIJObWczCTJK&#10;69oW6DGX7syLcPRFKKXiad0O9pJTm2P285o+jRF0MmZPnoRZEydg5oTxZjmHt7VdV5bMnjQR0+nk&#10;pMljf8L0SRMQ7OvN1+Dr0xGqjS6E8fYPbU2NkOwI+7Xo6toRodhqt89ZItQYy969G3Sjt3hPmWHH&#10;6fA+vu3DewLv3UAPBl93480rxVkVJbehk8BrY5xtbalFc30lnVAxqkryUEFwFCcnIjdOgy4+QTZd&#10;VtYzK9Ja17fyYHU0RLuLLLbshm0pPyHWpUI/Dnnxseb5czQgAJ9T8SX96UOkEK7JfB3V2aUy4maY&#10;UTdeIJuwy05KQA6Vy/eWl5KE7MR4czuHt/N1DWhmugFSWS7hVChYlfFz1WHgVZ/pbPjbly9WfGVU&#10;NYNyfrIv9Lfa8j69f8uTQbfpjKgi6CoUX/O+Lbqqd/VbZDoasviY35Da6Cr5O/wjqshgvHWj8nTB&#10;7oVTJsKmuldRMmMt46sdYV1/S3cyZShfaa+TdLy4yj6OJNd2OivCDvXIuiqFSiRg/iERmr+rntxH&#10;YkyUUy8e3Xcq/vEDxEcPlwbFjYu6x/s1XqSWBCD3VUeB1TkQxKhI+NCNqZczQJAiyALp1AIcGrnu&#10;FCOkHVWDPbwwz5sw8/I2MXZhQKBZlxRL1RbnMYVgm0x4TZxkNHeySkXU0TDdKcVbq+2ObpBS9J05&#10;bgKm/UTQ/UTQTZyIYB8fgm6OaaMLZGwNmeP5j4NOcBscpFtzyIbce/4xXfXhwzszIKUlFc0O4svH&#10;N/wDE3jv+gm8Prx98xID/V3oZ6zt6edr9qhome+njcBrZJytLUdTSSFqCQs1bOsSIrtNTR0TWc+H&#10;Ds5/BnQW7IZKT7LMAf6AZ3DCjg5SpScCndruUmPVjvcUGdw3k4/RcEPZidawQ1rmJL1Avi6Hykwl&#10;kNIJuiyU5DPSEnYqE9F33s/vVSOdvO7twZu+XifcXEE32N+Hxga1YVajrCj37wKda4+pO7jZ0r66&#10;tvW3VMbPUZWd8Q/JHfykCr6Xsox4p1yhN1JFKd8OOnfteO40EnSuGtZe5+iUsCXw2Uqlkp7dc6+n&#10;/249oB455Qq1hJiHv5INu/hoAvKJtS0xJhr7t27FfB8/zPOi2yI4VM4RwggZ7DnXAE3Q82M8dJW2&#10;aR9betx8H18DM3Ua2J0OAp/a7QQuAW3OJLo2Azb1oqpHVXCbZvb1nanaOKvNTh0QgqIeL2iqR1bt&#10;eKZtj/JV76ynF0IDA+kI5egIOu5vQNfSIJgwurrArpuwe9nJ2Oq4rtX0ljo7JCzQ2Z0RNvBcQfdJ&#10;f1Tqs2OpgSWNuG6XTqiMQqN7fHo3gA9v3+A9n+etOjPe9NHB8HV6CFpG6E5dh9ukerQqNDD61ejK&#10;AEbCfDqmbF2QT1eXoajpGJAxJ5ZncB6k+YwihS8eEVzDD2zXP0NuPOOPQ3lSAtdfxBCi3O+Fo+xE&#10;z02wqeMjnVBNUy+v1inTG6zOEUIvmwDUqCh5AiYhV5Acj8KUBBSrwZ2upUyN8nJ1eYyyBXmoLia4&#10;S4vRWluNl6ph5PIdv9u/8Pv7K08Of6P+9+eP+Pi6D801BH11GT9/Mcrzs1CeJ4doXXj/98gVgu7u&#10;dye9jqvKc75dAqMtuUH3ImwZn20VMco6laETRTyXL1CYzu819blTeSn8vpP4G7mTA3KjyfV4ENBc&#10;XZwr3OzbBnIESDJB4BRPfq5K+oqS1fzxb5PSh5paLCU+obMbRcOhx20xj7l8xJP6E9PhsECxkpFy&#10;HiNlkIcHIUOXxEiopWQ5NnUSDEkQFPR8ZsiBTSG8BDLGTUrrkh+BuJCgmzt1BmOoelRV+zYJXlz6&#10;Ul5TJxNcU7jfDD7nHO7rh4j5wVi5aAE2Ll+CHeuXY/cmxuo1K7EkZB7dYQgW+ocgLDgEwYrBAQGM&#10;1V4GjOqRDZ7N6DoSdFJXq65sGLqg3x3oXMtLRoLOAto36gOB+O4dPr3V1QCD+DAwgLf9BB6jXb+u&#10;uOjsNC5T7VQtzXVorKtEbUUJKgkLVfhrAEdzveoLRlkzfPpjAioKBQJdfNRvgO7X27WunjnL2ans&#10;5DlhR9cmqAlyTx67lLZQ3C5nKYep3lu5QjlOFcOqTkyjepQSdqbEgu9XUbYkSyDIQnVhPioIv466&#10;GrRUlpvlJ36v/5sngv/F7/FvcnsdbWiuLEFtST7qSgtQTthU/IOgc9VIgI0mQfUf0cjncYXscA0f&#10;JUVus9AhFS8XZyegKIsnjgyCLp0O3KG8tOfISXnqVHYyTzYOCXauv/NIuf7uxr2pJMW+SmYY6Bzb&#10;DOgErcd/twSbFHPVzX+PXKFn2ppdNAx8BJxAJ6msSnMyhPqqh3MOXZk31/2cCvHy4XYvE0dVq6ai&#10;XFsq1BXUZk0Y55QKeHXFggA2e+J4sx5G1+VFEHlMVa/rNPjPnI55c2dikc9cLA8Nwrqli7BlZSR2&#10;rF2BXetXY8+mtTiwZQP2b1uDgzupHesIu7WInD8fQXN84DF5NmYy6k6fNNGUmczn+7RBFzRrrnvQ&#10;qdTknwGdnJxbqI0UXZ49+ORnOhiVWWj5YXCADu+NqTt7w9fqM6+v99OC9ha6u/pq1FeWopJRULDL&#10;TVFbWRwdnsaZs1xdPmFVEP/r9plhB33ikPL55yjQH4TruQncz4DOKjvRIJ6uoBsqbbFKXmzQqbMk&#10;l4/LUyRmfLVhZ+rFCLvCNF2lwD8z37Ngp+hZJXdXVIDWmio0VpThZVMDBro78Kaz3YCvhvfVlGif&#10;XMJdjpCgo6sTPEpz6Ih+BTFtszX6fe7g5E56rYqCv1/l+cOfR+VCo8kVfK7QU+dHSS6/u2y6Ywfs&#10;bAl2uWn8vh3KThHkYoxydN2sfkOnHL+3Q/n6vR2yx7aTspkAXEtPVLJiOT4N2U639JyA+Dsl2Jgx&#10;GP+b5O492Uqi+3OKx3YyT9xSOk/uqp2LDJ1ndTwQdIF0dIqegocKdhUxBSldiWCuSKDsKxEM1Lhu&#10;Lz2mWlctGBgSaLpSISJ0PpbOD8WKRQuxIXIpdq9bjQMb1+DIlvU4tHU9DlCHtm3A4R0bcWg7xXWj&#10;netwZA+379porqJYSPfmMXkGpo+dgmkTJmHq+PHw43sN9fM3sVdtdAZ0TY21aG6qo1tSB4A94CZd&#10;XWcrwWKNTNKt0Ut6O9DT14neV13OEpPXb3qdZSUqI3n3nhH0wwA+uZROfE0qozATyKi84rN1W9tV&#10;UqESDGlQpSmve/ma3dAIKp0djHmt9WhprEFjdTlqy4r4Z8lGIeGh6zFzEjSRigW1fEVR07s2VF7g&#10;OlJGXhL/BA6pbMGULnDd9Nyp7CSeToER1kyywwMjnQdE2lPVXrmWt6jXl7GZkTfbiNDj43L5PjRK&#10;h3qLzagdqfEoIOR0Qb1GDNGVCyWM4FJFQS6qivIJtELUlRUb1ZYWme0VBTmoKs4xpTYVhYRGAR1S&#10;PgGRT2DlEQ65qUPKSzXbbH3tPj3Pt0iv+Y9o5POU8f0OiY5Sn8HN+xxWIpNLR5fLk0UOv79sAi6L&#10;36dD+Zk8oWQ8cyonjaBL5fdP5aRYv6Mt19985O/uemyo9GRo5Bsq3qG4B/zzRyGFaeEfUSpPvn+3&#10;ePymxcc45Xafb5C792MrifC2laiYS9hJaod+cv+OuRjel/HRe+Y0UwZiSyUjKvcIZFS1ykYYVWdP&#10;d+w31TxGva4qNdGF9YuCAxCxYB7WRi7BFsZNladsW7uaTm0d4bUFh7duxPEdm3GcQDu+dR2ObluP&#10;Yzs34sSuzTi1ZytO7d2K0/u24cy+7Ti2bzOO7N+Ew3s2YR/3X0pH5zltNmYLdqqlm/AT/OhCFwT4&#10;0W0KdHMYXWfjD82NhFwTIecoMZE62ppNiUmnZGCnejprxBKVmqjEpJ/weTNAR+coM1EZieY3fU9I&#10;fXKOyvENootzt13lFepx/CiXyOd+M9iHXnVWELhdXa18jwReUy2aGGVryjXwZT6KCI+81AQesFZd&#10;XB5hZRyaS9mB60gZXxVBpVFOsk0k1mVhapd7TNCp7ERlLcPlOimPHqPHqmzFcna6zCmeINa1o7rO&#10;VBHNATu6ulLG2Ip8wkzA4+fQUrcFOq0bdyQVDFcFJYdny95ma9h9fLzrfSOfazSpvKfyd5Drczq3&#10;5eu9EXpUaS7dnKMsZkjJ/E1fDFMhVZAp0MXS5fG7dSg/g+BL53dO5dPhuZal5Ov31G//G9JJ0XWE&#10;FE2+YxRHR0dnl8oT2T+rNB6Xrhrtvgweu5mJz5xK57bR5PocI5XCk/6o4gk6+bkcneLrIySYNjpF&#10;7mg8f3jfjAoSMHcW5vmoUNcq/Qj09DClIf6O0hHVq/nPmcn7PYz70+gha5aGY8vqldi1cT32btmI&#10;fVs3MXJudiy3GO1ctwZ71q/F8Z3bCLNtOLt3G84TaOf3bMGF/Ttw4cBOp87ztq2T+zfjqAHdZsbX&#10;zVgVHk5XORNzJs7AjEmTMZXR2IfwXchorHbEINMZMUp0tdvo7NGEFV/V+2pHWMVXRdfROiP+rja6&#10;r8j0QL5nrH3/DoMf3qD/3Sv0vXmJXjrLbjrNzrZGtBrY1aK2ogKVxYX8w2RZzi6RMZYHQR7PhsNj&#10;y9AlRV8V42defJwVX0e00WnpKju+2nNVjNZel5+ShPxUws4RYe32OlN+QtiV05lW5hFu6rBwleLj&#10;PynF3n9EVYU5qC7M/ac18jmlyvxs6/3l6bML+ASeq7Lp8rITLeVYstrsGGUzCT4ubbnG2sIRJSqF&#10;Sc/4Ozz9TZkEQBdkK4dws6XOLs0P/M/r6Qi5vy+DJ8pMMyisQ/Gja/hzDFcaT7yjKpaQ5Ak65Zli&#10;azSSnlhSZ4SWR3ZuRxgdWYiX1R5nLrei1E4XHhSCZQvCsD4ywlwRsXsD4yYBpsvAju3ZhaO7d5rL&#10;wDTyiKR1XUWh+07u34uDhN5h6sKhvbhyZB+uHNqFqwd34trBHbh8cDsuuejyoZ1c7sDFA9txct8m&#10;HNu7EUd2bzKgWx8RiaC5Pgic4wt/Tx8E6fpYxtawAIJOsXWOB0H3G50R/52gE+R0CZRdV/bhZ8Lu&#10;8wDeEHavBzViShde0tkJdh18v60NjaivqmSULaZjyTGXjwl2uS6Q+3tAV6BRNRI0Eq51Hawr6LQ+&#10;Ut8CujxHrZ1gZ7fV2bAbCTxXjYSWq1wB8rX7bLj8vVLbYE1x3j+tkc8pad31vY/swCijyyvNSRom&#10;V9hpaUvgK1TvLKVe2tHKUr6mkSUrdtudpKYJweeflSvMbKC5u0+3XUGnOW5Hk+tzjJTrc7qTgGec&#10;nYGd1UanzgjBTqP2hvn7mQvsVyxchLVLI8y1qjvX06lt3oKD27YTYNZlYALb0d27HOu7zPDl6rnV&#10;JWOu0nPqUrLD27fgyLZNOH9gN0G2G9cO78b1wztx4/AOXD20g+AbksB3cT/d3l66uV3rcHDnWrrC&#10;tdizeb25bnZF2BIsCV6EEN8AhPj5mc4IgU6lJV8FXaejns4esskGnSvsvlZi8okO7Mv74ddv2jJF&#10;sd8ggc6WHme1373HJ0baj+8H8Zav+4bA1axbPV18j4zbrY10dzWVqCstplvIQYmuVEh+gdwkQieF&#10;USdVB/xTQicGxclPUMzbrheUu6qQjylgZMhnhFDJSXachu5WbZV64dyI21W4rGn4THmK3CQdgpZ6&#10;jnw+V4GAp44Jjeihi90ZYct1jWiW3AsjHP/c5XQ3WuryLluu8HIFhis0JFewjZTudwWPenG/Rerp&#10;/Va5e/xo0nuwYWcv9T7tz2l1Yuj7sIGXalRCl6dOCsneZm1P4UlDQ0tpmCl+xy4lK4VpCXTRDqXG&#10;81jgCWwU5SbTxTtkUoHafCWtq8PLIXfAcdVIQH0LdFzBlsEkkk7AZsQzMRC6Wtqy5r0d2vdblc7P&#10;kDZCqTwupRS+vnVtt0BnQf362ZOMosGEWyQOEEyKn4cYNbXUbY0bd2LfLjOW3JlD+wgwwowOTcMw&#10;abaz80cP4hyldXP7mG5b68d3b8HRbetwiYC7dnw/rh6VsyP0CLsr3Hbl8C7j4i7sZ6xlTD29ayNO&#10;bl9PuK7FPmrvlnWE7QaCbgUWBwXDd8Ycc52rOiOmjZ+ABf4BpsfVbwajty7qHw10GrLpt0Bn97wK&#10;dsNBR1f3O4Bu5GN/MRoqqFU5inpm+zUUFKNsVzvfvzpXqipQT9hV5eehiH+MvPREuqgXPMjjzNm9&#10;KOUpSlKeoCQtdtgF5a6yz/CWwxsqOzGFpM8e/Ep2Bb3u1362K7B7evMZjdRWpx5YlZroQndd8G4u&#10;iHeCLt38wS3QDUW4kaCzwTZSNvzcSfe7gs4dqNypvqwQDeVF3yR3jx9VJQXO9yLwjXz/FuwsV2rD&#10;3/5eirOsHlp7m71dV2+oQHtkQbQZV88Wnb49kOhI5VG5qQlOZfMkmc3fzIjrOS5yhZ472ZUAAphc&#10;k5auTsudXKGUwRNkRjzTA4+dLB6D6S8eOSUIuu77rRLoUnkCdydNWKWRviXFWe3/+PY1rFm60Ehj&#10;xR3ayWi6b6eJjBo/7iTdmMBlaT8Btt95+8LxQ2ZQTRtukm5r+/ljh3B6P2PsjnW4SKBdProH5xhL&#10;pTMC294thNuQzu3dijO7N+Pkzg04tF0lJtTWjdi3ZZMZfFOuU0XGAt20iRPM1RFydCos/irozGgm&#10;/wToPv6LQOcq3a9SlE9yd4MaIYXu7mU7I3cLOtW5UlPFP18pavmnKsvPNGf6/DTCzoDumYFdMUEn&#10;CXj2ulNyf9yvgA5QpSc2tASxkSNeuGp00D35KuhK+IfUn9dZdjEMdJlOVRYyhhYRBm7kCr2RcoWc&#10;JIB9iwzEKr5N7h4/murKbAdI0JWqx9lyeJI+i3F3Beq0sFyeXaaijhVN3qPvxd5mnxzsSX0EN9eS&#10;Fas2j27PMXqy62CirsrnCTGPrs8puj9X5booR47PyAWAcoRG8cigC0xlJBQ4MjRsP2+PBE8mwfOr&#10;bQ4JdGlMEbajS+dSDs+4vFEdnZvXcNFvgu4FX5NK5XtO5+1nD29j+cJ5WDIvwADu2L4dXO7A0T2M&#10;p5QNOsHL0kEDNgO5k4TaiUM4d4wOjhCUyztzhFGWju/UoT04pja2zatwmnH09L4tOCXXRsBp/QKB&#10;d/mg1S53ybGUszvH+4/S2R0wsNtIbTEDdIYHB8Nv5mzMnjoVMyZPIugmmILk+d4+CJg1xwKdu/KS&#10;ttZGM4qJJsjp7Gq1SkwcI5m87NFF/p3o63eMZPKmB68HhpeZqMREJSL2aBzDSkq+vHdKpSWjyS45&#10;GVWO5/v08S0+fBzga2soqJfo43vr0bwX+jx1VWiqrURNmUb+tQYHyKdbK2CMFfCK058ZacSMIrOu&#10;bZbsUTSsUTMILUeZgkoQXCdXGSkzgopGzEi0SlnMMkklDTGEZiw0aYxG7SgleDWqhxnhg3/Ooqwk&#10;uk9GspyUYeUWpXmEoUvZhspMqooJO4cqi4duV5cQdt+gmtJc1FfQrX2DGioL0VjlqqJRpX2/TXpu&#10;xuJygq6M7tKx1PuS9B7NZzOflU52WLkK4e8oUakotLfR1TnKVVy/O1uuo7MUZhNqjsl+3CsB+Rnu&#10;RNilv3Aq1xZPnlIO00IWj6lMJgGVdSTS3acSStk81rKSGWFdlJlEIDnk3M7HZjBBZND5SyopSY59&#10;ZMlRDmLKTBzKkMsj8CQ9zvU57ecYqVTul8wTtzulmucj4Kg0QlX7Jz57iK3rliF8vi8O01mdYqQ8&#10;QfAYHdqJ00f24PyJA7hwknCjtH7mGKOrxCh68tAuHD9AOBJUWh6jizsq7WPkJeCO7VqHC4cJteOM&#10;rCd24+rJPbh6ah9untqPmyf24tpRRVhFWcFuO84Tgsfo7A7s2oQDOzebEVX2bLFKTPznzIXHzOmY&#10;NW0SZk6mowv0N/V/fjNmIGTuHPflJRrFpKO9xTlRjl1e4lpi0turAmI5O3t8OnVOqIC4H+/o7NSO&#10;pgj7q0lhVE7ikEbp0Ogc/6w+fBrE4IfXBnZv5OwI45eEdAeh3VhXjVpG2Sq6iHK6BI1iXJDOg5YH&#10;YBGdm8oPCunu5N6GjaLhUp5gShQ0WkZCNFRUao+UYst1lAvd1kgY2k+jY6i0oYCPNQ3ePNsXMRJp&#10;sphSOosyOg0zuodcByFcpHYmtTmp3MKhsvwM/tn1x3cvlWlUFQlyAsToqimVcxpSQwWBM4oaK4ud&#10;aqoqQXP1kFpqSkeV635fU1PV0PM3mnU5Qjq9cgKQqisj+Pgea/S+KX0+OTu7LMX+zMb5cd0ul3GW&#10;zvA7U7mKO5Xw+3UdkcWeBEjSqC76/rW9ULdHqCCDIHTIjALj2CaHpxIQlYSkvSAo1HHB9Sw6JWdp&#10;CG9b96t0xNpXpR3xMQ/wIvo+ZY0moqVGHUnQ1QpPH3P5yCglVm7rGR8Tw+2PzGukxqnWju5OznAU&#10;Zeh9OZRGCKbwOHQn3WeXsmhfU7ZCZ3dgx0YsCibodm+lO9tPN0bYHSDoKK2fPrzHLE9q+8FdOLqX&#10;INu7DUf2bKUD3M79dpn7tJ8ef+64wEj3x7h6YvcGXDyyEzdOH8DNMwedun3mEO6cPogbx/fhOqF5&#10;jftePrSDoNuK43R+h3ZvwSFGZ7UX7tq0nq4zDPN9/REaGICF84OxMCTIwE/X2vpMm45gQvAfbqOz&#10;L/IfGWHVMaHBJXWxuspC1JbmLnpKip/uYuvfJ4Lu5/d49+Ut3n8exLv3Gu2Y78sBO02u3dhQh7rq&#10;SlSXFVlzVPBgLtSUfTwTqz2umNAzMh0RvO0oS7BlOid4MCh+Kora10W6XgtpS9vs+Kp9TQ8uz6Qq&#10;cdAs9YquGnByZHQtdrQrjWx7klzbrkZKpRs1RVY7V22J4qB71ZUSJC5qqiBwRlFzFaHlUEt12TC1&#10;1VSMqpH7jibX5zeqLDWv62zv4++kdjzrvTPW8vONLFcxcdyxvarAirq2TNTNJfDcqCxHPdwEnkOu&#10;c2mo7W94W5+rVP9oRV9bJu7ypKXYatrYHOUeWlebnLky4Zlq0x4i7tE9PH94B8/u30b07WuIuXMD&#10;T+7dRPSd64i5a63HP76P2Ki7ZmRfDV/+8NpVc4WChi6Pi3qAhGi6u6cEnS7XIgh11YXdBuhsByQM&#10;XUtPvjW66j7XfSW1MZ46sIfQCDJtcif278bhnQLMFtNOd2TXNjOZjeZ/OMn7tK+iqWmPO34Yl08e&#10;NRPgaCKca2dPmDkjrpw+btavEXanCa1LR3bj1unDuHn6kFN3zhwm6LiNDvGGOiqO7MUlukPF16Ny&#10;c9sZX7dxyeiqyXI2Ll+OiPkLEBYUhFDK39MTIYytC/0DTHQN9fT+V4GObu7fBLpfCDpB7u2XQbzn&#10;8oNgxwj9hjH2Fd1nV1cn2vhZmhvr0Vij4uJC0/Zjeu3o7FR+UCzYEWaunRGu5Qm6rU4Mu/zAFXQ2&#10;7Iauj/x9Qaf2J7vtyp3sxvxfNfaPkNrFnCChfgUbF7lCqbWmfJja6ypH1ch9R5Pr80v26zZW0N05&#10;ZLfj6b0b2I1oY7Q/t76DkfC3YedO+j5d2z/tDgvX797Ajuuu90mCnS0bcmqP01K3BTiNGGJfMO8c&#10;BsmG3IPbzuXT+7fw6NY1M4nMrYvW7Fg3L5wxMFAbltzKvi0qsqW43LNJM2BtMsOTnz1yENfPnTCz&#10;aj28ccU8l15Dry3YZSZYvb4jOzj+HtDJeeqzqYNh9ZIwc12p4Ka2MUFPOrJ7m2mnU/ub2ubU2SDp&#10;M2gynGtnLaiZianPnTTQ03aNWnzr7DGcJbgEujvnjlqQo5MzYgwW4K6pJ5Zx+SJjrzokTu/caDoj&#10;9m1bz+9lg4GcCo/XLl1qrr212ugmY+q4cWY8ujC/APjPnP3P9bp+DXTqlHj/TpdxvcVHdRjoGlYC&#10;6QvB5DqM+O/j6D7xedWmx+d0LHU1xVu+F5WfCHaafrHdXDZWjYbaMtQwJmm49nJdFpWlUTIIOsbV&#10;soxYgu0pytKeopxwK6fjs1Uix0dXV0Ro5auglDDLfvYQOQRbXtxjp9xCTo9TJ0iynCMhmhZPeAqi&#10;8SjPTCToGJkyVTIx9GfTH1J/TFen4vqntiHnCjsbeDbUXMHRVEm35qKRsHFVWy0dmovcQU0auU9H&#10;fZVTrvt1UN21VejiiUbSunW7Cp28rccLgK6Q1XuWs2suJ/T4mfQ51bFUQ2l8Qk2oZHdo2N+Dq0YD&#10;nt1x8TXZoBsCoiYbUtTVVRjqbHhOFyepd/UF8jISGP2eIJ4numeMntGat5XwiX5wFzEP7yGGywe3&#10;ruMuoXT72mVcOnsSR+iAtq5fj/Ur+EddvgqrIpZjeXgEIhaGY8mCRQgPXYRFIWEICw41WhgixxKK&#10;xfPCzPri+WFYtnipeez2jYxye/bj7HHC8vIVvvY9xEY/RmpCHNKTXiA5Xm1wKiMR1LiN7zmdnyEl&#10;KYaKNlIbnV1ykp4UiwRNAUoAXjl/EgsZXbetWW7cmj0loZYqK1HHw6WTR5wQM27N6CQBd5w6ZnT9&#10;/FFcO3fELG9e0PajOMM4evHobsLtsCkxscF2me5Ny6tHFFnl5Lab3tdTjNG69nUvHd1uRtYdmi1s&#10;/VpsXLGK0TUAc6ZNs2A3aRK8Z8xEeFCwozPCzTBNvwfo1ANrFw/b49EZ0H3514Dury7SbT23RkTR&#10;4AAD6jTpaTOT8Wj2MU3GY2BXWQQ1eJcX6IBOJPAIHR7I5RmEXPoTVNDJVRBERgRTGSNsKUFVwgO8&#10;MOEJ8uOizZh1ubEaEopQc+iroKPkHG2XqGV5ZgIqspMYl1Kcfy792X4bdIRbseVo9Ed3dW825FzB&#10;9jWn5gosyRVYnfXVLrdd10fAjLe7Gmuc6myodqq7oQavGuvQLzXV4zWlpbb11HNfQq+1uhxNhFoz&#10;I2wjAadYWsmoWVuQa6KtoFdfoSH2Cwk5wo6QM9u4bjk7wc6SibTDYOeqoR7c0SSwaVQVV9CV8Dcq&#10;ynqO/PRnZuAAlXzYvbHqLHj+9C6io27iwd2rlGa/v4W7N2/g2qULOHvyGPbs2IqtG9dh9fIIRIYv&#10;xNJFhNWCMCwJi0D4gqVYHLrEaNH8cCyct9hoQfBCzA8MRWhwGCPZAq4vMNuC/eYhwDsQ/l6BCPAJ&#10;gq+HP0L855nHr4xYydfZjAN79uLCmVOIeXQfKQIYj93khGdcJ+gYtdN5O4PHYkbaM4rxN0WdFQ6H&#10;x/uS4p8gKz0BN69fwIIgH8JkqVUucvSgAZ4dUQU4OTRbxr05dOviSdy5Qud5+QRuXTqOq2cP4cqZ&#10;g7h8+oDRqQPbqO24dorPc3SPAdu1w3tw4+g+3KKrk64f22d6Xs/v24bTjK1Hd2/GwV10uYSdOiL2&#10;0OXuXL8REQsWWpPiTJ+OmXR1XtNnmCGc5jG2uh2PTvqW8hL3oLM6I96+HR10Gpfu9wadqxRlBVN1&#10;dnzm679/24fB110Gdi+7CPE2Orsmwq6uDHV0djWl+jOkozyfUTJX0Imjw4pFZUY8lWAk2MnVlQlS&#10;6sRIfIoCgiyPUJOGg84a9SI3/rEb0D0j6J4TcIrHFvCcoBPkcgk5UyRr/eFs0Flgy7GcSzEdC6Vy&#10;DLssQ0u7bKOeILAh11zNSOhQSw0B5yJXsFmgGpIrpASt7iap1ixd7+ukQ7bVRVn7WHrZTIi11Bv1&#10;tTbgbUcLBtubMdDWhNfNDehr5D61fC0CrqWilNDOQzmhIhWlJ5uhtxIZ+3Lin6OFoGshqAW6Wqq6&#10;nM6OsktaBHd9D8NkXJ5OCjxJOGSvu46y8isZEKozQ4AbcnUlOeq4iLUgR/emaTnVCaGhmJ48vIWo&#10;B9dx68YF3L11FZfOn8HJo0ewf/dubFy7FquWLSPcwrF0MV3aglAsCg0l6BZiycLFBN1Sgk6QI+Dm&#10;LyLgFmEBnZwUGrwA8wLnG8jNC5hvYCbwBfuFINA3iJALRJBfsLVO8Pl6+sF7rg/8vf0wj25mCV9j&#10;C+F6idCJeXyPzs0xVzGXyXJuPBbTCTopTT2vhFyKOiyoZB7jWTz2Hz64gTXLFxN0S4xTu3TysFUX&#10;d8wqAFY8vUHXpyhtnJyWjvUrjKEXT+7F+RPqiNiNc8d34/zxPdy2zwDv3BG6QsLuzoVjuEfXd//c&#10;MTw4exT3GWvv8/a9s0dMO50uAVP7nGrpjlNH1Bmxc4up7VM7nQYJXRcRYUYtmTtjOmE3Df6EXsT8&#10;UIR4eCFIk+P8VnnJyBITu7xEk+VIGlVkaCQTQuXtK1NiYpWZvDGlJh8+DuKTSkK+OEpG7FITx+gl&#10;v6fsEVDs0pOPH/sJ3ZcEcQc0GU9XNz9fu+alqEAD//B1lYJdLiqLMnigp9BFJKEih5DLjEdV5guC&#10;TiL8CKdywqlMV1PwQC/U8D9xD6koAk6wI/TU06rSEscoKSpJ0YgoKlFRqYpKVlS6Uso/jD0ZTBmj&#10;ULmu48xNMeURZYSuPbqHyiZcS0oEZbtEROUYtlSeYZdtaKlSj6bqYrTUMqI61FpXStHJOdRWTyfn&#10;UEcjgUP4D0m3LXW3EGAtdGlcdjXT0XFfW9rW3UoIUi9ba/Gqs9FSl5aEWUcDejsIuna6txaCTSAl&#10;dNur+H7UuytIEy4qtSlgXMqKjUb60yikxjxAkuYzuHMNCY/u0uUxwlYywlbQsVbx96pkTOdnVbmL&#10;2eYoT6kt4wnAUaLiWqZiS6U4+i5Hk13CY/8GKu0pdvwuJXmaF0SlIlYpRy5BlxL3xIzycfcG4+il&#10;07h48TROnTyK7ds2Yd3aNVi9chUilkZg6ZIliFiyFIsWLsSisIVYSCcXFkp3pgZ0OpHQeXRr8xhP&#10;GVnDQhdyOyHHbfOC5yMoMBjBgSFGgRrWnEt/vwD4ePvC29PHyJdg8/GybnuZbX7W0ssHAX6+WLw4&#10;DJs2rsX5c6fx6NEDvIh7isSE50ji50jksZyQGI3k5CdWqQmdnZZJ3J7OYz429iEd4gqsiQzDDTq0&#10;qwTQWboslY+cPUZXx8h54STBd4LRmdtVcnKG7kzrZwm2cyd3Marv4+MO4salI7h15Ri/r5O4e53P&#10;dZqPObwdUddO4cnNc4i5ehqPL59E1MXjeMBoe++sOiT42CM7cZFAPLd3E47t2kjI2cM3EXRbN2L/&#10;lk3YvHw5o/xCRNApLwmbj8XBQVgSHAxNjhOsyXG+Vl7STrVqlJA2OrxOgc6lvMRlshx7JJNBxygm&#10;WmqqQ41m8u6dpQ8fBB0BaKjU5PcqL/mavnxWTV8f3g6+NJPxaCKeLv4J2/jHbGrQnLLl/NMUD8Eu&#10;P5XOLglV2YmoptuynJ0irNrq4oyrK6FDK0yIYWxVdBXorPHvJI1/ppISlayoJEXSZC6Fqc/4h+bj&#10;Cc9yE5PjCTyuZycY0JXmWmUlKiexyiT455MLMSUUWjK6FgtyDjdXpjo0uRqVgxAEjrINSesq92ir&#10;I8gcaq+nc3NRRwOh41BnEyE2il4SUD2M/C9b6NC47GsnwKjetgb0d9KddTUb9Uu8/aqjkfc3Enx1&#10;5vFtdRUGUg2FuYQaPwPjaCVjYbka9VMTCLgXKND4fS+e87t8imxdO0yXJKWqQT/qLiNtEdp4UlI5&#10;Sj0BLjVQ+px2aYpVnlJovhf7u3EtUdF3V+koU3FXpmNk7qejyyfs+DtI6qHX76HSlBy6+TxNsE7n&#10;o6slXjyOwr1rV3HtwjmcOXUMh/bvwcb1a7BiWSRWRCzHisiVdHKRdFZ0bovCjRYRbK5aGEq4zSfc&#10;5tHFSXRy84NDjeYFzXcqJHAeggNCEOQfjADfQPh5+cPXi4Dz8B2Sp5ba5m+W3h6EHR2Nl8dc+Pl4&#10;8nXmY8e2bbh6+RKePSHcEmORophK95bO49qUmXAppSY/RwaP+VQmkb07N2Lz6kicZaQ8a0pMrJIS&#10;6fiBnThzhNDjfSoduXTqCK6eO46bhP4tRtbbV0/g3vVTeHDzDB7eOov7XFq3z+LO5eN0dTtxn/s9&#10;vXkeT6+fw7Pr5/HkKvcl7O6eEej2mzo6OTpdCnZs53oc1ph0hN3RnZvMGHXHdm3Dvk0bELFQbtcX&#10;vnNnm4l0Qn18EOrt89vlJe1tBJ2GMudSEdZddHW9wN++OkJLu53Olh1hXS/4/1dE15H65dNbfKGz&#10;/PTulZmM580rwu5lq2mzk4vVfAx1gh3/KNUlAkoGKgm7Wp7N63JSUJOdjOqspBERNo6u7hn/nHJ1&#10;AtxQdHVeBcGDRrHVNboqqmpeBMVVSesVWYkmupYxJtltc0NxlX9SRTBCwrWExLXDwbX9zV7a7W52&#10;+5kVTe02Nkuu7WlddPXdthg7exk1bb1qJ8zo6t90tWGQjl56Q4evbbqvr63R7Keoqjir19V7UHzW&#10;+9TnqCDcanKz+J1mo46qyeFnzCLU01NQlpaM8tRklCYloCiB0HtB6MU9R17sM0LvCZLoQOqK89HF&#10;524m7Jo0f4hD5jM7SlMkvaYd4fXdqIxGl5pJdnumKUfhexpNut9q1xtqy1PbnnWZmC7r0nWrjHjP&#10;nuLxzVu4cfY8/+hHsH3zBqzR9H90b8vCIxC5OJLuYhmWLozAEkZTW4tDFw9pvtriCLoQgi6YgGMs&#10;VTwN8ZuHIF+6ER+6OcbU+QGh5nagjxVRA7zUPhcAP0/CjkAbprkBFGOsB5e87TPXm/JkpJ0L7zme&#10;fJ5Avs9VOH+aLorfbTKdndWGF2c6H6y2uxfI5GdVp4Xa6U4c3I0tq5eZuKgSEkVX9cZKardTj7F6&#10;gNWDLN2/dhEP6XKjbl7E49vUHWv2/6hb5/GQzu3+9TNm+8PrZ3Hx+F7cv3QSz25fwpNr5xB9+TQe&#10;nj+BO2eOmJ5XdUaofe7snq04s4vRdcdaHNuxBscJvBO7NuHUbm7fuxOXjx7C6ogl8Jw1y3RGTBnz&#10;E+bR0YbTEY8+wrANuvbW/8tBR1f3+S1+/jRIDeDT+34zEc/rPsbvbjpWOtVmA7tquoRS1DACCXbV&#10;hRmoZ3ypZ2Spo9MS7KoyE4fBTp0SBfEx/zLQ2ZCzexW1tDsb7D+y/tiucBsGuVobbpaGta1R3Wp7&#10;c8BNoBKwpFeUIOZUB50aZUNNYNTz6XWa1ElQTqARJDUEid6b9X6HykH0OWoL89BYxKhZlG+WDYX5&#10;/H75mfIZwQW/bEIwMx1V6akoS05CSWICihPiURgfh+SYKFQX5KC3pZ4RnJ9RDtEh+zPrO5AEfX0v&#10;9ndjYKc2PEeZiut7+poEPP0G9m8h6BWkq14uzoz0kZX4AtF3buPGufM4tmc/tqxZi+VLwxGxeBGW&#10;MJ6GL1jsaHezOhcWEWi21BZnS7dtyFmdDXRxjrY4G2w23AQ2C1x0LFx+HXTqoLD21z4B3v50gN5c&#10;9+Xj5Pi8ERocgl3btuDOzat48TwaSfGMsS9iTCdESuIzA7jsjETkZafiPGG2KMjXlJMIaiofsaXO&#10;iFsX6dKuXiDYrjj16NZVwuwSHt2+4JSA9+jWBULwnIHe3SuncObgdlyla7t7jpGWcLt7+rCjdm6P&#10;swdWoFN5ydndW3B232acP7SVYNuFq4TktRMqMD5hSrbOHj1sZuqfM3UaHd1Egs4Lixn3A2fOGb0z&#10;QqOXdLXrQnlGVkKup6vTzAz26uVLvOrtYQQc6oywOyQEO/W62ksbfPY1sCOHcPp3OLq/Mr7+RRGZ&#10;UufEO03Ao/fb08XP1WyVnTBiNfGPU8+4V1NJZ6f2niL++Qi8OgKvVrDLZJzlj1/Bs105YafeU41h&#10;JrC5Sr2tNuxcIWf3stqgM4CjKgm5KjpHRbqavBy+Xq5TDQREvQDCP6pimRrjG82VCvxTq5OBf+6O&#10;qnJ0Vlc4Sze0bqu7htGztgY99XXobWDs5O8sveJvPcDfV3rTqk6CNrztoFvjiW1Q27mtn/vocV18&#10;jo6qSrRV0E2VlvAkUIiqggK6Xp4UCgkP3ta22mKVgah3lPtVVJhlQ1kpGsvL0czbzeWSelZ524i3&#10;ub2J+9UVFjHW8jnyCco8Pm8mI2RqBoqSkpHBSKshrXqaGwnYGnRS7XXVaKWa6VQlDb7aSOg1EHpS&#10;Pb8XTZOpjgvTS8soW8m4X854KlUUazY1S2WMq+VF3KYrMErlmAlpB+xsacCFHLXJJUYjm7/hi6cP&#10;6YiO4+CeXdiybp0p81i6kI4tzHJs4QuGQKbe09FAJzfnCji5N8m4Ocq4NwfkBCzJe46PgZ0NOa1r&#10;25AYX+da0DOP4WP9FXMJOd22gOkLr9leBnprlq/GuZNnERP1CPGxhFxCrHFycnRZ/Kz5OUm4wiga&#10;7DXbOLo7l8+ZMhJJkJPk5my4aanBAFQAHXP3Ok8IAp7gd4lgO0dQnsK1MypFOcyYq1n/t+HisT24&#10;c/4Y4+pJRF04ySXj7oXjppD4+okDuHJsL6G2j1Dbj2snD/PxfO2TR3Hu8H4c270dB7dtxpEd27Aq&#10;fJEZ2djLDOE+FSFenlgYQNDPnvV10HXzD6Bx6Xo6O9BL0GlIpH6Crn8U0NklJv9ZoPtslnotFS+r&#10;5ORtP2Hc10tw6zM2oL2lFq2CXb0Fu2rCrrY0mwd9FuqKMvkHTGfcYozlGa4qjW6Mzk7gKiDEBLRv&#10;Ap3KU74Cuto8vla+BbcGuh0tm+iAmooFOboU/nEFOQHOQE69p/xTd1SWoZOw6xLYqisJt0r0EAJ9&#10;BFt/I91ZUxPeNDVjsIVAayHEmlswwPV3be1429rG281mm/brq6tHdxUBUsTXInjqcumAcnKManPp&#10;zPLyCDhBjpFU95cIZIRVBYFTWY2Wqhq0VtfSTdZR9WbZWd/A2Ckn2GTUbdTslLa1cd9mvm5jGb//&#10;QsI0h7DLIoTSMqA5cvNSkgzouhvr+Vx8zrpatNVZU0BKzVQDYVdPJ2tE6NVVF/OkVYxqwq6SoCsn&#10;yMoIOalc0HNoaJsFuiFXajk/gU71jbk8yaUkxiA16QluXb+Avbu2YuPaVYyBy7F0UTiWhimiDvWg&#10;WpBjLKVbk2OzpW2SuT9kOOhs9xboPeTinPIMMJFVsHLCbbYPgeU9AnQWCG3Q2ZA0bm+EtJ+gKNd5&#10;kM700f17jK8JjK6JxtFl8mRelJ+CB7cu0tH5mYJhgUwOTs5OJSRaKq5G0RkKcA+uXzLuTttUbmLX&#10;113lieHKqWOmN1aPu3tFbXYXuM9RXD97BLH3riLu7jXEEYpPb1zEfULv8pG9OK2h1DVyCWOroqom&#10;ylEP68pFYWZOi8VBAYSZJu3xRpifj9F8Hy9z296uUZL/YdBZ0dUaxcS63vXbQOc6cc6/G3R6TV1/&#10;+26A0fp1H/oZYXtf8rN2EHattWhurDRlJ7XVjDwVhE55DhoIvAbCri4/DbU5yajJSiKgEgy0dH3s&#10;t4JOI6KMDrpkB+hyGOlyGO8Y9ejkmhgJm0sKCRO1xTliKtVKwLXzD91ZV0XXVU23VmPKNVS2MdDa&#10;ZEo53nW24V07YUYNthForXRvhNorwq+vvp4wrEVXVRXa6a5aShj56M7qCLKqbDqcDE04nYGKzAwD&#10;uAY6tqYiukm6Njm3OuPcFBur6a4INaqDzymgCWQvCdYewrSXYO3ja7/ie+hv73BK22z18n118j3p&#10;OVr5fM3ldGdFfP6CYn4vOdAgpZoc/CU/m4FdkwW79gb9XjVONTJOC3aWrBNWrWBXVYSqigJU0KWX&#10;l+Yaad2W2WZDUJ0Rah+lw7NirOXoBLo8nuSS+Luq7OIs/7wb+YdbGRmBFVT4wkUIl5ujk1tER6c4&#10;qtKQ+UEEWOB8AzGnHOUi2sfsx3VtCwmYZ8pEbKl0RB0Otvy9A5xOT+sClUpJBDavOd5GTthxu+43&#10;j3MBndnfReY1HOAMCQzGts2bcPfmdSRpVG1+5hymmFwen88e3UHEgiBsWhmBBzcumY4GlZVcoTOT&#10;VDCs0UoUZbXUbUllJrcvnTFtdnJ7zx/qypDb1hUij24j6flD3Lp0Ehfp1KKun8eNU4dx4eBuHNm6&#10;DjtWLcWG8PlYOd8fy0J8sSzYB5FB3ggP9kO4uZY1BMvDQg3wVi6WFlrr1ApK9y2dpwm4/cyctF8t&#10;L+nkH0aT5HR3EXjdBN5LHqS9jK+mx1VzR9gT5UhWicmbAUZYynU0E8ntxDmfrRITW+7KRf5p/Wwt&#10;7bITlZxoDgpNuvNavbB9Leju5h+tnd9DC/8kDXQDtYxhVfyDV2SjviwT9SWMsEVpqOHZrTqHgMoh&#10;6DLjTLlIXrI1qomlR6OWlqisROUkepwpKckm8Cg9l0paavJVHCsHydfkH6yefzyVXzTRjTQxfjVV&#10;FKKFsGunk+uqr8TLRro2OtHXbfV409aAwY4mhxrNcqC9Ca940lJMVVx9SbB1VhNslRVoLWfEKy5i&#10;PKZzyeMfOpd/bKoql3/ynGyzrZb31RfRTRKAUkNRIRpK6PQqy9FaW0U41TvVRQhpbto+Rt9XHW3o&#10;72zHa81k1t2JgZddRq+7dNvaNtjTRXUbDXC9/2Un+nmfHqPnaWVUbiWAaxiRizLTkEOH0dnI+N3G&#10;kxJBp/U2HrdNTXR1ghzVINBR9QRdHZ15XV0Javk71tQQdFV0oZV0dTx5lfHkVVZGB1dOwOk210t5&#10;Miumey8uSDejx6icRKU9KklRm63mrshIiUV8fAweRd3Ftq0bsY5ubiXd3LKIZVi8kO5swSKrLGS+&#10;VSoyPyQUIcHzEBwUgpCgeU4FBVjlIiod0T5aaj/dZ5eRmFIS/yD4+RJyDqmERGUlAf6Ms350e74E&#10;mA8h5cUY6uENTw8veM61pNtenhSXKjGxy1C0TfuZ+yk9Vs+n5/Kc68nnDcDGDRtwi7BLiI9FZmYK&#10;cnJS8eLZQ2xYFY51yxdh7/Z1OHVkt1VaQkCpnESjmmj0kusXTuD+jQt4dOcKnkXdIiBvGaDFRt9B&#10;7OM7eBp1E1F3LuPO1TO4fO4YTvCx29avwK5Nq02d3nLCNDzQG0sCfbA0yNcoItgXkSH+WDE/EKvC&#10;grGKUFu3PAIbVkZi3bKlWLV0sZnEZ/miBYgIm49IShPxLJkfjHBqcUgg5vt5j15e0tlOyHUQcnQG&#10;L7sIOR6EvTwgX/HgfNX30pSVvOqnk3vdS8DRzVH2ZDkjJ81xnTjHtbzEyHRQWHJXHvJ7SuUsGk1F&#10;I6u8f/sGA2+60f9KAOcfyJSc0B00EXb1pXQEjDGVBABBV1NKZ1PM+FqQSiAkoyovGRXZjK/psVYZ&#10;SRKdXKJmlBLs6Oh4W2Uluk+ur0i1d9y3xLW8hI/Xc1QSnFV8zpo8uka6iQbj5ijGp5ayQrRVlKCj&#10;uhwdNXRwdHEv6eB6+MfuoYvTsq+p1ri5V2ZZQ3fH+/mH1yVWHYRaJ11bRyXBUcbIS7g1ClhybwKZ&#10;Q7ptybqvnoDReiNdnG5rqce383naCcxuwlNOrLe1xbiy13T8A3T7A92EFx3/254evO/rpfqMPrzq&#10;w6c3r/GFTvrnwYFh+kLpkj3p53dvCb+XdId0bDU1qKN71KTfmlCohZH8FY/JTrq5Dro5DbDa2lxn&#10;3JwdYW1XVy9HV1fKExZhV0MH6ljW0KlXVuSjrJSgk5Mrs6TbJQRduerteKJRKYlGJjHj3uWlm/WM&#10;pFikJL3AuTMnTAnJxvXrsGr5SkSEL6OjW2KKfUND6M6C5lvFvly3HZ3KQmzJuTnXA+c5S0lGKyex&#10;5acOBUouLNAvyHo8n0vlJv4+dHiqnZOzm+sNlZ04b8vpyeFpmzoiPBlruTTP5UtoOiT3p3IUL4Jy&#10;47p1uHXjKhI1KEB6krkkTDBaG7kIe7asNa7typmjuHHhFC5zeevSacTcu464x3fN6CvP6QCfPLiJ&#10;aEZROcDr50+YkpR92zZg67rlWEWntiDEj2D1oPP1w9rlSwioeYgIDUbEvCCsXDAfaxcSaJoKMXwx&#10;Nkcswaal4di4ZDHWUmqLk4tbvjCUjwkx7m4JHyfAaXIee5ucXxgdnSbu+Yej6ytdR+rSNud6CdjX&#10;ouvX5pMYGTt/b9ntdBpwwLTVvbHKTV69bENPFz+zo72uhRG2sY6OpzoftZW5qKvIQV1ZNmoZYWvU&#10;OZGfTuClmAhqOiUYUV0jrB1bTWSlE3Be7qVeW/XeqlxFkVWlK2r74x+rnrFVPZItpYJKsVF7ealp&#10;g7OvDXVKnQ5V5WivYIStIICotvISRlCBKo+g4ntWbyajaKOA5YietpoJkLayMqdaGUUVXyXd1+TY&#10;395PEbenljBlxOxvo1vr6MSbTro0x3Kw+yXe9fTiU/9rfH79Bl/eDOCv797jb+8/DNP/+vAR/+fj&#10;Z7O0t/2F+sTf3m7S+Px2EG+6XpoI3FRRbkaJ1nwajfwu+ukY1U7XrXY6nqA1x28bYacJkloJPE2B&#10;2cQTgSY512V+iq911SXOZW2V2uwKh7XZVZSqrc4RXXXVhKOsRD3g+RplOCkO2RoaPfmFKcc4oA4I&#10;up51K9dgxdIV1pUNpnfViqxqb3PtPVWpyGia509X59jffowtPdbunDDyHeqkkHS/3b6n+9WmZ+Iq&#10;o6hp5/MJMrHVbrPTdjvCaqn77F5dI2/Ck8/jQzD60e3t2LwZj+/fRaJqG1MSsG/LekLDx5SNaAAB&#10;tdVphBW1x925fN65VMmJemd3bVyDDQTY8oWavzUQC+nS9HgtF/h5Euy+WLCArmsRoUZ3tl4OLXIJ&#10;Vi9ZhDUE3NqwMEsLGEfnzcOKEEbVoGBEMo6qbU5aRqgpokYIasGBJqouEdz8fU3bnCJrwJxZ8Js1&#10;4/9t0L3TgKGv+Zl6201t3ctO6xKxtmY6hMYSuoNC1BN2DVV5aCDw6tVBUcwoW0iHl59mYGXa6pKH&#10;hl0fCbqRva0GcIxCkmBZk5dqwGna5Uz5hVwWQUXwSSq/UA1ataP2zIx2Qmm9UkMNpSabUVCqsjNQ&#10;k5PFfQk4Z6cGwUl4CWRqi+ukIxO0uqur0WVkrXfTPb10kbZp2VNX59z2qqEB/c3NBB3dW1c3wdaH&#10;jwZsA/hl8C3+8vadE24Cmav+Rtn325DTuvTL+/em7MhcJsjf5i8fP+LzwCD6CdHO+npoAm/NhFZH&#10;iL9mLNYE36ZTgimko1UnJhfYURbsRgddVXmBAZsAZ8sCHUXQ6VI8M2Um3ZvmetAlXho6Ker2dRw/&#10;fBDbNm0k6DaaguDIxcscnQ5Wj6oNupE9qa6AcpXuGwm30WQ/n9b1OHu7nsdejoTd3wM63Q5ywFS1&#10;dwE+vtixZTNioh4gn8fXuSMHCKwA08OqHlW1wenCfo1msnXNcjPCybKwEDPHRDij5gJ/LwM1laXo&#10;tu5bIahFLDLXza5aRggShBFLFpprf1dQyxYyfhJgy+dx3+AQLCPYIgICjSIDg7A8OBjLHZCzobYo&#10;0N9ALcTLA8EecxCoeWZnTjeTZQtwcydPNJNs/0GAkwS3kRLsRu11fdWNvteMsXRF/QSG9HqwF280&#10;+KVKOP5DQOfudWzYvR/sM3V1g/wcqq3r7W4xhcSdbYxHTeVoa6DLobNrqmaUqyB85OpKCLqiIdC5&#10;ujpXGTfH7a6gc4WbLT1PvS7zYjzLea6RUWKR9TQGGTGPkRH9COmPo5Dw4D4S7t9HajS3PXmCrGcE&#10;a0I8SlJSUJGWgepMgiCPUbuAjq64xJRwtBBqLWUVdHtVdH+EVa06IBrQV9/EiNuMnqZm9KpzoqXV&#10;uLRXrXS1TU3oIlwUG7vrCRTCraOmFl119ehTzyzh876/Hx8VOzVUPr/HXz58sMTv1bnuRn/hSeav&#10;nz45pduSOfm4/DZ6Hi3f9r9CD2NxMz+HylmkN508BhmZe/i+1ZYn0NlyBZ5GqWlijG1khG2oLSfg&#10;Sunk5OYs0FXwdyylOy8uoGvLZTTN5TpPDjn8Q+ekpyItMd6MPCJHc//WDdy5dgWnj6koeBPWr15F&#10;B7ICy5cuRcTicISHLcTiUPWk6iJ8q+jXdDCMAjlBxbVHVdtscNlLG3yuj9e66+2RkHJ1cYKZJMCZ&#10;zorZKhpWD6t1W0t7f9f3EkBXZz2ngCk4+mHnlp1IiX2BWxfO0UGFYrXawxYSNPP9GRd9zDDrio3h&#10;IXJUjJ2LFph91mpu1+WR2LZ8GbYsi8TmyAisZwxdv3iRiaTL6daWLljAx87nYxlb54fyeQk7Orjl&#10;8+ngCLJldGkRBNlSxs9wP0LTxwthdGmhnpqUegaCCLKQOTMxj3ALYzzV0ptgmzv+J/jPmGr28548&#10;Ab5TJ/2joFMbnQ063h4Q7HocoFNb3X8+6FRT92HQulpCGnjVZVydImx3B//kzXQ/jbp0SpdT6TIr&#10;RsJyOYsswiSLUKGDyk01PacCWZFGNaGzM+POOSKrBvB0dXOCnMBmavPUi6v1Qrm5LJQkxSPmymU8&#10;vngB0ZcvGj3jHyz25nW8uHuXoHuA9OgYA7ncuDgUJyebntGarDxCTvG0FM2lFWipqjalHZ0q6ahr&#10;xMuGJvQ2teJ1awfetHdisKMbg53dxpW94VLwkl7Rqb1sUhsYQS/IMTr2EG5dfHwPYfiaEfUtXZw9&#10;xqAAZfdkf4vc/Ta2Ru6r531PmPYRbPosNUUldHUFpsdW77Wvhc6ulcfoqKCrMSUnVoStoJsrQ22l&#10;YFdCEZr8HStKsunislHEqFpEF1yYm4OstDQk8wQSExWF65cv49SxY9i3aycO7t1jlgLdpnVrsZp/&#10;3uVL6UZMgXAYYadhlRhfCTu5OlMAHDg67AQXA6O5lruyHZa2a3+BUrKd2kjZgLLl+ngDKpfyFIHN&#10;Y6ankYBnl6PoPvu5tL9u2zDUe9N2z1neZn3v1p04ffAgVhJES4KDjGtbsSiELm4egRaGdRFLsGFZ&#10;BDYSbMOk7YsWYXVoKFYSZoqfRnJmBFtkKB0cQbeUMuvzF5j5Yhf6eCPMay4WEl4LCKv5c2cZhXrM&#10;NtukRT6eWOzrRQj6Yjkhuyw4APMIPc8JYzF33BgEEnR6Dj9Czm/KV0DXzjNmZ5s1v6t70BEMo4JO&#10;o5i4B51reclIufsT/LNy7eywpUl1DOjevcL7t714N0jQMcJqhBO5upedjXQTdEEthJ2cnVxdFSOs&#10;w9U1l+WgkRG2tiDNuDQDulRrGCZn50Ma3Vy6Oh+Gyklq81MJOTk4qxDZrBelo4l/uqaCHLy4fRN3&#10;Tp0g8C7hKSEXRzeReO8OEunm0qKjkfn0qYFcUVKSBTnVuOUq8uoieTo3Oq+XdDt9dGj9HR3ob223&#10;4EaovXXoXXcP3hNY718R8n29eNvb61jn78b7X/FxdunHmy7+3rw9wOUH3v95gDHVATjXUWK+Re5+&#10;G1uu+5nj4MsnUwb0uqfblKqo6LiMn1XlKnpPfXKfPDbbRwGd3UExrLbOAK8cNVUlqKrIZ2TNpauT&#10;8lBA0KXzxPH44QNcuXgep48fw4E9u7Fz2xZsWr8WO7duwa5tW7Fj62asX7MKKyKXYtkSjUayEOGM&#10;WxpuydTOGRF28xY6Zbs8WwZ+/oSfH6HlkF1OYsNH+5h91ZHh2PdrpSfmsd4BznIS02FBUOm5BEF1&#10;SHjMIujUOUHQec72Mh0UZn8+zgDT8RzqxNB1s/ZtPSbA04dOLRzrIiMJtiVm+sNNjJ+bVhFkjJ/a&#10;tsZ0EjCC8vtYpnazUAItdL6B3Kr58+nQGEUJuGVBQUaLAwKwwI+x088P8319zSTZAXPmwn/2HATN&#10;pkubM4OOjGDz8cASf28DtMggfz5PIFbOD8YqPv/ahaFYs5CQ5PagWdPgO2UCHdx4+NDFBfP2Aj7e&#10;f/pks/0PKiuRVFIitfKgMettVonJr8pLehzlJf1d6CHoegm6PkJOekXQ9Qt0jITfVF4yQr8qDfkd&#10;5Dqhjl3GYkY1+UDwfuAf/F0PQfyScCbI++joeujouhvQ01GNl20V6GwpRVtjEZpr89FYnYv6SoKu&#10;gmBS2UlxOqrzk025iHOSHccIJVYpiUYniXOWkWjfmoIUU6pSV0xx2VBC0JVmo6OsCFkxUbh7+jie&#10;XL1IyF0l+Ojm7txA/P17SH0Sg8xYujk6jrKMdMbeXAKy2PSEdqodjSerXrqc3vYWnozo3nrVA9qF&#10;dzwpfXiljoJX+PT6FT6/6ccXnoS+vB9k9HzLqPjOSLc/vX2DD3TjKvtQicggn0PlH7r9iY/7mft8&#10;cRl9xsjl+/2a3P02tlz3M2VGP3Mbn3ugv8c4N01fWUoYdTTUmRKVVx1MGvycOkbbeLzqmG0l6FoI&#10;umaCzrXkROUmpuSEqq1hjK0pQ2VlIaoqGWMZaYsK85AQz2h28xZOHD+Ow4f2Yffubdi6dQM2b1pn&#10;RiLZvWsbdu7Ygh3bN2P1qmWIjFyMyIjFWLqEoAtfgEX8c5tRR0I1KgkBR6ncxDkaib19wUJnuYlK&#10;S0aOUqKyEUmlJaYMhfuq1ETrKgPRdlN24igrsaXbI7epHMVs93UpQZnrBY85npg728Ms7VIU3a/n&#10;12vp9fUYuwzF25OujvvN9w2kiwvHGkbQtcuWYvXSxVgdsciUdqhubUU4tTgMywgfKZIAWsYIukyj&#10;iAT4Y6GvDxZ4KXZ6MG4SQISZ35xZ5koGX657Tp+KuVMnm2UQIRfmMxvhAXRsqp8L8XNq2Tx/x9IP&#10;KxcQmrw9z2MGfKaOh/fUcfCZNh6Bs6dgnidB6T0LgbOmmPv+oLISSSUlUlvzt5SXWKDrJej6CLpX&#10;gpxcHUH32oDu7ygvcZG7kpDfU3/5mQ6C0mt90mgqH17j/Tu6moGXGHgjgNPR9dDRddPRtWsIIoKu&#10;qQwdjSVoqy9CS20BnV0emhl9munsBChFz8qcJFM2Upz23DlCiUpHVEZiHJ2zjCQJ1XkpqJGz4+Ma&#10;ijPQWJrJyJmNLkarooQ4PDx/hrH1PEFHyN2+YZTy+DGyYxWN6eQyM03pRzMh11ahouE6dKtQt0kj&#10;h9DFEW5vCDaNsPzhzWt8Vnvau7f4C+PmX+mWpL/QOf3iop/pcL/QQWn5M6Pp5zf8vXp7TFnIRwLy&#10;Y38//sLn0GOd7ovf4b9i9Bk9pxmclcu3BLNKWNoI8uqiQjRVVjBCK2p38PdhzNY8vjoxy8051KLo&#10;6pDt7FR2YhwdVasYW1WO+ppKFOZlI5Yu+faN27hy4SqOHzmGHds2Y9vmjdiyaT3Wr12FzRvXDbu9&#10;eiVja+QSo2UR4YjkH37p4sVYHEY3t2CxGY1ES1dpm+5XGYrKTlRMLNkjlqgMxRQM+xFklBycnJy2&#10;qcxEsrdLclt2uYgpFbHdnaMEZdh9vG2cGtfl5ObOIuTo7iSt2+7O3teWXJ1KVbw8fAgjRtk5vpjP&#10;111GWK9gHJVrM4W5Dgensg6VdCxmhFR73UK6rDBG0FCPuYyRMxghp9JZTabDmka3NRO+M6bBZ+ZM&#10;BHp4wJe3PXi/J+/zmjEdATOnE4oEnT9BF+iDiCA/ytcoMpiACw3CKsZn3ZZj85w4Ft5TxsN36gTe&#10;nmQeG+Y9F4t8BdXp8Js28dfR9dt6Xf/vaaNzla6SkPRaamv6RJf5ge9XbXR2h4Tiax/ja1+7hieq&#10;QnczYdJYZtrqWms1HFIBY2I+Wsvy0FKWa9rX1KmgjgnTFqcSEscVD5LWnWUkjs4HxdaGQgKrKJOu&#10;LIvQykE3/3zVmRl4fuOaia2KsfF3biE16gHSY6KRG6vhoZJRnqbL0XJMj2qrSj/qG0271ZtuOjdG&#10;y08ClSIlo+Wnt/y+3wliBNqIzgENgDqkj05pgnBT9qGe1EE+9g1B+WYQf1OP6ofhbXKKsO6+539G&#10;zmhMfXj92rQjCuT1pWV0waVW22IHT7I6Pjt4nBJ2nXR2kiKs4utobXXqmFB8rSorRkFOFhLj4hDz&#10;8DGuX7qO08fOYtfWXaYNbsuG9di4dg3WrVppbm9ev87cVifE6uXLsXrZMqyIWGra6RRhIxcvQcSi&#10;SGukkjBd9xrhlDWC8BKHXAbZdFwKZiKvadtbZLXtOToyTKdGIIHokN1eN7J9zh7JxFXD7qf0GG03&#10;7XUzCLgZHpg9bQ5mTZ1tlnOmaapAqw1P+5i2Qw31RLhp9GLfWVxOZ7Sc7UOn5IeFAUGIkFsj3BZp&#10;5q0Av6GSDi8PU9YR7DmXwJqBgKnTEDBtGvwFsvF0XRMnIpjgC5g1C17TZsB7+gx4TJmKGePGY+b4&#10;CZg1YSK8J00iDKebNja1w4X7eTO+Enh8nSV8HXVUKMqq/W3O2B9N54P3JIJuykTTNmc/Ru14IbMF&#10;WTdtdP+vgk69r6qps0pNWuiOVImv8disdrqOBo3vVozWmkK0VRIy5XlGal8TuOy6OtcSkkoCzl53&#10;hZza6AQ5V9C9ZDxrLS5E8oN7BnYJd28jgaDLYmRNjopC+pMnyHuhuStSzGVZLaUlpvxD9Wt/IYT+&#10;IoDxcwlcGs35Zw1bb3+3vM+57pBgaEv7/vLzZ6O/8PtxloUQeAKdZMDH13F9jn8l6H6m3hvQdTlB&#10;V5GXb2r21GbY265yIPWSW7Czgae2OskVdOqBFeh0DWxjbSUKsjORlpiAlPgEPLzzAKeOnMK+nQex&#10;fdM2AzUBTZAT8KQNq1eb2zb8dH3rEOgYY8OXYlm4yk00NJM1RJMlDdO0FIvMyMHWJV/SQskBOYHR&#10;VqSBpYZVDzf72Z0S0gJdUma32amtju7KliCmi/fNBfx0b6aDwUUCpICnjgW7c2LO9LkGdK4S9ARB&#10;u9NC+3nO8oLfbF/GQX+CjgDkNp/pswg2AS4AIYSari0V3FTioaVuC3Qa8DKYrs2AbdpUzB4zxoAu&#10;3I9Q9PLGXAJuzqTJBnCTf/gRU34cg6nU7LE/GTipA8LulLA7HiID/bCIt30mEYo/fmc6H3wnT4Af&#10;Iae2Of9pkw3gfg265lqeAWt5NlRdkg6SOrPsamcc6mjiwdSMnq4Wgk49kq10PO10PgQCofC6n07i&#10;dZe5wkAaZAR8S9gNGOC9wtv3r/HuI2FHoLz7OGDmXzV/LJc/i6vcHfi/p0aC7svHQcKOEc8BuwHG&#10;cV3/+uplqzWIpAaY1KCT/H40VLiGGW+nK2itprOrzEdjeS4aynJMyYnGsCvNTkSxBtTksoxxtjyX&#10;oOP2qoI0VDOqVhVkorogGzWFOagvyeOfl89RxjhcVojOKhXmlhNoj/HkxlUk3L+DxAd36eSeIfvp&#10;c2RQBckpKMvORkNFOU9ODQRylynzsMs07O/RPpm4+w5s/eKikfe5loEMc4K/8Zy/h+zPoeUnniBV&#10;O9dRV4u6kiKCLpe32wm/dtNO5+ro7E4J184JG3ZaCnaCXnlhPvJSM5CVmILo2/dx9shxHNq5Fwe2&#10;7cbOzVuxbt1qrFyxDOtWr8LWDRuwbR3d3cpVWL9sOTYsW4G1EZFYvWQplxFYuzTCrK+kllGR4eqJ&#10;Dcdyrqv8xGxbRMfH6Lp0/kIsYUxdFKTRb0PNurZF8L4VjLSrwiOdWrGIjw1jJA4NQ/g87hu6AEvm&#10;L8Ci4HkI1SjDPn50cj6EGAFE4Pj70nH5+MCbUdHX2yodsWU7PNsNCnS2o5s5ZZbRjMkzuZyBmVOn&#10;E3gzMItOaw5hNnfmbAJvLrwIO6+ZjLizCEAu5/Kx3oy8gYRqMN9DMJ1ckEBHhfr5mGWQh0pACLup&#10;sxBIuHmP+Q5BjJbqHVUdnO/MWZg2dhym/jTWgG7mWDq6H7lOzRg3FrMnj2eMnQL/WTNMfdx8QlS9&#10;seHe3ggkHD0IxjnffQ9PgtGPj/enEwxgNJajE+AkQTJo5jQbdDUEXQ0PDgFO1eaCXh0PoAYeSI2m&#10;iFYlF7YU7RTxJDkgwUGxT5IrMsAQ6N4RdB8coNPyE0H32Wqjs/+QI+XuwP89NRJ0GqfuM9/bR/W+&#10;8j0P9jMWCeKCOaHe396MvtZG9LRYA0taY7FVMsJqdFvV1hFWFbmoLctGZaHmfEhCsS4NMyMGE3SE&#10;nLZXFdHxFWdCcxboYnGNjGGNK+cYO6282FwB0VNbhcKkeDy9eQ1xd28hgaDLevYUebEJyHr+gqBL&#10;5f4VGFQvKR3yJ3PSGB4nXeXuO/h7ZTssW+72+T2l19B71/IzP6MFuhoH6LL5ezT/3aAT5LSsqihC&#10;aX4OClIzEXv/MS4eO4Wju/bh0LZdOEjt3LQZa9asxKqVy+nqVmLDqlXYsmo1NhN0m5avxGZqQ8Ry&#10;rFsSifVLl1GRXI/AGgJvFcG3gg5vOaPsqkjejiSweHsl3d4qgmslYbYijBAk2CIFuRDCi8CL4Lq2&#10;reL965Yux/oIuskly7A6nM+3aLGpLVu+UG1iCwnGUEIyBPP96K7USykRMgGKcYx23n5eBB4h6AI6&#10;9bpqqbIVG3SKr3J0AtyQpmHGlCmYPtnSTEbOOXRinrMFvLnc38Pp8CQr6qpMxYfvwxv+dHD+HrPp&#10;/mYykk6iWxsPj/Hj4ENoBYz/EYtmTsBK/zl0ZHKEkzBpzPeY8OOPmERNI+zk6Kb/MAYzf/gJU37i&#10;9rE/mH2m/vQD4+w4eExUjyojLWHs+9N4eHJfj+9/hPePP/H5CbnxkxA4dYoB3UJB0VGaogjsO1lt&#10;dN8IOk0s862ge2M7OregI2BG/CFtuTvwf0/ZoFNjusoXbNB9eNdngY6u9A1d6us+uoZuuTqCjs5W&#10;w4ZrkheNvtvZUGUibEuN5ixwXDFRrmsk01GWl2xBLi8JZfnJqChMRZV6ZksyUFOq+VmtCW7MIJoa&#10;Y85lAE2B7lVTnbkaIu7eLby4fxvJjx8gm46uJCkFefGJBnSttbX4X1++mCkkNTS9s3PAjdx9B3+3&#10;GGuHyd0+v6Ns0KlD4vM7y9G1C3SlxSjNyTJXRgx2d6LvW0EnN0cnp2Lhcn7nFUUFyHiRiAdXb+L0&#10;waM4Qje3f+sO7Nuyne5tA1avWoE1BN2aZcuMe9u8YiW2r12LHWvWYvvqNdjC25silxN6K4y0voFu&#10;b91yPSYSa1SCsZyP5eNXE3irCUJX0Gldywg5PAfslhJ2kby9kvdtiGRkXrGWryvA8rX4eusjl2EN&#10;3eJKAk/1ZuHBwaYsI0juhi4nOJBxlZHOn8DzJwRNZHWUoqhcxDg6dXAQdro9dyYd3fQ5BnDTJ88w&#10;mjZpKqZOnDRMBnjTpnPfWWb/OTOstjw5QoFSSx8PRlsPxd0ZdGBT4UnX5jFpDDwp30k/Yt7UMVgf&#10;NBv7IgKwJcwDITN+xIwf/wcmjvkTJo77ERMJsvGMoBN++DOBx+j6AwH3/Z8x8fs/Yfwf/yfG/df/&#10;wIT/8T8w6b/+C1P/+Ed40MEJcB4E3VwuvcaMhd+4CfChI/Qj0BRdF3jNIejUGeFpSkz8phJ0LS08&#10;21FtbQQe1dpabZYdHXXo7GSE7SLwuhljHertbcGrV21G/f10Pq8JvDeMsNTAAKE32I3Xb1Vm8gpv&#10;GAsHCBJpkKB7R9CZSXJcyxNc5K704HeVRjJR6QLfw6dPb/le3hAWdHPve02Zid7/6zeEOD/Xm95W&#10;vO5mfHVM8tLTXmcmidGEMe2NBF09I2ctQVeVg7qKLFSVpKGsMImOgbG1gG6ukLG1mI6Oqi5NQ00Z&#10;QVeiCW7kADWhDYGnZYXq8wrQVlViJpBppetIjr6PxEd3kPY0Cjnxz1DKyFqenoHawkKCrpoR8i2+&#10;6DuzJxsaRW6/g79Xju/MKXf7/I4y5T/8bb7ws316P8Dvn46ukSeA8hKeRDLRXl+Dtz1d6OlsRSdB&#10;10HQtRN0KjOxpXITlZqozESqqS5DBUGnZU5GGp7ej8L1cxdxYv8hHN61F3sJuZ0bNpuRgteuIrRW&#10;Mrouj8D65ZHYumoldq9bhz3r12P3mjVGu1avttYJQC23M+ZuIiA3EpAbGXs3OZYb+HjVnq1czCi7&#10;MBzLFtKhMcra6xELFGkVYSnG1IjQhYyuEXyutWYKv70bN2Lfpk3YydfZRHCuW7IEaxYvxupFi0xn&#10;QFigP+YxKs4j5OYH+yM4yBdBhF6Qo0xEpSh2mYlGPlGZikYqmcNIOY3OaNqU6ZjOmDqNsXXSxMmY&#10;yAhoaxKj4BRGxKlTpnKf6Zg5g7CbybhL6M2YRgdIzeJtL8cw7R50TnMmT4Dn5J8QMmsiI+Z0LPOZ&#10;ivXB03BmQygublmI42uCsXmhB/ynfk/X9idMIOTGfv9H/PTn/8KUMT9ghkD3/XeY/Oc/YfKf/ojJ&#10;BNuU//k/MYWQm/Zf/xMz/uuPmPXn7zD7++8N8ObSBc6lI/SkI/QY85Npt/ObMREhHtMR5jPHjHyy&#10;OMATATMn4w+tLdWQ2ttqjTSCh5adHYQc/+TdXXR1/MPb0uQyGvFDet1PyL0m4N6onY6QG6CrG3xp&#10;OiVMmQkj4QBhN0jQvSXo3jscnWtJiatGlhr87jJDqw/d/ky3+eljPz5+IOxUZsL3rs8gZzfY246B&#10;l4QdXaza6+Tselrp6uh+u5o1c1YJWut1eZiglUWIpRsHV1GYgsoiObk0LtOGuTrNSlVTKsBZE7ho&#10;mkI5O03s0l5ZakYh0fR/2XFPkBB1F6lPopD74rlxdOUZWSjPzqEDLDOlIH/5hRH850+Ew9Dn+ZfI&#10;/s5GfHf/KtkjzPzM1/o4+Bp9GpqpsZ7ut8Q4uvqyYrx9qc4IlT81mxKTDnVCyMU5pDIT19KSmqpS&#10;o+LCHDOp86Obd3HuyAkc33sAh3bswZ5NW7Fj7UZsp6PbvGY1gUW3ps4IRtcdq9ZgL7fv37ARB9dv&#10;wpFNW3CMYDy21dJx6tCWbdizcRN2c5/d6zdgF7Vj7TpsIxAVfdfTpa0i7OTYlhFuarOTtL48jPBz&#10;KJKgE+xWMxrvWLsBh7fx+XftxtHtO7GXz7195WpsZXzeJpdHt7lKZS10d/P9fbEgJAihRgTgvEVW&#10;eUrgPOPkNLqJKSJ2lK/I1c2aNts4uVnTZ9O1zaaDm4LJhNvEceMxiaCbQkdnQEdNmzzV7D97xhzz&#10;mBlT6ATVpjdtFuYY2HnAd+4s+M6YQgc1DRvCfLFnWQj2R/rj+OoAXNgYgosbQnB+wwKc2hCOFQGz&#10;ETRbHRF8Hbq3yd8RaH/+I6YTcDP//GfM+O7PmPnd9wTaDwZovj+Ng++PY+HDWOvpcHNeBJsnY6vu&#10;9ybofMaOQ8DUyQicNdWUlKi0RKUoSwIYrfm+/iVtdFZ07cMAQTeoeRqGRdf/vja64dI1lgMmuqpD&#10;4iMdqN0p8e4N1cfP9ZLOzjERjLO9jk6hW1MBquSkzro8TFdM1JZq1i6CrWCoXU5LqbqY0bU4k+J+&#10;iq2mfc6axEXtc5rYRSOQvGqoRV99rRn/PvHhPWQ8jUZ+fBzKUzLo6LJQkp7Jx5fi/es3+MvPX+ja&#10;/vVtZv9u2dFVF/gP9L5EJ7+PdrpYtdGVZmeaC/zfdLR/NboqtrqWllgjDtPV8XvPSknCrXOXcHzP&#10;AaND23djz4Yt2L5GcNqAbQTUFkbUrQTc9pVrsIfbjmzejpPc78yOvTi3az8u7DmIyweOOHXhwGGc&#10;2ncAJ/bsw7Fde3B05x5Caif2b95K8G0i8NZj47LVWLtkmdVOt4BQm0/YMa4uE/AcUrudabPj/RuW&#10;LiNcN+H07n3m+U/qOTcTqHw/2xlrty4jiJevwgrG2bCAQIQFBWFhSAgWzltgBhiwy1QkTbKjOKsR&#10;UOxrajWysDokFF+tHtgZhN1ETBLoxo0zyykC3oQJmDphCqZPItgmWx0X0yfSBU6cbtZnEpRzZs1G&#10;gMdchPnOxboFftgdGYT9ywJwdGUgzq4LwkXq8nrCbl0YjixfgBXecxA2ZwYCp06C5xh1KHwPHzq6&#10;gLF0gxPGI4Cv68vX9xtLh/bTePiPGQf/H8Yi4Luf4PXnHzD3ux9MG52kNjpfxlYpZMY0Qm6GuRRM&#10;va6SrpXV7f8fdDbo+F7tTon3/AzvX/Hz9GqcNV0KZcFOE8T00tW9ZNS3S05UW6frYHVpmODmCjob&#10;dsNBp46IfEKOTs7RPtdcWWKGWeoj6DRCsEYqEegyn8cQdC9QkcY/eGYOHZ0eX4rXPT0E3WczvJH7&#10;z/Z/r+xj4ePbQfR26KL+crRUVRB0hWa4poK0FPS3qfzn20DXVFdlSkpqeDKp4fccG/0IF46exLHd&#10;+037nDohdhN0gpFAt5NuTLDbsWYdoyldFeFybs9+Au0wrhBq1w8fx00+/vbx07h97BRuUXdOncXd&#10;8xdx8/RZXDt+ChcPH8XZ/QdxgtA7JOBt2WFgumXFGgO71XJ3DuC5SuCz1hltCbxNdHbHt+/CpYNH&#10;cJ4x+wzfxzG1J67biB2E8A5G3M0rVtEFLmCMDcaCoGCEBYc6y1Psejy7I8K01flabXVa95nrQ4Ax&#10;lk6ZRdDNxDS6t4l0RhPokCStC3iTx02mpjjhNnXCNEJwqrk9jY+bwWjrM3sWFvl5YttSOrllQdgb&#10;7oUtQVOwJ3Qmzqzwx4VVITi7MhQbGSnD1KlAoM2jo5tPhYwfh1BqAQEbxtcLFLgIN1/CzZcuzv97&#10;6s9j4PdHAu5P32POn7837XNqq/Oh21MbnRRsipGnm55WlaOo9k6Xigl4/zDoVG8mCXauwDOwIyyM&#10;3hIa7/rMNaWfPr4m5N7gi6rveSDrzO1seHbI3YH/rxNf38wQNkDgvXH2vsrVCXZv+7sxYHpg20y5&#10;yavuVvR1taCnk99J6xDo1DFh9cBark6g06z/Wgp0BnIldGK8T/NQ1JXloL48l3DMR3NVIVqqi9Ba&#10;U4wW/gk7a6vwtrPNjEWXpflNYx6jkKCrzMxGTX4hKnIJSYKut73Dqpn7vToc/ptl6viov2pd5TIq&#10;TB58a0ZP0WVuGjBUoxyXpqWhMCkJb1pa6Ora0EWodaosSiVRdNq22ptqeQKqQhudYEtNpZEib3Zy&#10;Au5euWxAJzd3mLH1wNadTtBtWU03J9CtJ0g2bsCezRsJxJ24dOwwbpw8QaCdxL0zp/Hg3Fk8OHsW&#10;jy5cQNSF84i6eAGPr15F1KXLeHjxEm6dOo1rx44TTgdwavduHN+5E6f37sXhLVuwU724kZHYEL4E&#10;a8IWYTXj6yrCbYUUtoQRNgKRYZFYEboEm8IjcIixWpC7cYJgPX0O5/YdxBHG5T16j2vWY+e6TVgT&#10;scLU5glsdr2eHJ3t3qxi4xBokpxAX39u03Wsup7VDx4zVT9nlZcIelMnTMWEMRMw7odxGPv9WC7H&#10;Y/yPE4wmjJlogCd3J9hpfcrEqZgxfQY858xCkPdsrAmlo1sciE2eU7Fk4vdYOXMyttLpbfOhvOdi&#10;2fjxWMLYuZCAWjhxMhYzFs8XpHg7gNuDCLsQRmjBLpCgDSL4AsYQeIIaIedFN+fFdW8TX7ld7o+u&#10;05tSZ4RxddQir7mIZKRfMz8EK4MD/zWgez/gcEXUB0Lj07t+gqTfAOU/CXR/+fKOsLOmQjTOju/T&#10;RNjBPn6Wl3jDz2Tq6viZ+ySNbtLN76G1+ldXTOiif7k6OTiVlQh01UVDkNN9Gv1EEhS1vwDZUqsO&#10;BoKuuhTtNRX8A7egt74GJcmJyH4Sg5JEXVmRi/riMtQW8U9fWWVAp6sdVCLj/rP936WRoPvrex4b&#10;Al19gxlPr6mQoMvPR2lqqhnQoLe2FoMGdPXoNJDjMeuidro5xd2uemsiHTnCyrxcPL17G/cuX8aV&#10;k2dwmu5Mrs6Abj2jK0G3leDYrNq5TRuxa8tGHNyxFWcO78P1s8dx7+IZPLp4HhpV5snVy0YaWSaR&#10;zxl/9w6e37qFZzdv4tmNG4gm9O6eOYOrR4/iyhG5sf0E1D6c3bMHRwi7PatXY8eKFXRsS7B+0WKs&#10;DVuMlQZ0Swm6SCwLW4aVCyPM9i0Ryw3srh45gQcXLuPWybN0jEdwfPcu7Nm0mQ50E7au3WQm5gnx&#10;n0/IMco6CpIlwU+g01LTHvp7eyPYPwBBKlHx8eVtH8yZIZc2BVPH06HRpcmtjf1+HMb8+ScjrUs2&#10;7GxHN/GnSZg0fhKmTZuGuXNnws9jJhb6zMI6fw8snzIWS8aPQcSUyYigg4tkLF41eQqWEVzL6BaX&#10;EG7hfM0IAnYpQbt46nQsYQRe4eODNXxv0iq+v/CZs+jqCLbvCLk/fwdvRlfv73j7e8ZW9bgSij4T&#10;J8CL8pU7JOSCp0/FYi8PRPjR0YUEYVVwkK51rYb0W6AbWV7ydUfX45RGB/n4/pUDdK8JOrqo/xDQ&#10;/fKF7+UzHR2d5mc5Trk6vleVm5jrX1934fUr67O+6rVhpwvna+jqKh2dEpara6pmHCXE1PGgDggB&#10;r6YkA7VlhFw5IVchwFGVdHNVeWb/IdBZM9G3VZejv7URg+3NqMxIQ/bTaDO/aUlqOkFXgkbHhDQv&#10;W1uhseB+pqPTFQTuP9//PfoV6FScPDiIl5o0p7zcjHRck5tDR5eKQoK/lfB729WO7jb3oOto4onb&#10;TI1Yy++V0bW8FEWZ6XhCKN2/dhWXT5zByf2HTQ3dvs3bsWv9ZmxXZwRd0nYDuU3Ys3UTju7ZgYvH&#10;DuLuxVOIvnbRGjLr9k0k3L017BK9TJ6Q0mJikPr4sbkuOenhQzwh8O6dO0d3d8oA7/yB/QZ4Zwi7&#10;Q5v4/CpZUenK8uXYsjQS68OtOGvDbs2iSKxdaEFQsDtKF3frlGawv4w7Z88RdodwePt2Orr12LVh&#10;M9YtW21mHDNxNYjxlfE3YnGkGdZdoJtPhxesAQG8vOnq/AzoBLkArnvOVicD4UU3N3k8gTdxGqPr&#10;RPxERzfmO8KO+um7sRhLl2dgx/sEObMcOwFTCLJZs6YxCs/AfM+ZiJSmTiDgCLOJ48xy1bQpWEHY&#10;rZkyBSvpwpbQsS0cN5H7zcAGOsstwSHYGjIPm7hc7xeAVZ5eCGckDqGr8/0TAffHP5mlF12dB2Hn&#10;Sdh5/chIO2kS/CgfLfk+QmZMNW1/YXNnY4mPp3F14d6eQ+UlrW0EnvSN5SW9fXQelCk16Sf8HGUm&#10;donJ4FtC7y2h947Ae09n94HA+/iKGjSjhzjLIP6d5SUj9fMgvvxMyH2mm/tMN/eJkPvA6Pq+17x/&#10;fR6V0Nift4efvaen0TmySVdLGf9UJWhroKOryUN9VTaqy9JRWZyCyhKVlaSjpiwDdRWZqK/MMmrg&#10;Po3VOdyfro6P0agoLXWFhCXdIWHXxz/qu85m1OakIyP6AYri41DCyFZXVIQ6RriaYsbdumozyohO&#10;Gma0D3ef7T9YKh3R+3bVz9RftfwwiL981GjEb/l9VMOeuKcmPxcl6anIT9S4fjkYYMTvbucxqmO1&#10;hSdqVymhNFjxtbGqHI2VZchIiMPjOzdx+/IlnDt6wpSWHNm9D7s3bzOlJdvV7rWBkGNc3bdtMw7v&#10;2opT+3biyrEDdHMn6dQuIen+baQ8vEu43XMqSz3jcc+QG/8C2XGxZoSZjOdPkUb4xT+4j8cE6y3G&#10;3ctHj+DSkcMGUKf27MbhrVuwf/16HFCJysqV2Bq5DGsXhRtntyw0HKsXhmNTRITR+vBwbF+1Emfo&#10;Cm8zMt87fx63Tp/ChUMHcVBxmM+zbe0GRt5wBPsGmjKSBaELsZjPoRFT5oXMp0KpefCjS/ImRHwI&#10;PEnrnnM9MGvGLEyZRJdGhzZhPAHG5Xi6rvEE2U8/jsUPjItjfiD0CJexY+jwJMbNCQTWlEkTMXP6&#10;FAJzOoI8ZmMxIRM5cwaW011FTBlP0I3DyqkTGVvHYuWk8Yj8aQzC+TyKr0snTcYavv4aT08smzUT&#10;CxhB549nfP2JEPvuO/j9+c9Gvn/6E2//mY7ue3gSdF5ydXR0Ap3/5MkO0MnRTUbQtIkI5XtZwrgc&#10;zris9T+onMSoxaFvLC/p62k1ktPpV4Gto8zELs+QI3r3lo7uHWMsXZ1c0sf3/aY2SheeOwtb/53l&#10;JcNEB/kLoyth9/MXurrPb/CJrlOlJh/eM7ryc+jz6HPJ1elza2STXn4HvR016GmrRHdLOTqbGDkb&#10;itFsCohzjXuzSknskpIhV+d0drarq6Grq7VcXXsdn6u+ykx487ajGW2lhciMjqKje4HilFTUMr41&#10;lpURdIJqNQZf9VqO7l8wgsi/WsPGsdNvrxFLKF3KptFT/vbxI/7Pp09oraxEZVammX6xJjeX30My&#10;cl9o7o10vG5rJujo6Frp4HjcDpNcnUBHN9dG2JXnZSNRl9bdu41rhM6ZQ8dw+iDj396D2L1xK3as&#10;20RYbMZuOq29WzbgCCF39tAegmkvbp48hEeXT9LBXUX644fIjHlkJLed+/wJ8gk59YznJyRQ8UY5&#10;BF5OXBzfaxydXjTd4FXcZpS9dvw4rijOEnqnCbtjWzbj2Mb1OLRuHfauWYstKgymi1tBSK2YH4aN&#10;S5Zy23JsouPTfYe2aIb6Y7hz+rQZ5ebO6ZM4S/gd4POovGXj8pV0dfPNxDlmLDy6OXsEFbm8sPkL&#10;EEgnp3IQbw9P+BJ0WveaO9cUBU+dRFc3cSrhJaemWDrZ3B7/0wT8+Ocxlrv7/ieM+3G8U+q0mDJh&#10;HKbTRc2eOdUMuRQ6Zw6WzGZ0nDEdy7g9cgohx1i5jACLHDuWoPsJET+Nx1K+xlICNXzCZCyeOBmh&#10;BOs8wivw+x/gz5jq9ydCji4ugLdt+Tpiq0pN1BERQFAGTp1qrqFVdJ03c5pR2NxZjK7extVp/Q+K&#10;qiP1LW10WkqKdbrtGl3t3lc16qtxX1JD/6f3jIfv6eYYT1wjqy13seZfp4/468/v8RfG12HtdI4e&#10;WL13fQZ9Fn02O66bjonOOvQpvrYQds0VVu9rzdDgnGqTs9vmtBzZPqdeWmcbXQ2jKx9r5mnVDF/8&#10;g76nW+mtreaf6DkK+WdRdK3MK0BzRRWqixhhq6rwqquL7uff/Z39PhrWZKEmDA0o8IUi3PSZ/uro&#10;jGipqDADjKptriory4yqrIFHNYLL65YmRtcGt9G1U1ewOGKr2uo0079i64NrV3DpxHGcOXgUpxhd&#10;1Uanjohd6wiKDVuxnyA5tGMLTtLJXTq2D9dP7Mf9c0fx7PoZurnrZoCFvNjnKHgRiyKegEqSEoyK&#10;6DILCDq9vzJ1mDBeS/nx8eb9alTo5KhHiLp0ieA8SZ3C5cOHcXbXDpzeshEnqWObCdnVa7B5KR3c&#10;4qVYHboIaxYswsbFESa6bo1YwZi7ypSZqEMk6txJwu40nd1JOsQ92L95s+kpjmRkVcfDguCFZlQU&#10;lZqo/U6dExryfQFdnaKrIqwPYedN0Gmpy7xmTJpp2ugmjZ2MiWMIOi6njLPa4sZ+P97EV7XZqYPC&#10;1vgfx3C/HzF18njMkKubpSHO5yBspieWTJtB0E0m6CYRdIyp4+nmGEUjCcfIMROwlM8bMW4KYTcF&#10;CwnXBQRqKB1kCCEW/N0YhBCqIYRaEB2cra+BTp0R8/n60kKPOaaNbqmvNxZ5zv3vAp3VITFS7v4U&#10;/zp9DXTWhf427PS51A5pwY6fuavegE7DOAl26pRw7X0V2Kxe1m8EXW2xE3QvCboP3R1429psOiTy&#10;6Q5K+MeuyM5Fa1U1aoqK+RwVVjsdv0f3n+0/WzbozDwTWqfLU93cF8bVt69e4WVzC1qra1CVl29A&#10;pxFbytPTTUdETmwsygi+foGOx+jXQKfoK9hpAuyn9+7g1oWzuHzyhOmIOLnvEI7t2mfa56S9m7bh&#10;0PYddHk7cI5u7gad3J3TR/Do4gnE37mA1Ie36OSizclHkCtLSTIq5XOXJCeZ9yjI6X1qKZnOEwJP&#10;EBT4Uh8Rdhcv4sGFC7hNV3bt0AFc2bMD53duw6ltW3Fk40bsXLmKYFuGdYuWYA2dnWC3geDbvHSZ&#10;0Z41G3CLzvDRhVN4eO4UHpw7Yzo8DjHCbl+1GisJRtNORy0g3NQhoeGiBLpwPtfShYsQGqzyEs0f&#10;MdfIl6DzmOVh6uTUo6reVHU6TCCIJhJ2um1vE9zszglpHF3W+DHfY9LEcZg2dQrmTp8JP0IzZIYn&#10;Fk+bOQx06nF1BV0EYRrJ540g6BYRdIvGTcLiCVOMtB4m8P04DsF//tEpv6+Bjq8TKkdJ2aCTlvh4&#10;ue911UxYApyt3w906n1VKccAwSK4jJCimAN6+gO4+5P8vtJrWPrFXCDPP5sZZn2Q731o+CZ9Ln2+&#10;/l5+bl0t0d2Afoers4dyEuzs3le7rk5yBZtAp/UhwNHJ1ZfQEZahg7G1s6HaDBzwur0Z7152oDw3&#10;ExmxTxjZUhjhslCvS8DKy9FdW2NKLP72dhB/oxNy/9n+NdKIJn/7/Nlcb/sXl9FN9JsNH+PORfx+&#10;f7aHgaLMyCh0bRr26ZeBQXzs4Xfc0W5mGeusrkZTSQk072xtXh6qs7MN7CQ5Jg1VJafU01CH3s5m&#10;dNHVqfdV7k5LlZd0t2hIeY04w2O7phIZdGCPbt7AjXPncOHECRw/eAgnqSO79zDyCXJbcGjrThzf&#10;sRNn9uyk29qPWyeO4v7ZU3Rzl03bXEZ0FONqDAoZUwW3ijT+JnSKRhlpZla26uxMVOdkmRnZVAup&#10;Gdw0xmBZUiJKBTuetJLv3cWzq1cRc+kiHtKZ3Tp8BBf5Ps5u34nT27bjwOq12LtiJXZErjCAW03Y&#10;qUNCkNu2TJ0Xq3GCQL5HwD24cM707t7gZ7pw8CCObd+GTcuWI1wDe/pq2j/NlGWNkqJtixlrNTiA&#10;qbsLCITvrNnwJ+gCBbppGrlkGjUdkxklxxM84xgtx0qEkl1WoqUNOzm8H//0I13eGLq+CaY8ZdbU&#10;WdY1sLO8ETqDsJk2DZHUsikE3rhxWDbuJ6wYO4aQG4fwHydiCeFp9NNEhEt8rVA+1/yx402UDSTU&#10;/P/0PQK++4HrBJ0gJ/04Froiwpvw9CdgvSZPMhPhaFimBR6zEeY5xyoa9vXCYsbX/wbQWb2bclC/&#10;0r8ddEOyXcbIiXPcge7Ny0a8pqt71VHrhJ3q6uyJdEyELdfF/hbYbPc2Gug6G8uHga63tQFvezro&#10;BvOQHkfQOSJRXS5dXWkp2qjeujr8TPfz7wadpiMUqP7XZ4KO607QUa5j3I3Uly+fjMywUBpxhdH0&#10;Q18/3mrE4MZG9GmkZEKug25Vn1HzympwUYFOn13fgZyRiYN0de1VFejl8WgDbhjoeBz3tNSgu6kG&#10;zZVlSIx5jDsEy7UzZ3H26FEcIxSOHzqEQ7t2mxKNA1u24cj2XTi5axcu7NuDa0fo5k6dQBRBonk7&#10;Uh7eN5DLi31m3Jwr6KoIuarMdFRmE3SEm6amtEGn9dosLtNSUUHXV5YQjyLCLvXePSTevoXEW7cR&#10;c/4S7hw7gav7DuLKvgM4s20Hjq7bgD0rVpvIKsjJ1W0Kj8S2SAKQ23cz4p4/cMDU7N0/f97E4WvH&#10;jpkSlh28T4XHYb6BmO/tjwVcLgmaj+Whi7E0JNRcSaGZtjQhTbCnBtPUFIEeZoTfmVMmYta0KZg6&#10;iU5OnRHjJ+OncZMN6BRj7dq54aAbYzSe0Jo2YbpxhbOn69pXL8ybNRdLZszE0umMsNOmGle3YuJ4&#10;rJwwlrF1HBbyeRc5tJha+ON4hH0/FvMIQdXVzR8/ESEEXoB6V38YQ8j9aPW6Slz30Ph2EzSq8DT4&#10;8Plt0Nnj0WmQTi1121le0t5Kq0+pQ6KjjQdLZ6NTKi2xpQ4IdT6M7IxwBZ2zM2Kw5zdBp9IOp1xG&#10;41CD9a+us/wXym4g18Q5GtnEOXGOoqtjVJNXaqPracFATxNhZ7m6Vx01hJ3q6lRATNDVEnTVcnUE&#10;XcVI0GWb7c28X6OftKoTor7YuEEN/6SRUTTuna6pHexpR2NVMdJfPDUN3IpEZmRhurq6/HwDhc99&#10;ffibXJIDQu4+17doGMi+Jp4MBDUbdq6gM7BznKQsDW+H/cTf9jO3/cITyS/vuP76tZm0p18z/Tc1&#10;GXBrrllNmC3IqW5OJSWCXCEdkRr71d4lZT9/jvriAvQZ0NUTcDxeHctOnailhgq011WgqjAP8Y+j&#10;cPPCeVw5dZpOjs7n4AG6ugME3S7s3bwZB7duw9Edu0wHwZVDlptTJHx86Txj602kPXpgOh4KXjxH&#10;caJAl0DQJRN0KQQdYad5drPTnHCrzslAFSWXJwjWEIgVhGOp2vXiXyAr+hGS795G6v37iLt+E9G6&#10;quLIMVw/eBjX6DTP0rHto7PbsXI1NmiYp9AwrGeU3bacjm7FKm5fiQOMuVePHcXDS5dMDBbsVMay&#10;X0NNLYnEIs307+mDYA8fLAoIgUZP0Sxbq5eoKFnTDRKGAQF0dbPMhDRehIXmbPCYIVc2xVzUP2GC&#10;el4n09m5lJOove4HQs5RevIDHZ0k8E3ivub62WmzzQgpwXzeRXz+xTNnYsn06VjK54+YyMg6fiyj&#10;6jjTJqd4GjaWsCNYF3K54KfxWDBxMoLo1IIJsUC6QO/vVSj8PTy/+zPm/vk7Mw7dnB9+wNyfrIE8&#10;g/j8QbNmwmvSBL7mdGjo9WUhAWapqyM0konb0Uva22n7u3iGdMhdeYkmkjF6RdjZI5m86TCTzNgl&#10;JnZ5ydt3XL6nw/tAh/eB4PvYh0+f+k1Jh0o7nPr0lrJKTf47yib0mho54+MHa+Ice1QTMyLL6w7z&#10;Wfv6CLq+RoKOkOsi5Dqr0dtRaUpNzKgmdQWmbESlJqakhEuNcGJPrGNKS2rtspICU5rS0VSKjsYK&#10;dDYRdDzpdLdUE6ataG8oR0b8U2QzepUzAlVmZ6FRva5mUpwKvO3uZBT8aN73P/N9uSv3cEr32ffr&#10;t3nHExS/n7/xcZpURxPs2NKoKkOyJt35mes/mxPYWzMBz8+agEdzWnR3YaCDDllztNbxJMvPo8/V&#10;UESQM7ZW5WSbz6vPXZKehhK6IpVw5LyIQ1bscxPrX3WrnY6Qc6hL1QKtNQQexe+wtb4cpXlZSHhC&#10;R3f1Mi4TdEf378Ph/btx5MAe7N+xlaDbRNBtMTVpZ+nmrh89QDd3jG7uDGKunEfiPbXNRSE/7ind&#10;XCxKktQ+F0/QJRF0yQQdYZdFkGUzwubS3eWmoyInFeXZKSjL1JSU3Cc9CeUp6riIQ3HCcz7XE6RF&#10;3TMxNuH2XcTduInHFy/iOmPsVYLu0r79OESQ7d2wAVuWLcPK0FCsDgsz86NuW7EC21da2r9pA26c&#10;Ponb587i5ulTuH7yBI4S3lvWrDejoMzz8UeAhxcW+AdZA3nOD8Uqzda1ZBFWLV2MJfNDGDGnw5vy&#10;mcnljCnwmzOTt3Xdq0YxGU/g0d1RE8ZNNKUmdrmJykxUbvI9I+UP3/2IH+m4VJYyZfJUa2STGbNN&#10;NJ5H0IUSRAv5/OGEafgUAo2OzpSQUMFjfzKaP2G8Uci4sQiaQLiN+xHeY3+A90/fw2fsj/Adxwg7&#10;cSz8GVF9JmtmrylcToInYSjQzZszm/F1PILmTEVkiC/WLJqH5fMDzAQ7i/093I9e0qEDp4tgc8hd&#10;ecmvpBITuh4V2dqjmKi8xMhROKwSE6vMhO7uAyGnAuLPdHK2BDhHqcm/u2zC3cQ5dqmJPovKTMxY&#10;dfysA71NeN3N6NrJ6NpBB9YmQBF0dHTWJDqFaKjMoaOzyklsqfxEo51okh1TVqL6uYZigq6M0Vfz&#10;U6gnlycZRi6NhdfF2zn8c2TH0UkwulXwT9+oejq6nXY6n/6WZkZugorvWU7U3ef6Fg0r9xgh3Sdp&#10;RBFF+vev+/Fh4DXdHbfrKhd1LDn0ywhpUh5NzvPl7aBZfuRj3/X14hVdXG9jM1410snV82RaXYX2&#10;inIzPLzlWPMY/7LM5y0j5Ir42eXorLKNWOPoClIS6egEunq8bOdzMIVIHUwlXUwl+h5ba8tQTtCp&#10;tOTeVfW4nsTRvftwcM8uHKJ72003J0d3YMtW4+ouMA7eOn4E986cNG4u5spFJN2/8ys3V8bXdnV0&#10;1VkEXI4VX6Uywq+UEJQquE+19tP+qUkooasr5O+Z8zQaaQ8eIPPRYy4fIuXeA0RfuERHdxjXDx3G&#10;eb7Po9u2Y8/a9VjLuLliXijWL15CR7eSzm650XZC78zePbhz9ixltdWd3r/fjK2nkpkljKqBczXM&#10;uT/dXJg1UXSoZstfivWEpgb19CMgvGfMYISdCf9ZU+kAZyPYyxOz6b4mEUC6qH8KHdbkCVNNuYlK&#10;T0yJyRjG1x/H4bs/fo/v//SD2aZSFJWoaHQTjWzioY4JPffMGQjRhDdUGKPxPF24P04X4/9EkKke&#10;7kf4EXCBjLWBBKz/JN4/dSICp9HZTZ9sLSkVA/vPnMb3Ow0BdHC+jKtzCcsAusXQuZrDdTIdHWHq&#10;74UNSxYahft7m9v/cBudO7nGV7uNzpYdX10jrC4J+09poxs5+rB6iPU+9b71/ofa6jrxlq52wNFO&#10;Z3dK2B0S9vWvpp2uIneY7Bir9rmRbXSKrBrYUyMZa9nXxhMM1wtSE5H57CkK+UdXjGsUCPLy0F5a&#10;hu7aWjMBjr4rtS2qc8DdZ/st2e2T7mU99ydC6/3AAN6+6jf6NDhIEWRvCUCHvgwMOvX5zQA+9b/B&#10;x1ev8b7vFQa6e5wTZvc10RnX86RZx4RQzePObpdzXOqliG6Xlahdzi7RyHjyxCxzCLoswkJtcr2a&#10;N4LfldYl9cJ2NdfyO2QMri1HVUEukp/GmDa680ePEXR7Cbo9BN0egm4LQbcFB7ZuN210lwiYOyeP&#10;m2tZNbeulHT/LkH31JSUFCfGm/Y59ba6ttFVK6JmM646VE74lRFukvapphutSuV6SjLKExVh1Vb3&#10;HNmPo6kYZD2KRmbUYyTR3T08dRY3Dh3BrWMncXr3fnNRv9rlVs5j7AxdaDokdjPW6oqKbXR7uspC&#10;7XN3zpzBTYLu7IFDOLBtl+lJVlwNmutttJhRdknIfNM+ty5imRk+as2SpYSgDwE3B4GMfP4zJhJ0&#10;MxlpfRDoMQczJk3EVLq6KYyVU8db7XNqq5s8lsufJltXS3xvtdep7ET3mQv91VY3RZ0Ss+FJt6XZ&#10;vvwIu0BdnkVgCWj+jJkaVkkKmj4VC+bOxiIvDyz29jBzRWgmfs3CH0C4mclvJk+Az5QJZnh1n7kz&#10;Ecz9NMz6XD6XQLeYnyOQz6M2Os0tsSVyKfZvWMt1PzOk+v8POod+C3RDHRNddCWtGFQ7XXeDo1Oi&#10;zpSaqENiZKnJPwI6jWaskVL6O5pRlpPhnBhHrk4dErr+s6O8Ar0N9Xj/5rUTdK7f2WjzQbiTO9CZ&#10;0g+H9H28H3iDd/0EVm+PkdYH6c4Gei0NaiLsHhf18nujNHnPYHe3NaF2O51/azvfN4+p2gZCjsdZ&#10;JY8/ulNd5lVfUGAm/lEPs6Cukg27E0JlJYKccXPxCUh/9gStjVXof9mGl46OCBt0nabHtRLNVSUo&#10;IXgEutsXL+AMQXZkz3DQqTPiIEF3dOduXDlyFPcYAaMunjczsel61t8bdOqUMB0TiQQ4f9fsRzEG&#10;dlL6gygk3rqDqDPncOeELh07wfd0DEfo0NQhsTx4nhnRRCUom5YuxZaICOxesxrHGLtVhKyC5NOM&#10;vSqC3rpqHTQklCDnP8sDC3yDEDl/AeG3yMx1IdBpZGT1vqozIpDx1X/GBMzzmkX3F0QoBsGHLs+C&#10;3WRzbatGMRHM1Puq23OmzzGDCOgSs2kTpxF+BKKjw8IM/0TQzZ5JZ0fQqZB4gbcngeSJReoVJXwW&#10;EGyhnnMYOwW2mYQUwUZYeU+eCA+6urmMqrMZWecy6gYRYPM8GYX9vBA2L5CxO9hMxuPB9xcwYzoi&#10;/PwRQvAt8JqDdYsW4NDmDbhwcJ+Z7FrDqn/zRf2awd6WLm6XXHtd7WteXa99FRhsucLOFXSuGtmA&#10;7Sp3f9DfUyNBN3IIJxt27/RZ+Pne8zO/7WnHoMpNGDM1kU6P3ASh1VY/BDrX2jnX3lbB0IIcYysf&#10;ox5CG3Jyc5LmrdC8EhlPrPot/clUylCfm4M6RrumogIzAOVfFfPVfqZ2sM9872pT+5lx9Gd+n1zX&#10;yMC63M6MqkypLfQvnzXyyZD0+C/c/gtj+/95/x7/m07xb3RwPxNonwi2jy9f4kM3f1MC6y2BNdje&#10;5pDW2822IXVY2xlRB1r5/bS0oL+5Ca+aGvGqgd8TnWhXFeMqYd2qzofyUjSUlaC+pAg1hfmozMsh&#10;4LNQmpWJkox0FKU6elxfxPF7iENBLB3ekxg+phADmtuDJ4Qeh6vTSCa6WqKbDru+PA+5yXF4EXUf&#10;Nwiw07v34CRBp7KSQzt3MuJtxX5G1oPbd+AEAXGFoLh/8Rwe08kJdKbH9f49FGpOXUZm19KSYaDL&#10;TB8mdUA4xejtCjl7WZ6UaDomcmJiGF+jkPeUJzMqOzoaSXdu4wEd2pXDh3Dj2FFc2LcX2yMjsDI4&#10;CFuWhJvIuoGubEPkMmykthJaB/g5juzYib0E9+aVq7FuaaRxcMEeXgicQ5fk44fFfgSEf5C56kID&#10;d66jFGeDfXyM6/KfPcvM7LUsLAyrwsMNBGdPnmxcnYZrmjDmJ1MgPOEnubdxCOa+G/haGlDUa9ps&#10;TGGUnTmekCMYZzPCes6aDQ9GTNvVhXgSUj6+dGpzGWVnM47yNSdNhe+4ifD6YSy8GH89//Qj5nz/&#10;A+Yo0k4Yx9g6BWGqidM0hyGBiAwORESwOhoCsMjXy0x8E8r7l/O+5dy2dcli7F+3Gmd37zS95hsX&#10;hZlaun8IdDbs/t8FXTdBp1nw6WBf8vO7jFXX3VRhACag/TOgU4mJ/sCt1eXII+QKKNtJ1OeqPiud&#10;ETYbnQ21+Dz4Gj+/H6CrY2wkrAzgflHnCj+HQ1ZHz5DUoWDLdB7ocR+5/m4A/+vNG/y1vx+/0KV9&#10;6urCe0LrXZtDAhkBNkh4DbiqebhUMtJPqPXV8/PU1ZleVQHuZU0NuiqrTFyVk2spY2StKEODA3Ya&#10;YLO2uJCRM8/M+iXglRAmRQREAV1QYXw8wUNAMM7X5Geb0V5Ud9hjl5cY0NUY0GlCopRnUXh27xZu&#10;nDqB07t24RRBd1SgIxRs0Gn99MFDuHrqJB5evoCY61fMBfyacjL1wX3k87WKCFiBTldCuANdTVaG&#10;W9VSdYzhNQSe09nRpdquTs+d9fiRgVwxQa7yk5yYaDy7egXXDh/E5YP7cZXLY1s2YcPCBdi0eCH2&#10;rF2D7Rr2PXwpIuaFYimdnrTM4dgi51vbFhFU8zwVXT3McpGvP4ERjGWqp2MUXjJvvqmpC+fS38MT&#10;AdxvCR+7ccVKbCY8NTmPts2YoOGZxmLiGELuxx8x/ocfMO777zGRwJs7ZRqd4FzMGjcJE/74PaYS&#10;dtN/moAZP03E3GnTDeQ8ZhB202bAd8YsE5M9Jk4hxBhBCUTPH8fD47tx8KLm/NcP8PyfY8zF+j6E&#10;3HzGXV2QH+5lXZy/giCLDPQ30XSpv4+pkdOgmhp7TqBbt2A+TwSLsTl8EfasWmFGmtm5PNI89g/u&#10;yku07Gznn9YN6MwwRVTvS8LOpbzEBpyuCx0JOpVnuHZIDOuMGAY69dK5bxgfCSZ3ZRL/jGzQ6bVU&#10;XmKGWde1r47RTPT+VTLzlp/lPT/b+75Ogo7OhdFJjs5MosMThNrqNKKJYKZrWnV9q0YtGVlW0lan&#10;2KrSklIDuq6maoKu1rjCPv5pta7n7GqoQmFCnKnjKkmKN3+0+tws8yerJQQaSovNhDGv6Oze9b3E&#10;x7cq31EB9jvj0iwRYh8I7ndvCHF+11x+GlQ723B9GHiFj/29+NLTg0+Mmx86OzFIR/ampdmUgEhv&#10;mq31V42EGKOzAZk7OSAnuNkykKuuNm5OHRBaqkBYs3xp7LjWasXNCjQSfPX8XBrAoDJ/CHaKsbrS&#10;oCghEXm6QiIzlZDje+GJocdRXtKhE3WLeq4rUVGQhsSY+3h69waunTiOUzboFF0N6LY4QadYe42u&#10;7+GVC3h6y5pXN5mxNfXBPYLnsYFQYbx6XdXjSlAZ0FmdETWMrrXZmaOqLpPA4/tXmYlgV0mHWsGT&#10;VjndYTHhmccYnqdiZJ7MihiR8xmVk+7dNo5ENX3Xjx4yy/1rVxnY7Vq9EttWrULkvBCEeBBikqcH&#10;3RL//HRZS4OCsHrRQqyiM1sazOjm50f5IiIwGKsIuDULFmIZ3d7iwCCCcj4iF6jA2M84Lt3W4KO6&#10;HE5OcSkd35wpUzCFoJv00xhMIuykqePHYfLYnzD2j99h4p9/xBQ6svF/+h6Tvh9jQDd1zHjMnjIV&#10;c2dOx9zp0+ExbRp8Cb3A2XPhM3U6ghhrg2fOQcAURuYJU+noCDozsOYYM5Wh59gfTQeErlO1RiHx&#10;wbIAP0QQcuGCnJ83AeeJhT4edKpeZsj0cF3Xyhi8iHF4JV2fhtXat2aldWWEu/ISe/SSjk6eHTWC&#10;STfd3ctGo5cvm/Cyh/DrIex6Cbs+q7zEHsXEjPah5WvCT5PmOMpN7FITlWyoxEQjmajERCOG2PpE&#10;R2FGNuGfc6RGljy4K5P4p+SY/EXPb0W81+Y92qOZqERGGhykk+sn5Aj0t6ofNJPoNKO/i45OvdWt&#10;5WZEk9aGQmdJiV1eMjRaCWHH+1WO0tFM2DWXmZKSlzzBvGyr5fPUm/UenWx4EipJjkdG9ENT4lAY&#10;/5wOIpV/tETT22dPZt2mAtqWJgzo8rE+Qup1Hz5rhBOJju/zG37H3OZU/5De9xHiPd0YeEmw6fGd&#10;BLjmT23jb8u42Uuo9dQT4vV8f3WMhQRTVw2B5apabiOsdNWGZK5cIAhdpW09rtsauY3P/bKFx1Yz&#10;HVlTPeFfw5NBJRqryniSKKYrK0CFgR1jLF2RLuxXL2weAVGY8oKgU8znc+m7alf7Mk/UzZX8Hquh&#10;gU6TnjzA0zs3zOghBnR79+LQ7h04sGMb9m3bgr3bNuPQrh04d+wIbpw7jair5xF797q5GiL14V1k&#10;PLpPx/WAQNKlX7GMrlZpib5/lZfot6jNprvOoXNzqD7XXhcA6eRUgsJ9K/k4LaWK1ERTclKcyEj8&#10;4ilyn0WbZQlvF/G1NCpKwt2buHfmOCGnkpejOLNrGx1dKFbND8aKeXRxgYxvhFsoQbeAoFuqKBm+&#10;GIc2bzIDfqrWboOmX1wQSscTjLULwrB7+UoCc50ZJmqDJuAOJeiopbw/1MvLwFPXzZ7k97R/y2Yz&#10;IY/PjOmYPn4spo/7CdOoGVyfScel5WS6r4nqcR0zDpN+YKSlpjOKTh07HjMmT8KcGVPo6Agyymf6&#10;NAPm4DlzTI+pL0GoOri5Zly5SQiazH1+osOjY/T46Xt4jfsRIXz8Us3/4O9N0PnwM3o7SkYIOd+5&#10;CJo9Bf4zJyF47nTMm83HTxiDeTOn/n/k/eWXXNeW5Q3XP9JdddkkC5PEzMxgyZZBtiyLmZWCZGZm&#10;ZmZmlpSZUoqZbV+o6hr9cb5z7siTCqXTvr63up5+nvF+WONERkSeiDgR53fm3GvttfncJWYu8MUD&#10;e8z//qKis8IUDqvMhCezUXPq4jFK0Vlb079teDtSbvILik7bkRjd2eRn4r+1mHi45GK0olMXFpWa&#10;PFLZzO23iu4hrbsW0XlAG3/7Oi8Iasg53NGkr13Fw+UmetSpxL5QmI/reSpLGewlpHSyDocU3a1r&#10;DCk7Wto2njTqmGGVOVgFq20lhegsK0dfdTUGaAUFI80Bvaexs4HruE9Yaat6u0ej4waBPRx6jjr2&#10;3r3WZ9qU39FYmmYrCE4E2w3BSzCjCutvbhoO2s8mqleGUWdUZnqOnjvE9zFkVF2H2Ze1v7s9fG9U&#10;h/f7aG+H4y5jqI8uge/7BmFnRT+h2NvWjI7mOrTU0coSeA207EbZ0f6piLgsM4Xvl/unqpP6vcHf&#10;qikx4YX75rVWqJtzZnwEEkID4UNFdIUn/xWewKcOHiTk9nN7AMep6s4dPQJvKr5gT3fEBngjMyoM&#10;OVRyKhRWGUhRbDQhpEWKMkZKSxRSc+0EsBS2tlZYf8u2tsrWyuJKAVLJtXCrcpMmDUNwX7VU6zVU&#10;iuXJNkVn/qaqK+d3nRcTSfvlhdBLF4yiu3RwH77bstFMVN9OhbZz9Sp8QUBtXbIYnxF6x776Eh5U&#10;q+FuVxDh7gavkydw5ttvcXzXV9i/YzuO7Pwcl/cfhtexU/A5dZbHgzDbs9cstrPvs8/xBUF44PMv&#10;4XX2PILd1ODzvFmgZ+uKlZjn7Iy5TgoCzIHQm+JAmzoJsx15n/M0zKMdnUklp3G6WQ4utqDlnTtj&#10;GhZS1WmMbon6y9Eir6UdXjKDlpf3LeV2ttZ/cHDGUtrfRfx/dQxeNtWRAJxAxacVxRZiB+3pDiq5&#10;7YLdqqVUcFR0yxdh+UwXLHKZYgqFlbFVNldlKPofKWHP40eMIvzFMTor7LOv1vjc6DE6+7E6a2uf&#10;hf25MTptR8JM+P/5cTor/vszsj9dT8J679Z6ErYxun4zVUvrSmis7rZONp5k9m3WlWW1ZkbYj9GN&#10;jM/xuYNUIBrf07icwkpGKG50t6GnuhLFCfG8yr9NSsg6tRUVobOwBD2l5bhaTXVYx/0RPLKIFmhk&#10;Me/Icgoww+Np9wiXO1d7cJuAseIWQTPUQwsolcX/v9FChUaYaQaGwthM7ts+jAUdfs7NVirRdtpu&#10;vu4dQW3Y5mos70FvHx72XYXG+B5fu24s8dPheDJAtU/w3hds+/kbInAFXcUQ36PWZtXCNq311Wbc&#10;TgvkVFPZVREUZVRYg51t/L8+Kjoeq+FxOo3Rqd19a20x8pJjEBfkZ/rAuRF0sq5KPpw8cACneBJr&#10;nO7ckaPwcr2IEE9PJAYFIJuAySPcCuNjCSCqrYQE2kmtr6saOts4qUJjcxov7SwvNVsrZFc1PmfG&#10;7hhtBQUj43PaGvtKZaqxuvrMTNRlZKCS+1fSQ2N0Grcr4fet95AY4IeQixcIuf1mvOmr9WsJuBX4&#10;at0q7PtkC45+8RkOffYJzu75BsGu50yhcwo/bzrhHuvtYYqfA86dhruaiB47gYgL7oi85InwSx4I&#10;uaTWUZdx8fBxnN13ECd3f2e6owRf4nM81RLeA37nXLH/sy+xbNZczBXUqNa0nec0vCXk5jpNw3y1&#10;VCfoZiohQcjNcZhqQDdn2jQzVrdk9hwspIJbPnsurfYSY2FXzqeNnTUHC7jPRU5TMefjyYSd7OoC&#10;bKQF1Tjdimku/Hs+ti5eRHgtNmNzGqPTjAeNzamkZLGLo1knQtZ1DZWi1o5Qh2G/M6cQRKX+s5P6&#10;/++CTuN0gt3o+P8G6FRmYrVZ/z8Cuq42wqsBRYRcflyMmW+pMgfTQYOqpj2vEF0FJegm7HorqnC1&#10;lvttaLBBiCpvUODj7SHCS0kBK2RBR2LYltrsp9Qbg/Dqb7KBzMQouCksCBqwcp/KqApyApyAqqSF&#10;khePrxNuBNrTwQE8u3EDL28N4dXt24xbeKWkx8N7tNj8/mmvn9+9bW6/vG8bR7x/9yZ/j51UdoRd&#10;bZVZBayW8KgmNEqphNSVWcd/SMeKoNMaEpohoS7Qva01KM5MRJS/N1XKadPd99LRY2OD7oIrwrw0&#10;PheE3LhoFBByWrNDgBN4ypIS3wGdxkgFM0Gui9babBnaGtDxPZpEBaOt8GdAx1D2VUkJk9kdDiUj&#10;CmKikR0RjhhPD3hQcZ7e/bUB3Z7NG7F74zoc+nQrXPd9C/8zJxBKwIVePIdUAi6Ldjc7IsTY7kxa&#10;9rRgf8T7EHiXziHi4iUkewUgwcMP0W5e3LcPIjy8EXDhEvwJNO/TZ8025LI77/dCuLsXwtw8aIOP&#10;Y9uKVVhAGC0g4JZMnU7bOZNqajaV2SwDuYXTZmEOFZnG6JSQUEx3HLavM2di8azZmD91GhbRnm5Y&#10;vBSrCLl5LoQbVeLiaVR3M6nuqApXTZ+NT5YsgXrJrZ7Jv6kItyxaYGBllOyKZSOg0zidACfQaYX+&#10;bXyOWjRZrdTdjhyi9b9s/u8noLMP1dNZsFNiwkpIWLAbDTorBDkr7GFnX1snaFjxFnpvQ6D5uc4m&#10;o2NsWP1j8W4tmSzyffOeLBhbsBPont69gSd2sBPk7g/yc2vxHDtFJ5gJahbk7EH3S1lXC3hWXG9r&#10;QgVtUxaVhpZALCPsTLug9DQ0ZueiOYcnXV4B2guL0VlSSuBV4mpVNfpqaJHrajDQUI/r9XUEYB3B&#10;14CbtJ5DzS0Yomq7NZwo0Lhaf7stBgk9FSPblBohpucxhvi3Pegs2On/Bbm73bK9fbhH5Xa/n0qN&#10;UHt8ixeIu0p23DehGRJmFoXq/qzgMbeF3W0zI+Ox6Uh9784NXO1sNVnZlvIyNBQWop6wKMlIQUdt&#10;pTn+t65TkfbTApvgxeI63z8vIBV56YgO8IHHaVsbc63MdfbQMZw5eASn9h7A6e/2mm4g/ufOIdrL&#10;E6lhwQZ0RbSSpalUVrSQynoXJyWghH/XyLoO18lpLqvmtkrFdQt0pVRzJvFAFSc1ZxIQBF2+Ig9t&#10;eYQcVZyiWVuCTtsGKrraVCq5xASUxVO5E3IF4RHI8g9E5LkLcNvzHVx3fY0LX+3CyR2f4czO7fA5&#10;+C0iz59AsrcbMvj50oP8zfzZ/OgoFPL958dGIDs8CDlhAUj1dSfcziPB/TJSCLYkd0/EXryCOCo6&#10;ReylK4i+fIUwvGQikrY30ssDETwekbTOgVSU327ZbDr5rpwxHas11jZnNjbMm4vVc+catTZ/2nRM&#10;mzwFDuPHw2nKZDg5TMFURwej6ObTniohMZegWzBjBlYvXmKywPNpVxcSnCtmzMby6QTmFCez3bxo&#10;kVFrKh1ZOUtrxdo6kViAsw9lXZdMdTIr9KtGbx1tsuCoVurKvCqho3Uj/iHQSdFZYcHuzs23gPs1&#10;oLNgNzbo3qo7/f1zxcSjYyxw/aPxfwx0Yyyc818BnVTdtfZm1BbnIzM2Cjn8EcvSFFDdyd6UJyaj&#10;MjkVNWkZtEHZaMrWCVWEjqISozR6qioIPCpIAm8EdC1NBly3BShaTY2pSdUNdtpCWdzB4fE5qbub&#10;hNkQ1d1NKbxhZacYgZyxq92436dExiAe3RjCszv8DjVz4hEVuib9q6UTj7HtOFvH2v6Y/zTMdMAX&#10;j/Dk0V0MXe81i9xoNbCW4hI0ESjl2elorii1qWnV0g3H0ADVMEGn76K+JBexVDrup06Y7h6Xj54k&#10;5AS6ozilHnQE3aWDB2nvziKWJ0VaONUQj20xAafFwwW3cirHIv6t+6qo6upkXYuo1kptk/jbS4vR&#10;XWYDXccw6CwFJ3vanJ09Ek1ZWe+EBbmqpCRUJiaiNDYWhZGRyA8NQ6a3H6LOnIPPvgOMg/AmmH0P&#10;HELwscOIu3gKKZ4XkeHviezgAGRpLYuQYCq6MGRFhht1F08IRrtdQNg52tGTBxF66hgiTp1BBJWb&#10;IvrsecQQpIrYy5cR6+FuC28CzouqTkH7G+55Bae/2TWiljZwazW4XEXQyYIuoj11njgJUyaMh6PD&#10;ZDg6ToGLQEe4zSPcpOoEPd1eTpCtW7AYK6fPwUoquSVUcgsIvVnjJxsLu0QL3UzndhhgAp3ANwI6&#10;9ZgbDs2ieAu6xcbyruT/bqEKPPTZp2Z2izLVP7Wuw0kJk5CwA92ABtpHdTRRYsIkJIaV3Qjo7tgg&#10;p4SEAZ26mVigU1JiNOhUZvLMNvhvhT3oXijMxPC3CQn7GDOp8CtiNOjs96lkhD3oTEJC3UweEHIE&#10;9xO7hIRKTGzrv/Ik03QwLZxjVJ3q6QQ4y7ral5dYoLOVl9hAx5Ozt/0noFNXk9aqUoIu0owfqfRB&#10;XTVU46W5kmUJSahKSUNdBtUGFV6L1F1RMUFXStCVE3SVBF01QVdL0NUb0BnIDdvNW7SbZnyum99r&#10;D1+3l9/t8HidGevj8wQ7WWArEaHtDe5jZEyOdvUhVdyLOzxm9+7jzePH+N46vi/ejV+aW2sfyra/&#10;fKnv4gHuDw2YZpqa+N9RXo5WQqU6Pwt1JfkGdJobPKThFYYFuiFa2I7aMpN19Tx9Cu7Hj+PSkeNU&#10;dMd/CrqzZ83VP122L4EXkTQb4ErTqZ6z1EhAoEtAJeEqVddQRJANz21tIfTaaWM7VE6iMTlZVsKw&#10;QVDMSEddGr+btFQTAtu7wf1ptgchV5FA1RgTg3zCKjsoCKm0jwKS/+EjJoJoIcNPn0HUuTNIuHIO&#10;SZ6XkernhYzgQKQG+CPR1xdRnu7wVeLiED/bt1/h0I4t2LtxNfasX479G9fiyOYtOPPZTrjt3gMf&#10;WvcA2vbQk6cQffEiEqjgEn28EcetWrVbsIsm7NTV5cu1q8xA/4Z5UnOKOVi7YD42rViJNYsXU9FN&#10;pqL7GM5UdM6O6lE3GbNcbON082bO4HYq5moy/vx5WE04blmyDBsXLsbcyQ6E3CTMmjAJ83h7xsfj&#10;MN9xElZonuscvt6ieaaEZPsqlZYoCbGYCo/B2zbQORJ0U/EJYbh18QJTlqIi4YOffoIUKt3927fi&#10;X3oo73t6m0xZiRbHscpMTPCkVScTE/zhWOUm9ovmqNzEKjWxwr7URGUmYy2cYy2ao61VbvJOqNzE&#10;vsPJs7HLThRjlov8irAvWRm9UI8pL1HZi12JienEwvf/5N4AYUfI3aGC0SR/wv7ejV7cNetJEAjX&#10;GofLTN52MxldXtLbQeB1qMSEADLZV9pATUbnyWmCFxpTYnKVx7yzCV31lchOIOSiQ3nFDiHoaEsi&#10;w1BI0JUmJdPGZqAuWxPHaZMIuc5Svl4lbWx1Ga7S3l2vryLoagi6OkKr0TZWp2QF4WYSEYo+gVpB&#10;tX6VFzElKnq6TU2creDXVlbS30plpwwrVeCtLlrWXkLu+jU8v3ObgHuIN08e4Q3V2BseY63N8ZPj&#10;bnVD+TuhMp8nGsbg9uHtG7wYdKCPNryrshLttIt1RTmoZdynkjbHnpb1Jn+XQwybomtFd2MVsuKj&#10;4XfhvAHdRa14Pwp0Fw8cMKCLVVum6BAUJBN06bSsWSkozSTwsjW3NgFFqfGozLWVtdTkZ6K+mLaz&#10;OBd1eZlozM005SMKlZ6oTKQynSqNKrA6OZGqjbY3JYnb5JGoT09Fo1o38XYVrXFlYjxBF4W8MH6/&#10;AVRkVy4jVAPqJ44j8PgxczvyAi2263nEu7nSjl5GHIEUyr99T50yyZZTe77F7q1bqXyWmSzkhrkz&#10;sXq6E8MBqwifdVRLnxJO+zesx+mdn8Htuz1m31GuFwhOdyQS9tpnDFVcFEEawYj0oKW9fAFHv9hB&#10;FUfbOns6Iacs53zzOp+tX49tq1djrrMTnMaPI+gmwMVhEmMiZlFtzZ2h7OtUW787bpfMVxOBuVRo&#10;K7Fp6RLMmTwJsydNwtwpUzCHcJw58WPMcxyPlXOmYc38mWZlMZWSqKRky/KF2LRsPjYsmcv75mPd&#10;wllYMt0Ry2e5YJspQ1lM6+piyksOfroNqcF+OP7VZwRdVxN6u5tNiYlVWjJWqEedSk2MsuMVc7Sy&#10;U7mJFVJ5VomJwhQU25WaWL3qrLDKTuwVnRU2tfffo+jG2pcVo8tLLEX3mO/3KdXpU6k6qlVNB7NX&#10;dKYR5zXavKtUdT0NIwvnqHjYXtGpw4lC08UGaF81CV2KTuUlN6jqBnlbodsqGu5rrueJlog0Ko7s&#10;qHBT55UVFoq8yGgUx/EkoaKrlaLLyaWisIHOXtFdr+frNNZRlTViqK3ZptRU9kHA3bnO72uA39cN&#10;fl+04veonu7f5Hel7QC/v6v8Tgk0A7thO2upOSlCTfN6dvMmvqdFfUPL+YbH1iR0XryNd479cAnP&#10;L4WUny44Dx/dwUtehJ7eu23Ae41KUg0526jo6ovzCLpcUzB8n67iJp3HTY0l8/c5ZMbomtFF0BVS&#10;nWklLq+TJ22Kbti6niboTu/5Dhf27UPguXNI9PdBVkw4bSqBk0brmpGC8kyqrew0c7s4NQEVmanm&#10;Md2v28W8nRERirRAf6oqP6QE+CKVt9OCbHYyl+q7KCKCao2QTEwg0AQ+gS7FKLz69DQCUKBLNI9L&#10;0eVR0WUGBCDJzR1R588jku8tgiDWNuaCK+IuX0LkpfMIPncaHkcOUbntxomvd2PPth3Ytmo1Vs2b&#10;j2W0iCtnz8T25UuoxFZg66K52DhzOj6jkvp25Sqc+GQ7Lu76Gn6HDiPizFkkurkh1csbyUrIeHsh&#10;lrCLdr+CSDfCTq2gLl3gcdpjyjbWaNxs/hxT17bLtJDaYkpTltK+utC6ukyciGkElmL2NBequelU&#10;ctNsim7GNCyaMxsr5sylKiPoFi/BImcXLHB0NjHfwZF/O2KB02RTOrJuwRwqurlG1W0iWDcv1RzZ&#10;eUbprV9IRTl/lpnsv2yGM7Ysno+dq5abkpTtVHcHdmxDEr8PleX8S28XTyJ1eqB9tTKuY4VlY63Z&#10;EqNnTViZWCtJYWVejYXl7Z9LSiisjKb9GJ0VIxaW8Bk9hmOFvQX9R2KsfdlCsHs366qwjdHRdt+9&#10;iWd33o7T2Y/R3aL6VcdhK/tqFs5ps7VYtx+js0L21X6MTnZV43S6bYUm+/e3N6MyJ9OMIWVRycm+&#10;ZobSZkVEme4XGqerTaMVyspBe4HGjKgeK8up5qox0EAVR8Ddogq7S/t3l5b0FpXa3at9pobu8S1+&#10;H/f42R7oM+rzakySx/8hj/89XnDu3MJDPs8UDxtl97aURKBTdvXFrVt4/ViJBNuQgNZpVUfh52p9&#10;Jcs66tj/vXjz/LkZo3uk90FFp/dyl0DubyG8jKIrNTMjynMyzPF5SEDfUNZbSQm7Mbre5hqU0W5q&#10;YF1tmKTorDG603sP4NS3e3BeoCNQkgmonJhIFCTGmbG5quwM1ORkoTIr3SQncmKjkMmLTEpoEKKp&#10;/oJ48mvi+MX9+3Bp3164URm6HzoIt4MH4E+oRhJIce4eSPb2RhatqMbeyuMFvCRU065qbE62tTo5&#10;xYzRCYBlcXEoIBhzg6nqvH2ReMkN8RcvI/bCRRMx512pvlwRdPaUgdypb2zrw+75ZAcBsAxLZxMI&#10;K1ZhzYKFpj3Sd9u34dzeb/H1xjX4jiru3GdfGNvqf+gIwk6eQez5i0i64m5scrqnN1IZyQRenAct&#10;q7sboniBCOfnCKZq9Dh2xKx8by0+oylZ3xBwuzdrIe5PsGrufLiMn4CpEydh+uQpBN0UzJ461YzL&#10;yb7qtvX38llzCKbl2LRoKVbNnIvFztMY080Y3Qo+riyqxt2UbJA93bBwnhmrU+hvJSn0mLqVLJ3m&#10;bMbp1AFlxzLujzDV+/tq3VqTdfU9dfKfB93PlZz894Ju7BjrRPk1Mda+rPgl0D27R1X3K0Bnv5bE&#10;6GTEPwK6m4zBrjYqmAKTFcykgtDiyQJdbnikafFTkcQTJjUd9QSdFF2PetbV1WKQgLtNFXavm0Ci&#10;InpCuD1RIXE/ATd0A88JMs2TNfNdqZxeyVY+e8hjbpv/+ppW9Hv1nbt/F/f7rxm4WZCzxueeXL9u&#10;KxMxoOOFQsfWDnSKsY7/34sR0D19gFdPHuDBYL+xzF2VVegoL0NdYR6K05Nxvb3JFHHbg05LUmqM&#10;TmvlVtFORvl4w9uA7uhbRUfQnfzmW5zfu9dMntf8VmVc8+JtyYi6fM2vTUdWdATiqQxi/bwR5n4Z&#10;gRfPw/XQfpz49muc/PYbwuYrnNv9DS5qRgKhpxDsAs6cRhQhEUsLmuTpSdgFEmLhKI6OJvDizLic&#10;AGdBzgKdgJgXwu/Xh6C74oaES7SorhcRff4CIqm+gk6eIOQO4hJf5+TXX+MbKqo1cxfQws3G2kXL&#10;8OXWHSZBoETBd9s/odr7Eoc+244rfH/hp05zH7S/52h/L14y+1ckm3A3KjKBEU/IxVDRRRMUal0V&#10;eP6smXN7gODUgL/KN5TN/GbDRsJuqwHdmnkLMPXjCZg2BujmEnQar5vp7IzZLlOp/rS2w2KCbglV&#10;3VICbAnBRTgTgGvmvgWYykcENoXWgtAEfnU5UUZWW/2tPnRLqRw1Zqi5sQKdbgvEAnQkP8dIMsIK&#10;wc6K0bDTfQLe3wOdfWJCYQ86K0bDzgKefVjwsyUFZF/fxs+VniipMNZJ89N4ak7md/ZjF1YSYizQ&#10;PdRn4Oe5L4jrMxLsWkviFi28tRSivaoTzAS4nwPd6DZNo8NMWOdjbVVlSAoOQBotkdYcyObJUBQe&#10;jdKYeAM6dfaoVaZPRavVfK3mZtMa6f7AIMGs6WA8dvcY3JpSj0f8rE9sx07lHLaSDsFquOyD8ZqP&#10;vVHL9MeP8OzuHbMoz51OWxcSFQWrTu7pwADecJ9vntm3dbepOmv77rH/dfGS39FTZV413sf38Xho&#10;CINtHeitqUdHaYUt85qZQVvfiCd3hnDjei9uDPZhkL/Jfo1zmpkq7ajOy0acr7cBjyb2a37rib2E&#10;xHd7cGzXLiqe70zDzbSQgBHQWaUkUnBxtLQBF87S+h7HlcMH+fw9hNsuQnIXThN0p7/bjXMH9+Ly&#10;0UNwP34EXsePwf3wIXhzG36eqon7jqP6S/VyQ06gLwrDglAeE4HK+FhUxNPOEng1hFydsq8JiSiJ&#10;juFzQpHL56Z5CT4XEc//j+a+ws+cgP+xw3CjCj315VfYt3UbDn26kyf1BqyevRCr5y82qm7pzDkG&#10;IrvWrMPxHZ/C9+AhJBK66bSkqR5XkEJga2uF/k62iyR3QpCvm+BGBcnXDqJ19j99Cse/+BzbNcl+&#10;qfa9mqppA77QOrSM5XPmwXn8eEwl5Ga5EGjOtKpO08zMiblUa/NcZmDmFCfMUWZ11iysVEKDFvOT&#10;NSuxbfUKbON27eIFWEZbOn+qI2ZrGhhhJ8itI7gE2E2aWUHluJKgXMPXEyxXzJhFNTjVAFItmaQG&#10;BcgdtLEpIYE8J7L/74JudPwy6N4NKyM72tb+Y6AT1Oz2Yxd6jbFAp/ep96/PI7WqzycFq889JNBd&#10;fws6xY2ed1XdPwy6XoJOVf99HehuqKF1DTXKI5ugyyHoisOiUBodh/IEqoKsLFTl5qBO049UP9fb&#10;ZxpiWus8vH7Kzz0cVqmHGhloax0/cwyH14B4+398nLdfEI6yqepMYkDX1W3+1gyH1/fvGbs59rH+&#10;50Kge6YMLUOwVX+7wbZOgq4B7SVl6KA917zX1qpKKrqb/D0SdDeuYoC/x2tXeex43AZ5/JrLipHO&#10;i0P4RVd4mjmcB3B8z14qsm8N6M7u2U1FdxoZtKSCnGyqbKusqlRcOEHgo6UJhyvtNVNBKiGa9k4F&#10;vbKxYd7uCCEg9NzwK7R6588RDmcQdu4MAXWaiuwsQXMBWX5eKCBQyyJDUREbjUqCTfa1Pi0dTZlZ&#10;qE1JNaqumMovP9gf6dxv4hVXKrBTCD15FCEnjsCfltWVllVW9ABBF0Pb6U0bum4u1czchVhPC6sJ&#10;/Pu2bccF2tRIqrd0KsoMlc94XkE6gZuh+jvu2wrdl2YXqXxeioegdwkJ/KwRly4i+NxZnN+92wDu&#10;y1W0rbSGn69eg50bNuFzqsols2bD6WOCjkpu1lQXzHEh4AS64ZjvPAOzJjtjlurnqPAWz5yO1VRk&#10;Wwi57evWYMuqFVhDazp/ugumT5lIKE7Cgqkaf5uOZdNsK/KvmT2XQBfobNt18xZhqVpCOU7Fqlkz&#10;DejWzCVEaW1VjqIyoNd3b72d62qFWa1/OEYnJHSfkhIC3E/KTHSiDycjNO/VPuyTEVaMTkhYSQn7&#10;UALAgO4ZofNUFuZtvF1UR1B6m6iQIhnrpPlpPLX978h+3g29hn0yQqDTe9L71vu3tVW/bj6fki/m&#10;sw9229qrXxPkmjHErWmz3l0/3KNOyQiB7m3YOphYoLOVmLwTAt11goWW7HpbI3Ljo5GiaUrDoCsM&#10;jURJVKwpMZGiaywpNhbv2f07ePbwAVUWgUZlpq3KPRRvGNZ8YdOaSjCxjh/DUnOWojOhY0ZV94iW&#10;V6UkAp3mr6q7iWY+vL531yQQtE89953kwz8Zaqf/7GcVXRnaSktN+6aK3Gwe96u0rFdHgY6Kjsev&#10;Re3Uafc1ZqaEhJkR8d1eHKPdPLbrK6PONHFe06Z0fFVKohKTaF8CjCd6JEGQFOhn5r5qWpim4mmG&#10;ioq21ZCz0tTZaQxPpT8hSB8u90jx80UCwZdIVZTiSWh4UFH5uFPV+VCJB6GMz5dtVflJU3aWKSpu&#10;oEI1SQna5fwQf6QRSHGXaDUJ4pCTRxB66iiCjh/GiR2fYJ/G3L7eBT9acr/TZ7H/k0+NhVT7dY/j&#10;J2g5LyHN1xdZAQEEmadRbml8H4JcFj9blq/H2/DzRKZd6HVTvQg7vW8fD0TRwgbTvl7c9x2+27QB&#10;X9O27lqzCp+tWoUvN29hbMU8Zxc4fvyx6XIyi4AaDbp5VHWzHVzMrIm5tLALaT9XLZiHTSuXY+MK&#10;jS/OxFwXJyrBKZjhONk0DZjr7IiZkwg9KsXZEyZgoZMzrapAZqvBW0XwaXxPiYzlBKIWwlk7n2pP&#10;WeFli/j7yMT/fv38bfeSkaDdsmJ0uYnpbEK1YkpMBt4tMTFlJkNUd8MdTexD5SZWiYkW0FHcf0CF&#10;p1ITu7A6hJjFdOw6nWgxHfsuJ6b05DlPZBME3zO70hPTf40nx6+I588JNP3/cLzdJ0OdVYZLS6wy&#10;GNO95OGg7XPw86h8Rp9Pn1klNjdvEEiDBJ1ZMIegu64uGo243lNrSkm6Wm0lJiotMWG3OE5/t7K0&#10;hB0vJu+E5m1ea8cdXlRudregMDnWzGXMpv3JDqECCQlHUQTta3wiyqgM2ior8LeXz/EDIaGFadSM&#10;U/GKn/elFQSHjpU5DhqTG1Xu8ZqPvxuPCC+toP/IrMGqubKmLEWlJX09ptnmM1pHgemFykf0GqNK&#10;Sv6Z0Pt6pu+Tr/+GANaiOoPtbQRdLRVdKZq11itBl5+SxGOlbOtVfgfX+NvswfVrbWaGxPWuJoKu&#10;0GSpE3ly+9P+nT5waAR0R776Ese/+oJq7YTpFpKbGIUCHuNoPw9EeF9BUpg/chKiUJZO5ZWVCnUu&#10;UceSZi16U6j5rrZOMlV8rDQ5HvkxtqlXWVLdvCBl+HszPJARQDXlR7XEyA7yRkG4P0piw1FBQGoi&#10;f1NeFloLuS/a5YqURBTFhCE3xAfJ3pcQd+UcYi7Rtp47jpjLZxB88jCObd2I49u34gyt5AXa58v7&#10;DyLwzDnCyBXhl64g1sMT8VSbUmNxl12pJl2RRoWW7nUZmT58D/x8Of6eI5Ed6IXMQEIugMqP7zXd&#10;392811QfHgPCWV1UgqhML9Oi7922EV+tXWFKONRMYPf27dixdi2mE0iO4z/CNEFqOkE3lYBzmT4S&#10;cxgzqebU4UQ97hZRga1YMB8bV67AWlrhuVSB07gPh/HjMJnh8PFHVIjj4ELIOX80DlPHEaLjxmHW&#10;xImY5+iABU5OWDqdStFJWVonLOFrqvRE5ShWWUoE3//f6Nx+oujsY7Sqs/4eKTMZVnRm4RxurYVz&#10;fknRmWJihspMRsdodWeVdSjsS04U76i7Xyg9+fnQCfSuorPfp8JSdHov9u/tlxTdncEO3Bloo8JQ&#10;mQmta59mSdShr70aXc3lJrSAjuKtotPsiOafUXRtGOAxv0VVp04d5RkpNkUXFsITgaouKBQFYVR1&#10;cQlmLYXagjy8eWQbvH9OSEkRjQ7dP1LKIfVkX9bBv1UeYoXUnKXuBLqXt2/hwVV+z922+jptperU&#10;EUUL9BjY8fiOVmf/TIxWdBojHGxtR091HVoKiw3oavPykJuUQNXcYUpjbt68jut0HP3XOwi+bh7n&#10;JjSVFhB0YcjkhSH0ymWcOXgYR3d/i0NfakHonWYOqUCXHRXKC0k80iNDEEgVFS/llRJvioSraWXV&#10;uUS959SdREXCuq0uJU35uajJTEcp34eWMiyIijDJhNzAIOQGB/A78kG2uqIQKFn+XrzPl4oukKCL&#10;RFmqWjOlE5a2bijaqkNNcawUnR+kAKUEE9w0xneF6swbUWdPwH33V8bGxl1yRbwbYabkgQeV1+Ur&#10;iFJ2lmoujhY63u0iTGExoZ1J5Zaj1+c+8vjZ3gm+RylN630qMgjDdF/V1rkjkvsKuXAWnkcP4SAB&#10;++Xqlfic1lAdVHZt2WoKgJ1pW6XoZlCFaX3YuVOnY/5UjbfZYg5VnbqbuIwnCNVVmIps2ex5WLdk&#10;uYkF02Zi2oTJmEygOdL+OkyYCJeJkzFNK4yNn4hp4yfB5UMC78OPMH3ceKq8iabIWKGylAVUgCo/&#10;UY86KTptLx45gO/v3/7pGJ19jB6ns/62z75qjM4KK9v6S2N02iqUfR0d9uN1Sk5YY2MKWVj7eGe8&#10;jieW/RjTrwspm3fH6Oz3qdDraIzOGpuz4pfG6O4ML5gz1uLW1gR/zYpQ/Loxug6qug6CjkDp7zNr&#10;EqQFU82FEXDhETyZQpEfGmFKTAS6ypxsk019Q5BrfGus0ILS79r4d8OspD8c9mu3vpGVvX0bDwk2&#10;dQ9W9tXU0WkCfz/t8kN1KbYd37H2+4/G6DE6TSsbbO1AD61rS0ExGvJsnYdzaCW7mhr4G6LiG+gz&#10;iq6fv89B/U55DFWGorboaYEBiPXxxkXaukO7vsZ3n+4w6y4c+mwHQXfcVoDNfcX4akL7FVrRaFSo&#10;711OJuryVAicZzqSKDSp35rcX5+TZToQm4n4oSHIIuAyff2pnKi8aV+zqepy/AkSbrP9CBkq8mKq&#10;vpK4KDOPVs0CtB/tV40A1LShIikOZQSvnptJJZrp44mSiBDeF45cwiqPyquUsCwMFUj5Wvxs6bSo&#10;mf5UoH5Uk7TO2QG+fIxBsOaG+hhwFhC8RbToev187ts+9FpKgOQE+JixRL1uBm1rkpcHbf9lhJw/&#10;B6+jR3BEbd2pwnatXo3dtK1fbd6GZbSSUwkeR8JOrde1NqwBnQshNxyyr7KtUwk6NedUI4AlM+dC&#10;a89qoe0VcxYQdFMwheCaRjXoRHi5THGEM+Hn/DHvm+CA6R9PxIxxEzD9o/EmdHvORAczT3aho6NJ&#10;XChjqzG6z9ashNfpk/jLo/t/D3QW5DpM2P5WmQl/RP8NoBudgf3HQPdPxD8AOvv39mtAJ8hZsLPq&#10;6f4+6MYeo7NA9/hmP3prq5HOk1ZZ16LIKF6dQ2z2NTrOgK40I93ManhD+6iM5VOqotHxjPFLC+f8&#10;HOhMQTBV1UMqOqm5m5pGxq1px3T9Gp4oqyv198w2TvdfjZ+A7u5b0DUXFKEuJ9eALjshDrVUWffv&#10;3MA1HieN0Ql0aquujHVLeQmyIsKQHhSI1OBgeJ27gKPf7Dag++6TT3BgxyfwO30cudERZpwtlid5&#10;dkwEStOSTHlJFaNOk/nVGVhTu3KzTassdZAppc1Mo03V+F/ohfMIPn0agQRpyLETiDx9BvEXXZHk&#10;ftEM7GuAX+NfFuhKBbqMVNRq31SIzcWFjAKTJazWOrIaL9SUtGBCi5DU7Qq+v5LwIFRGEXoRwTZI&#10;8feQz9+DFH5+MFVpUAgKebsoNNj8T1EkgRgZgELa8MKQt6ArJPQKuO9ChrZKfliw+ynoqOjOnzWg&#10;O7bzM3y+YrlJRhz98iuzfoW6kkjRKRnxa0A3c7Iz75uJRdPnYPWCpfhkzUZsWLoasx2mYgqB6eSk&#10;ZRUnE3qT4aTg/8yY5IRp6maslu3jbMDT1LF5hNzcSQ5YRAurbKtCq/NrFTBN6fvrY1rXsQA3ErQD&#10;V7v1g+k2ca2nC/29PRi42kvY2YqGlXFVCHRW9nU06BSCnVVXZ4UFPysEO0vNKSz4jYae4PMu9ASp&#10;t2GViPz9eAu50aCz379e03pP1vuyQGeBXbC7Tft6/0b3O0sh2is6JSLs4y3otExivQ143Y0EY9Pb&#10;6GYMn7APNdje2oxM/oDTeeUuiojkDzSUsAviDzoSpYm0TrS2XR2NeP2DDRTWamCjYyywjBX2GVmV&#10;nagj8W1+/ze6qDQ72kynYGVhtQDOw5tDePVINpP/S0hatXTajrXvvxd6/09ePCScH3IftN0P75q2&#10;6+1VlQRDkcmMVhBCOVQ/JXkZuMPvY4DfwQAvOLoID5hZJh3obag1jTSTqK6SqXSCaPeO796FPZ9s&#10;MStG7dm22RT+5idGIz0mGJkxIShJo6JiVGUkEmhJqM9KQVO2usWko4bWMp/qLYpWMYAqx+fUafif&#10;OoPgM+cQdvY8Qk+dRODhQwg4dABhBGjkxTOIuUwr7O6KFI2PBfsRPMEoS4xFldptEZwtatJZQhtM&#10;ZVdLiKrRp7qZlMTFoDAqEjlhhBhhrb/LaI/LY2P4/YfTdgahICjYwK0gUBFsfhPFYeEo5W9C26Kw&#10;MBPF/N2UhQahnPuqCA8121JCujiIwBMwGXmEXC4VndRnJiGX5nEFCQR1+CV+vvMnCboDBN127F6/&#10;Foe2f4JjVMZae2IWldfk9z+AE23n9MkEGdXYLLVpcnSmZXUxLZkUs3nf9EmTGZN4ewoWEYhq2aQi&#10;50/WbMDsKVPh8MHHmPIh7Sth5vjxZEz8cAImfDjJLK04+WMHTOZtl4lOtLOT4cLHp8u+TppCReeE&#10;FdyfCo0/W7Mc5w98i8rsFPzny18FOkGux8S1nm6Cjj+k/9eB7l0lNhpgvzbs92G/f72mvXW1AHd3&#10;iDH8uWyf8yoeDFHd3HwLO4HOKLqOur8DujqztfWnE+yGQ+CTqmNoIZgHVGtlyYlI9eOPMpRXb/6Q&#10;8/kDN6CL5wmflozGhgo8f02b+U8Cxj5Gg+7x7ZtmTqy6nFxvazH97NS95LYabfYPmvVc3zymAiPo&#10;VD8nyP2zoHtB5WmBToXMTx/cQV9rE1oqytGo1cFk8Qi6/NQE5KUn4qZ+hzf7DOgGB2yg03G73tJo&#10;esvFeLgj0dfHFP0e/nIndm/dhK83a2HoTQZ0hSlxyE2K4DYKZRnxqEiPR7VAl56A6tR41CTz+FLp&#10;xXu6wZPKRoXGFw8cxJUjx+ChPndff4MzX3+NK/v2wGP/Hngf2AvvQ3sRfuEUYtwuINH7ClJ83ZFF&#10;C1koRUZAm76CBJ3V207bBirHWmVfqdC1JKIWz8mLjECBWjDFEHSaSpacbGrwSqJiCLAIFFPVFwfT&#10;ehNy+UbREW6h4WZru02FSthVhTMIzGpGpWBH+JUQdIWBVHRSc4TcT0F3gaA7RdCdMKA7vWsn9m/d&#10;jKOy/p9+ato0OXz4kQkDOoJs5hQHzCLsBDb1nBsNuhmTqcYcJmPh9KlYppZPS6kQt++kwptLYI7H&#10;BMaUcVMM2D76YDI+/NAB48a5YOIEZ0wc7whHgY4KT23cpxJ0Mwi6uZMJTiUlpjpj0+L5+HTNMvie&#10;P47Xd/ttoBsrEWFCk6ip6K5JzTGuUtEJeAJdP+2rEhJWSYl9mYmSD4qfJCQEiOH5rworKaHBfYVu&#10;q3xDcNOgv5Wg+EliYhToRicR3oGXXbLh74X9PuwTH3pN+2SE9fms928lJu7euoqHt6hshroJuy7c&#10;G5TlpB3tJei66sycV811teJtMqKOoBPw6gi6egJOsBuOXio6nrDX+T3doS17fmvQDISrfCGHdiWf&#10;sMvx5xU5hFfxqCjTP626NA9PCevXL6Xe3g7u/zPxbunJI36+G7jZq0V72nGN6rK/1daqaYgW9pZK&#10;TajqXj96NFLGYoqG/wHQvfPaL2izCbpnFuju3kJfUwNaSksJh1xUpCajnGAvSIlHWlwE+vuooIcE&#10;OkLOKDrbnOGB9mYCJQ2xnu5UdH6mZOTIVwLdRuzavN6EJ5VXCWFWlKbOJTHcbyz/JwE1BF1VaizV&#10;VTSyqHYCThzBKULyyM5PceTzz3Hw08/whVbSWrkCX27aiC+pdL5Ys8J0DTm/5yuc/nIHvA7tQaLX&#10;ZWSH+PI780MB1VwxVWNZkl4jbQR0mpus9vhKSKhdvlnVn5+xLCmBaj3eNORUskO31aCzhlGt6WRx&#10;/DuG7zEqmraWoA4l3BhFvAhqW8z7SiOjUEVQ1tCeV0eFoyqSoIuQqgtGaQitrdRckNSctwklLTJ9&#10;3E2mVqALs0B37ADO7v4SB7ZtYWzFZ2vXEjYTMPG99wzknMaNM2ptpmrpHBwINi2B6ETIUdVpChhv&#10;63EDOsfJmE8oaeX9NYuW4KttO7B87iIqNxdMmTwDjo5z4OwyH45TF2GyyyJMmbYU02cswXQXgnWi&#10;M5ynuMDFwE4JC74eQTePr7dk2lQsn6VpZlOxdeVCtFcXv+1eMlJa8k65STujE319b+NqH8F3lSrv&#10;Ok8+WjOVmJjFcwa7RhbPMaUWVDamvOT2cJkJtyozMR1NrLhrC5WbWN1NRspOHjJUcvLwhq3cRCUe&#10;wzFSdjIcPyk9UdcTK+xLRv5OvLMfu04qj59QXfJ96D3p/VmL/uhvfS7d1ue5fZvW9RYhd6sT94c6&#10;cfdmO24NEATXCau+elvXEkZPe8VIFxNbeUmtbaEcbvt7qeyGY6CXdravkeq5jWq6GVqT4sWdQfTW&#10;VZoSk0z+QNXpQgPPeYEBKOFVvziBJ2luGp7y4vDmtdQU1dh/IVQqYpXuqMzj0R0pOip72lbNSLja&#10;xPfXZGvffpOw0/zZ53fv4HtC8Q2fr1XItCKZffnKL8XI6zJUKvTk6X1ubevQPifouutq0UzbWkPF&#10;U5JIKBEW+dwmhQeiq6WGLuE61Rx/k/1aLKfddIC51d0KLVgT5+2GkEvn4H3uBE7t/Rp7Pt2Mr7eu&#10;x1eb15r7SqngStOiCblolFHVVRJ4lcm8eBBK6f4e8D68DwcIxW/WrsIeQu0g1czebdvwmRaqWbcW&#10;+wjAb7fz5KdtOvXtFwh2PYUrB3fj5M4ttLVHCDdax/gwlCdEmG1ZUgxBZ1twR6UqWlCntTiP4Ms0&#10;99XnpPNxLXWZRCubbLYVqSojotpM0RoTSYQdbXVaCupTklGvZRmp6ktjVEROVUp7LYtbQUVYQUDW&#10;8LdRGxeJ6phwVEYTchFUc2EBKJLCDPZFviLI24RKTlSGkuZ5CfEeBN0Vgu7CSXgeP4Bze3aZzOt3&#10;PAably2l8voAE977I6Z89IGtvGTyRMygWlMt3EynKZjt4oi5pq7OETN5nx6f7qDnTDT3LZ41E6sX&#10;LaYF3oh1S1dgwbwVmD1/NWbPW4OZ89fBZfZaOM5aDYdZazF1xjK4OM3B5IlT4TRlOsMFzhMdaWUd&#10;CNApmOPghMXTp5tC43nOU7h1QDwvLu92L+l7V91dJeSu8uotJae4xh+4pe76r3aOLJ4jZWfKTIZD&#10;ZSdSd0bJjSo3sVd0CksZWYrOirE6nNjHOwrPTn2NDnuV9vdirP9XPH1C68r3YIqF79mKnfW6+pxp&#10;KTHQMdRnuT1E0Mm2Us1J0d2/2TlSaiJlp04mpqykXdZ1bEU32NuAfqo6xQ0pur4m20WF6kTdOZ7c&#10;GsDNjhakhQUhhXajgHDLCw7hVTjQjMmU6YdOVfdg8Bp+eP3yHYX0z8RoRfdMXURon2Vbexrr0VNf&#10;a9ZnvdbA991MK9vWgXvX+vHq4QNTYKypY+oobO3j74VezxQz0zJrRbjHj6TQH5q6wKdDN9BWTtua&#10;l0dFk0ZLF4Oi+BgUJMQiKSwQ9eWFeHhnwHwvKi/RFLAhHrM7/B2rD19GSBB8Th03JQdnaS0PfvEp&#10;vv2EsNuyAX6uZ1GRIZAQCozSJAIuLhxFtJgq8fA7sh9H9dxVy7B73Wqc3PUlQi9eNIvRfLlxI3as&#10;XUPgrSXkVuFzKrpzVHPexw/CnWou4OQhZAR6oTollpaT8EyKZkQRVnGoofW2llBUuYrCUnT12VJ1&#10;abTO6ib9NiqoYssIPG21oE49lV9jRgaaGI1paahLSkZtEgFI66uoo82tofKrS4xDA49XXWwUqqPD&#10;UREegtLQQBTxolmoccMQJSts8a6ic0WE22mEEtz6TK57d+PIZ9uxb8tm7Fi9GtMnT8KEP/0Jkz/4&#10;wNS9WYpuBmMmVZ2Kg+e6OFPBOZrxO9vjkzBt0ngqPNrNmTOweuFibFuzHp+s3YjVKzZh/uINmDl3&#10;FabPWYOpc9bCmSHQucxcDieneVR8M+FI1ec0ZRqcJrvQymoVMtrlyU6Em5IgLpjr5EDF6AT/Kxd+&#10;Oql/ZHxOf/d0mnE5K6yxOpt9pX3hj2isif4KjddZY3P2Y3XW+JwVetwaq9OYnH3Yj4tpnM4+7Mfs&#10;3rGxo8J+3O3vxVj/r5BVNnaa70Pv6wFVlZ7fWFuOkAAv9HQ28bPwM8jKEnYao7PG6exLTTQeZ2Vb&#10;f26MTuNyGqdT3NAYHdX2VSqTazzOWg9BHY3vETT5vEKr24bGbvJpW7N9A2g/QlFJG1NEAFyj2vrx&#10;1cufWMN/NEaP0b14cBdatOYqbWsXIddVw89SW4u+OirQRtr0VjXy7MXLu/fx/eMntLGPCTtB0raP&#10;vxdKYlhr7FrzkbV2xKObg6bdewvVXK3WdU1IMpPjC6la8mOjkRQahLLcDNzRXFdlXAk5XYxvEHJ3&#10;eLG+3d6K4thYhF+6aOakBl48j/MH9uI7KhMlJAJcz6EygwBJFuTU+iocuaEByPTzQtS5U7j4NW3q&#10;5nXYu2ENjn66DZcO7Ef45csIvngJ+z/diU9XrMRX69fju82bcJy2NuD4YUTw/5K9r6CUtrqGtria&#10;SqyacLOiirBSaYm1FoWtdIXWtSDPZHYbsvhYBlVdWuo7UUHLajofE3JV/FtrzmqBncbMTLTw2LSk&#10;USEyWtIz0ZRKCKbQHienojEpEU0JhB1/H7XRVHaRVHbD43RFwxlYK94doyPorgyD7thBXNq323xG&#10;JSN2bdpkkg4anxtJRgyP0c2gldRWY3RznV3M+NyMyVJeSlZM4na8Ad4CWs1VCxZi0/LV+HTdZqxb&#10;tQmLl6zD3HkE3axlmD57JVXdKjjNXIWpM1fA0WUBJk+ZDUeHWXCcQos7eSpB50yl6EKQCqozaJOn&#10;Yd40viZBemzfnv8q6GwxeF1lJr0jcUPdXv+LoBNUrKSElZD4fwvoFHp+TmYSCmgTrceUjFDW9V3Q&#10;deA2red/BXR9Ah1PXH0nD3gMn9zsN2UJCf6+yNWcyDBb221l3ZSUKKZdUanCjy9f4LUBxjC07MIe&#10;Zr8U74BO6u7BPRvoWprQUVttWpt3V1ejx6xCxvdL2F1vasXzW3fw45OneEPQvf4Z0GnfApu2Vqg8&#10;5SnV4OP793jhuIVbg1fRRwWrFcC0VoRKSqpSaVtjCfTISBQoIxkVgWSCLoc21qwGxrh+VauBKRnB&#10;40/YPaAbUWFvrJenmb+aTxUo0O379BOTjNC6CJW0iWWEXElCJAqjVQ/ng3j1fTt2GJe/+RLnd30O&#10;jwPfwe/4ESqbo7hy6BD8z56F57ETuLzvAHxVUnLBFQlXLpt5pXkBfigK13hcmAFdPRVjbVrCSNRo&#10;HVeNxVHRScGpYFjjr6ZGLzfHLJpjDzoBTSHQaT0Lga6S9wt2el4jn9+aRWAScAJdawahN3xbwGui&#10;smtOjDegq+fFwR52JTx+Kj2x4pdB9y1OfLHTlJlIzaqsZOKf3seEP/7pJ6BTWAmJsUA3gzZ2HtXe&#10;0tm2errtazdhy7qtWLNqM5YsXotZs5dhxqzlmDZrBdXcCgM6J43ZOc6Fo2KKlN10M2Y3ffI0AzrN&#10;wFgwfSZmOVHdzZiGdcsW07pSjSgs2NnHaNAp+vuUde0zCQn7GLzWh5v91zA0cG0YeLbEhMou7EEn&#10;sNmHPfTsM7CjwWcPPcXPQW90jAWuXxP2+1fYv7bej+5LSYxCUX4G6mtKDdgf8X6z1uvNa6YZp0Kt&#10;m7Q6mBZZVgZVYBsr66qtfeb1LeiaeQEiPHgRutat2rxuvLh3C7VFeaawNYeQy6eqUxY2MygIeREq&#10;Ho6hJcrEa1PTpnZHtiJhUzBMC6itVRv3kyCArOePDmNjH98zTQa6GmvMwjTtVeVoryxDF0HUV16F&#10;q1U1hF61qavTVLTXjzXf1rZvQc2qy3tJ+Gn74tEjPLlHqN26RTU2iOvd3ehubUUbrXAzlWJzXS1a&#10;amrQVlWNrupaVGdkoyIxjaBL5Gel6mLk8IRNIVASIoIxoAy1QNfTNhL9DK0Q1t5QjaTIECRHhMCf&#10;iu7Ud7uxnxZs77YtVGYXCBPCIzYCpdFhKNEC1rRzqn2Lu3gOsZqUf8XVKLw8wYCvV8T9aJsbFIg8&#10;lXeEhBEQgUh2o+Xz5HejJFFYiAFnbUYirSitJKMui9aSF0lFDaM6ncouMxktBVloL84128Ycwi8z&#10;wwDOfilEbZVxVZeTqnjCkpa0llbVKDbCTGpOgGvLzDbxDui4H4FOqq6RjsCCXQ0vFBWR/Mz8LIKc&#10;Skxsxc1e0GT/RLcLiHE7hwjX0/A7eQRuR/bRun+BwwTd+sWLCLn3jJqb8sGHcPxIU7YmGMDZsqtT&#10;TPZVik6rgOm22jgp4zrH2TaXVaDTmhOr5tO+rt6ALeu3Y/Wa7VixchvmL9qAaXNWw5lqzmEGVd2M&#10;FXCettTAzonKztl5HpydZsOBsHOZoLVmp5hlFRdMm25ea/HMmbTFC/8roHs3Bq9dJeiuE3TX/1tA&#10;J8Vkxf/ToNPr2b+26UlHlVdRkoc8/nDLinPM+3+i590awOOhAbMM4oMbtnhIBXa3nxeDfxJ01wU6&#10;c9Iqg9uB53eHaBurEeuv1Z+CzMmeGhhgKv9zwsNQRDtXlpxERXmDkHluVJJAJcCZguFh8Pxc/Bzo&#10;NBXr1ZP7uE3F3l5fibbqcrSWl6ClrAjtZcXoLilDT3kFuisrca2pEa8f3sebJ7SeD3k8CbOHt2/j&#10;/tCQAdrQtesY7OszYOtta0dXSys6mrRCfwt62ugsOjsxePUqHt69g+cPHuCHJ8/wtyfP0VNVh/yo&#10;eAO6XEJeM0S0GEwKoRMb4k9I1puedPagu9ataXSd5jeeQ6hE8AT2pK08secbA7r9Oz5B4LmzBEgi&#10;yqPDURYVZqI6LhpVcVGoiIkwf2tmQmlEqLldGRuJSt6vwtuC4EADuAwvHyogAsJXdWlUSeFRKKd6&#10;UnlKQ04qmvLSzdYCnTK6eqwqLd7c1uNtRYRTQSYastONShPYymk5S+LjTHlJLj9rSRTfVwz/J477&#10;TUphpKKBoFPIpgpuFux+EXT8nfwS6LJ4IU3zdKNCvYBYgk71gIFnjsH75CFoHdnPVq/A9AnjMf4P&#10;fzSAm/L+u6BTSNlJyam0xIKPDXSTaDEdTdZ14XR1MpmNFXNt9nXLxk+xZNlGLF2+BSvX7MCCZVsw&#10;de46OM1aQ/tKRfcO6Oab5IRAN3WSbWHtRTNmcn+zzOvOn6oOKYvwL92djVAoISG4vZOMIOisRIQV&#10;1/vU66v3JzFgFB1BN0jQqZ5JdXU3ekdW838nGUHAWSUa9okJe8iNTk7YJyZGJydGw80+UTEWxMYK&#10;K/Fg/n569539K0a/rt5ffW0pUpKizNY8xlCL9ce3Bwg8gpvK7skdntRUE7ev0+LThir5YJWZaP7r&#10;W9DR+tmVmChGkhEGdLZQU84n6qbb1YqUUKoHPx9kUTWkBwUghVZW7bsLY2x27iqV0Y/Pn9v6zhlY&#10;vZ3vat+h5CdhrKXs5qh48gjfP3uAe4N9hFyZ6QqiJf+aqC41vtRRYFtusbO8HG0V5aYE5YaSWV1t&#10;hJdUWj1h1ohOtUNndPO+q51UulpQe5DHjFBT4uI1LaxKU75XC6nhpp3fUwn+9elz3O7sRk5kDFVs&#10;DHKCg5EVEmS6LafxJI0M8EZTVTFu87d3bfh4maAa7meorq40PxOBbq4IoVI7sedrgu4THNq5w3Sh&#10;rUiMQ6nq26joFNUJ0ahLjqNiiqV6IrRiwvl4KIqpHNV9RIpPc0NzArmlessJ0JQsATGSMCSMaK9r&#10;UxLRkJtC20zQ5KVR0SUTdMNqTqUraXG0n3GoSqelzElBS2EmQZdB66omqpkEoRRdEkEXa75ntWjP&#10;5ucuDAk1r6WykYoYvr84go8qryElFc3pGSZaMrgvhkDXmJpG0CURdIQcbbuVlLDKTSoEcjvQZauL&#10;Ca1rqubZXjlvQBd1+SyCzp6AD1Xd2W+/xupZ0zH+d781pSUOH31kwpGhSfgzVDRslZiovGSqQCdF&#10;50DQTTTWdd5UR9PBRFlXgW7Z7PmE0jJs3rAd69fvwOLF67Fk+WYsXr4NcxZvgsvsNXCcsfxnQedC&#10;0E2dMMG81mIqOZW1zHVxsSm6LioHRTfVg0pN7MtL+nhS9am8xC5Macm1np9E/3XCrp/qzsw17DJl&#10;Jzdudv+km8nQreG/xyg3UUeQkVDJyX0qveFQKYcpNbFiVKeTd8KuFMW+DOUX4+lw8LbKSUbv03pd&#10;8z74mipxqa4uRGSkP0pKs0yZzG1+rsd3qezu9OORwE2wP75zHa31ZejrqMOtAZ7YXdW2EpM2lZjQ&#10;7nVogZwac/+17hraLKo6lZdwO2DKTBpoXaXqWnjSNuNmXxsVI48NVUs2bVaC5kFSVaRRzSTwx5nO&#10;bR5P0gz+aFsqK/AX1bHRPr56qsznw5ESDv2trsIvqbjMbZWC2N/Hv9W55O39/PvJA/z47D4eULF3&#10;0K63lBWgoSAbDXmZPImz0ZpbgNYCrVJfjMbiItSp+LWilPaT6q+pDn0E3q0B2vrbPH73btMGPzCv&#10;YR+auqbQbZWlqHuJZkXo77+9fGG6p+REC3RRyKFlzAz0JwCCkB4WiJgAT1TmZ5iFiszxGo7+Pm15&#10;DLltqC6ionNHsMdFXKAFO/b15zjy+Q64Hz2IMpWraFZEdAgq4iNQmRiJ6mQCixezqkRCITkGFQkR&#10;VGnqEkwoRAaiKCoIpfwepNwqqbqqtATl8O2aRNrVjGQ05FN1KfJSUJujLigJqM6MR1VGLMpSo0wp&#10;S0VaDGqyE9BUkIbmwnQGAVWQg3pa2OoMuobkeOTqe+XnzAphBPgj098P6bzQ5Wh2Q2SEee1aKvla&#10;Aq2eSrBBi++kp6GBllclKA0pCWhMikF9IgGewM/D910VE4YqlZpEBlGdKhGhWjplXNWv7jJS3F0R&#10;T8CZDioEXsh5tYQ6hnO0/atnzcDEP/4eE97/EyZ9QNiN+xAOH38I54kfYzpBpjISlZPMmUplNX2q&#10;iZmOU6i8JmDaFJWWOGABQbeI+1k4YxaWzpmHFbSvq5atweaNn2HZ0vVYuGgtFi3ZiMUrtmL2gvVw&#10;FuimLoGjy0I4EnICnayr45TpcKZtdZ7wsSlpWTBzGmarxRNvr1w4n9a1m9ZV0WWL/4qis8IqJh5Z&#10;DtFO0dmrvNGKzj6skhMrRpeb/FLYKzF7dfdLoS4lVu85+/+3wn7/Un6PHw2hqqIA7W1UYdc7UFdT&#10;Yo7Zc9paLYUoRWctnlOWl4Ha0jwqoU6z4pe1YI46mVgL5Fzv4n74mMpLFFJ0psyEqs4GuVbe1rzZ&#10;VjymLZaqK0tPRpyXh1FxKp2I9/akhfWjfQ0l/KhMMrNMQuDPGhtTmQfV2gt1GKE6M51JqPLeqrjh&#10;4G0lD36gqvp+ONQ55MXDB7bV9AmpGx3N6KRtbSkpMBPa67IzTIawKTPHLM7TkJ9vVtJvq6mkfe43&#10;MxqkBqXSflByRK87/Fq6XyrOipH3o8f0ui+fmlCpy5/V2PP+AxTSrmlRIE1/yvD1RSZP9PTQICSo&#10;TCIt0ShOexVshVRdZ3MNYgJ9cO7wPrgeOYALB/aaVugexw6jOjWRgIo0qk0KrjKO9nQ4pO5qCELd&#10;NspOcFA9Gp9fmxSP+mRCLIkqTY00GSrxaEojsHhsmvKppoZD6q6Wiq6aCq4ilWAlTEuTuM+UGKq8&#10;RCo6KjFGWzGPn5oH5OVQ+aWhnLa6KDYauVRf+Zr6FRRsSooyfHyR6umFLD9/o/DKY2Js6o6QVVmJ&#10;3pdVZtKQRNAlxBg1V09bbl88XGIsuKaAaVaEl+lZp951Ke4XjaKLdz+PmMtakOcE/M8cx/nvvsWa&#10;2TMx8fe/x8d/+INN1X34IaYwpKpUWqJCYm3nTXWhPZ3+jqKbPnmCyYguIPwWC3TTZ2LprHlYSdAt&#10;m78UG9ZswZpVG7FwwUosWrwOS1dsMVZ25tzVcBTonBfCwUnjc/Pg5DgLTg4zMHWyrXxFJS0L+HpS&#10;cypYXrVggS3rah//lTE6K+ynh40eo7Mftxs9Rmcfo6eH2Y/R/VL8I+N39qExN4Vu2/+/4p0xOoLM&#10;GqOrrihEaVE2EnmFT4gNQ2tTNZ7dta0noTIQrSnxZ6qS3pYGZPFE6e9soJWTfa013YY1wd8ap7PP&#10;utpnXvu7G4dPWtuguir971I9PyNwmkuKEO/libRAKpuQYCR4eSHRxwcZwQSA2gTFJeL1vQf4j1dv&#10;8CNt3/cM02GY4Pv++Qszfqe/XzwiAIcXmtbk+R+fPOPzn5mM6cMbN3Gzhwqpneq+pQU9ddVoKaVl&#10;5UnYSJhZmcH6dEZaJurUJTc7G+W8v6+lEX99xdd9bpsS9lpZWG5fcatkxFhhP1b4kpB99sq25oRm&#10;V5j3xs9Qnp2LzNAI5AVQyWlcjCd5Oj9zYpA/VW6UWXejX1O/RsbopKRbMHiVrqS9CekxETjw1U6c&#10;3rcHrgf3w/XAPnifOI7adEKIICjjia9xOTMOZ0VMpLnPGsPTbY3f1SbGoi6RSiqBSiqBtjSRcCGI&#10;m1MJKyUEVDZSIDtqC43DaYyuIkUzHKJQTOWorf7W/R0luSbai/LQQVWshbCtpISmfmmsriw2juor&#10;0kzxygsMJpB8CCSqMG8/FIWEozyKQI6JQ3VcAmrj+b6Goy4+Ho2EXAOBqfG5GqrAakJTU8KUdbWm&#10;gCkJoa7D6kac4nbJNCWI9zhvxugEuqDzJ+HKYyfQTfj978wY3aT33jclJkpIaIxOiQhrrM5KRNiP&#10;0dmmgKm0xAXL587BYrVDnzHHJCSWzVuC9as2YNO6rVhE0C1csApLlm4wsJu3eANcjH1dZEDn5Dj3&#10;LegmOWIGX1evoYSEXlPjdFo/478RdKqlE9QEOJWY2OK/AjqTCPgVYQ+p0UD7ufgl0ClGv4bG8iqo&#10;0iJC/ZCVnmDGOTUI/phwM4vmMF48uE3IqY16I7oaCbT2WtNxWGCzOpn8etANKzqetEO9HXhBoF5t&#10;rEUSrYvG6dJo4WI93BDnyR+ov2ZNhCCNJ8Ltrh78qIn2D2kD79zBnYF+WuIekwgY6CXAuvmd9vRg&#10;gDC7wftuXruGm738Pvl/19ra0dPcws/A1yfoBjttNWkDBJi6bdTnZBvI1aSmmhbgNclpPCHTabUy&#10;zFoOKj/5gaB/SYsqiH1PRWYAJrU2CnBW/Dzonpv/+9ur16grKkFaUCjy/GnZPbyQ4q2kTCBUV6gy&#10;k4HOFgz0dbwDu75O2n5+P1e5Lc5KxZlD+3B6/x6c278Xlw7tN3Vx5YlxqEuJR2mkLeEgqAloFvQ0&#10;s8DMLiDc1FlEt+tpKeuptqScGnkMmtQtmNFK4HdQ3XZQkbUScFY05eoYxZs6vQKqwkJeIJWVFeiU&#10;qOitLEJ3eQEhl4/OkmIDOl1MVFaixIQysLUqANa0Ly1eLgvvH4BUd17wqOwEPmtCf7kZJ4zje7dF&#10;TVwslVwM6mII6OhIAziVlmiCf7Fm2YwkITzfgs6sHeFK23rWgC7M9QxCGK48bqNBJ8jZ19Kp7ERb&#10;lZaMBt3UiR9T+Y3jYw5mrqvG6NS2SaBbMX8JVi9djc1rt2D5kjVYvGgNlixZjyXLNmHh0s2mrs55&#10;ulTdfFM8/HOgE2AFWrV4/0XQWd1LrLAHnn1NneBnDzqVmty4riysyk0It8H+kbhD22Wv8Kzs62jo&#10;jQbd6AzsaPD8XIwFLStGw26s54wVen09XxnXfP44lXXVvFo99liPcauFc652tyAjJc4UFbc2VkIL&#10;52jBHNXSWaBTWBlY3S/YKQQ+gc5Az76bCUPrUDy5zePb04zUYB/EeLgSdN6I45U3zu2iWYQlK8AX&#10;WbQ35YlJtEIFaC0vRX1JIerKi1BbVoSqomJbFBahklFbWob2+gb0dXTgBr/DWwMDuDd009Z6SZaS&#10;akrW881LgesubWkFaqlWBLpaVd/TqtVQzWglK52QFempqOfJ+ubxPbx6pJq426ZO7vsXL35Sq/dz&#10;oXo/qymAXlulKf/++g06+T6TQ0ORzUildU284o4sqtrUoABE+3rxWFI593eamRG6SFzlcdJiOYPX&#10;O/jbbUVDbQV8PS7jyJ7dOLX3O560+3H+2z3GGqq+LU993iKCDezM2g7cVlO91SXFmXGuprQkNNLm&#10;atuSQfVGJdisLQHakp2G5twMtBZq/moO2gqy0ZmbSeBloj0nHS2ZqbS7UbTHYSiNDTegKyXoKlPj&#10;jNq7XluGq9UltK25aC0qRDNBJ8hVaqUwfpcqJxGwagUrvt+qyHDTfSTH2xNJFy8gy8cTRWH83glp&#10;wdmmQjXXlSqU2yoq03LeLg0PQXEoP6daMwlwUnKCHNWc1Z5JpSVqL5VofleuiL50HuEXaV8vnIPb&#10;kcNYO3s2xv3mtxj/xz+aEhPBTlsBT7CbOoEWdRh0gty7is6aIeFgMqSCkR5fNnsuli9YhFXLVmKj&#10;iodpYRfOX43Fizdi8dKtWLxsO+Ys2AiX6VR1Lovg7EjYOaiebhacpziZlcdm8DUWEHTK9M6cNMW0&#10;kPpvAt1V/sioDEy5iQA3MBL/J0Bnwe7XxGhI2cc/AzrreSoYVh1dbFSweT/KMut+vW8pVt2nXn46&#10;puW0IhGhvmipLYKWQxTEepor0dVU/qtAN1aoIPnu9Xbkx4Yi2v0CUvw8EOt2AbFXLpjaL/1gc2jn&#10;sqjssnkyZPKHL8uWTfDmqTC2IB+15RVoIzR6tVYrldzju3cNTDQr4fuXL/DD61e2NSV4nwmNrRF0&#10;b148pNprsvVN40loTsDYBJNlrExIMONJKmYtIQBk479//siA7jkVm/Y7FtTGCgt0xrYO1+D9x5vv&#10;caO7B0mhYWYB7zQ/P7MuaSbtq0psInmit9VX8DdJy9pLZXeNn22gy4Q6QGs4paW5DgE8kb/7YieO&#10;fr0Lp3cTeF99jSRfbzTlpCE3LBAFWtPBAh2PXQ0VnD3omtOTDeRaCa62rDR05ghmVHGqhSvKQQfV&#10;fnspLSiB183j1MXH2rPT0ZCcMGKBKwg8NQuoTKZtTU9EM1+7nf/fwf9pVIKHkBPoKpOTjF0toXor&#10;Def/KPFANWZmNAT4me4jOV4eSDh7mvbVA8Xho0FHhSeVOhwmu0rI2VtV/V7sIWe/QM5PQXce7keP&#10;Yt3cuRj3b7/Fx7//oykWVtiDzljYieombFN0Vh2d4KetVXpiD7qls+dg+UIb6Nat2Yj167Zh2ZIN&#10;mD9/nQ10y3dgznyBbgWcpy6hmrOBzmnKbDhNdoILATqN+53Pfc13mWZAt5BbM9fVPuyTEbbuJao/&#10;soV9UsKa86pQgsI+GaEYpKK7QUV3k4puiErOCllZ++SEVWYyOjFhkhH3BkbCvtTkn01MjI7RCYmx&#10;nvNOPHr7P+p2omRER1sdfvz+qXn/LU1VyEiLQ0VZ3sh7VKlKanI0PNzOIis5AncHOwgw2dkqgq6M&#10;oFNCwjbv9Wp7tS0B0W2b+/qTTiYMdUIZ4FaL8Dy+1UubmGBAl+B1CdGXz5m+ZylahMWXV2Se+Ck8&#10;EQo1+Fych07a58Gr7bh/awBP7t3F80cPbUqJSkslJVpAR2GApmSF1BRvW/NQtfbEi+cP8OOrR1ST&#10;baihUjHqLS7OjAuppKI0JsaUQmgBmQLaOhVLq8i4t6uDF6zbI/v+tfHSavEuNcj3+rdXr0zfu9QI&#10;Qpugy/CnXVWBLu2rVsiP8HFHXVkhL6K2es7rVzvR2U6rXV9J5Z2L3OxUpI43t7sAAP/0SURBVNGe&#10;+nu7Yc/nn+GQWTPiK5z8ahe8jh5GQ3Yy8iOCkBtKgESGoITKrpKgqE2g2kui9eP/NqUTdBkEHS8Y&#10;rVRxUmpdBFN3fha6CKnOIkaJ5q5S1eXTwlPhtamXnVb4Hy5R0baK+6wk6KqSaIdpZxsykwzwGjLU&#10;/071djq+ycgLC0NOkMbQgmkr/ZDu6UEF54E8qldFLuGedPEcok4eM0kElb6oPKZC2WC+jm7rNfVZ&#10;ikJtU73yhzuVqIzErAjG45ahrL3mt/JvtW9XpHjSunq8C7pQV1czx3f9vHn46N9+g49+9zvC7vdU&#10;dn8g6P5kEhLOWudBC+VMnGjmuKp7iZIDSkYoQaEwZSbcLpo5E0tmz6IKm4alc96Cbu2q9Vi3ditW&#10;r9yKBQvWY9GSLViweBut61o4uiyFk/NbRWcDnQOcJ08k7CZh3jSClYpOvermE7S27iV2YV9e0ttD&#10;RdLTMRL2ZSbqYmKFrZuJrcSkv/9tmcmNwWu4cYOwu8Ef3XDcItzsy01UYmKFfamJ6WpiV25iX2qi&#10;LifvLKpjX3YyOuzKUEaHfVnJWCUlIyUqw2Un2p/u12vq+TU1RaaTiUpOMjLjEB8fiobGMrNvdT3R&#10;Y/pcBQVpCA52R015JlVTD9VTk1kkp7O5BF0ttgVz1NFEC+aYMpPhchMtqmPfzcQqO1GXkxvXGvHs&#10;Xh9aijMQ7XEO8V78IV4+YxZRSZaV9eEVmfY1nT/sJ4N9+I9Xj/HjiwdUaQ/x/evHhIeA8xhaLMcs&#10;oPNEa9mqFboWGmKorOMlIfeCkONzFLpfn+vHVw9x53oXQZeOyhSevLRQJVSNhVQZRdwW0CIV8QTO&#10;S4pGb0sNHlPdVlaW8FgM4tUrwevJPxSvlMxgfE/g/cjtC0I6Oy4G6cEByOBnTPFwR6rJOPsizOsy&#10;KmkZywm7bMIiLTUByclxSCWg8gic2hqq6M4WVJYWmjmQ+z771IDu+Bdf4dSuL1CqriIMLUxTHBFI&#10;JRREpUrQUb2r1KQ2lbBLJ+wIpeYswi47haBLRRdh152Xge6CTHQy2gtpXwvSqdJSzHMbeEFSyUpB&#10;eACK6QJUplKdxH1yv1W0roqKOKk8RhzBREDl02LmhAQRQPwevb2QdPkyvPbswfmdO+Dx7ZcIO34I&#10;CRfPIN71tLkdeeooVRkVHfdfxn3o9bQtpeoviQk161RY5SPW4jjaqpQk3YfqzecyUrwvmwV5Evkb&#10;UqY13u2cmQKmIZGYyxcQcekCwi66wuvECWyYPx/jfkvQ/eG3GPdHwk6lJu/90ZSaOH78oelkonIP&#10;dTJRl5LZpnuJrCVtq8MkU2biMnE8H3MyJSaam7po9gwsW7gQK5eswOoVa7Fm9WasXL4ZixZtxIJF&#10;mzB34RbMnLPOWFdnl8VwdppP2M2Ds8McOFK9OU4cR9jZ9rlg6lTMIEznEKb/0kd5/078k4rOKjGx&#10;lJxi6MZbJfePKrrRYV9qorBXeKNV3K8Nq6TElJU8flfRWYpMpSTaSsWNbB/alFour/4qFo6NDsb5&#10;s0fRUFeGH948Me9JXVxUYpPFH3gpr+xJPHnaG0qpNrJMobCik4pOqq6rucxWQExVp/tVbmJ1NbGK&#10;h624RqWnGOwj6O5exVW+frQnf5SeyozpqnvWDB4ne15GEiGgZfrUmfhvhNar4b57z57fHykcHh0q&#10;KjbLFkpJWcpqWFUJOk+f3sGPBOXjoX7U5WejQjY1lgoujICjnSwID0deVAQKE2KRo3otWribvAhK&#10;zambiha8sZZF/DVhr+hUmvJnxl9fvkRhSgqS/JVx1TQtT35ehr8vQqlCyqmqaipL0VhXhe6OFv4+&#10;ZVv5u7s5wN+k3MINdLTUw41W77sd23H08y9w4JPtpvVQeqCnGafLJxSkgMqphKqViFDyITHGFBA3&#10;EJ72iq6Daq0nKx09tK/dtKjdGpeTBc3PRCvtqJSclKAKjbWEoUpTtC9FdVwklXAo1DFE/eBU4pEb&#10;6IMsfrZUqtRkTwLO3d2sqh927DhCDh1FyOHD8Nv3LXy++waBB/Yi5MgBRJ44igz3y0axSb2pDEYl&#10;MiOqLkZ96aQKbcXASjZomUN1KMlU4oEXCC1taIXJtF4+j9iLZxF/5YIBXewVV0RedjWg8ybopOg+&#10;lpqjkhv/B1uoi4liyocfwHHcODhR1ankQ0XDKuCVojOFxI42ZSflp+3CGdNtRcXTaV/nLcCyRUux&#10;avkarFq5CYsXrsW8eWswe+5azJ63cRh0K+A0DDoXxlSneQSdA6aM52tOnGBKTOar/53sMa3yr2ql&#10;/mvG6KzMq8bmrPE5+7G5f3SMbnTYj9eNHrMba2zuH43RiQtr3E73tzXVmPdqjc+Z7QPbXNcgLWWX&#10;GkfId5pxOz2mkpNcXu01PlfMq7vG6LIJvMKMOOSmRI6MwWl8TuN0nVSB9uN0ysIq9Dwr+2qF/s8a&#10;v3tMRXyvswmJfu6IdjuPZF6Zoy/Z5mUmeVxGvK83on280FVXjb+qN90z9XYj5Gg/zbzXMUJTvcYa&#10;L1NoUv/TJ3fxvRIS92+Z9Q1U8lAWE2tKHTTXM5/AU0eVvJgo5CTEoKowB88e3sEPL1+Y6VxmIv8Y&#10;+x4r7MfoVBLzw4sX+P7JU/zn9z+gMifXdAtWMiLVwwsJtK8JPt5UdG4ozErDo3t3TDLFTEnkb9HM&#10;yebv9Mb1PjqQTlSXFyE6yN+sBHb4s53Yu3kr9mxYh8DTR80EfLU611hXaUSIKS0R6JRtVZZViYh3&#10;xucEuUxGFhWdYMcLgBmTo51to9LTuJ7Gy7RwtdZk0FQyK5ur8T+t4aAMZ5zrObPIdTKhknjlEmII&#10;txjXS4g+dwGBB48i7MgJpLm6Ie70GQTu/w5+332LsMOHEHvqJDLdCDmCXl1ItH9NT6vSGB33r7FG&#10;JT80XU3jcrbyEf5uCTizcPXwWJx9mIWr+V40zzdOwNMi2lRzERcvINT1AjxpXVfPmoVxtK7Kulph&#10;jdUp+6rpYMq8KvOphITCGpubOcU2Vuc0zpaZtcbwFIvnzMPShUuwctkarFyxwSQj5sxehRmz1KOO&#10;oJv7FnROUnMMF5WZTHaE44TxBN1EWuZJZnxwJu2sGaO72qOOJT8T/yTo9MP6fxJ09lnWfyQeqSZu&#10;eKt48lAgswFO5SMqN+lsqzc1cmo9pfv0fKsUJZXWzMv9gklI6HkCnT6TEhK6nZYcY6DX1d6AMm7T&#10;4kNQmpNoWjcJZKqlE+g6qPR+LegsSGr7YLALT/u7kE2LFUHLqjbdMZfOmbZC8fphehJ8vp6oosL4&#10;yyvaQIJOau4pLayZ3P8zIcCMCR7B8IlW5Nfc0/toKy8xdV2l0TEoEuTUxpuqTpPtc2hfBbpKvvar&#10;x/f5m+lCU13tcPulsfc/Ot5JRvC2ylMEuv9F0HXV1SGeYEv2oeoh6OIuXUaclyeifDyRFhfF3xrd&#10;w+Cg+R3q92n9fm8OXqfyruT3kYv89BTb2q5ffIG9W7bi243rcezzbSimVS2iKhKYDOgIi5q4nwEd&#10;1VwnYdedQVVH2HVnZ6CD4NNjyrBqPE8ZWyUDNL1KpRtafEa3S8KCTf1a0sXz8Ni9C+7ffAV/KrTw&#10;40cQdvI4gqTgjp9A8NFjCDhwCNEnTiPu1DlE877wY0cQe+YUUi65ItPDDfmEnLKv2q86ppTxPZeP&#10;JCLCCD9aVzvQaXqXwh52Sj5YMRp0Kha2xuhCCDolI5ZPm44P//Xf3gGdFVZd3Vigs2Cn7KtVimLN&#10;hdW42qJZs7FkwSKsWLrKgG7RgjWYM3c1Zs1Zg1kE3Yxh6zpa0blMcaZ1nUDY0RIr40vQqRHnpqXL&#10;8S+9ne3o6xLQVDMnoNGivhNjg86CnT3k7DOuo7OtVowGnX3YQ+/vgc8+7KFnqbO/H7Sg96TM7vH2&#10;PaMAnjy4b/5WPH10x8BKtXJSbcqqCnSCoGnRzsciw/yp1BJNeYlUm54jBRdIhVVbVYy46BCEBnkj&#10;hUD0974EP/czxro+HOIFgrAS3KTqBDptLcgJeArdHgt0KjrWVmtSPBnqRUFSJIIvnkIyXzfR85IN&#10;dPxBys7G8nXzEyPwPS3nm1cP8OKlgopsGCRjxVjQUWis7Dk/+yvGX54/Rl9dDYoJuuLIKLNWgQkq&#10;u/wIQo6qLic2Cs1lRWipoXJta8Hzx8rYWr3mxn4N+9B7Eeh0W1nXH57aCpn//dUbDPX0GKhJtcbT&#10;2kn1JHp4ItbDHbH+fujn79M0D+DvcLD/GvqvX0U/t52drSjKz+L3U4ra8mK4njyGvZ/vxNdbt+AL&#10;Krrdm9Yhiid5OaFmW60rAFVUd3W0gHVxMWhMiENzcgLa0pJHoj01GV3DoOtMp5Vl6P7WFFpWWniB&#10;soygKSbUsjVR3uOKyY5medI+ul+hKjsIz11fwuubXWbru/tr+O/7Dv4H9yGIj4XRlsacPYW482cQ&#10;f4Fq3dWVgLuCdHdZUFrRwABkhwYjNzzUtpIZX08zKNTCqpAXnSJefIpCCDo+p4AWWWUkZgnFMTKs&#10;ViRpPdjhiHO7gKgr5xHJbTgvoGFUm+f27cPcKZNN1nX8798biQl/eH8kJr9vy74KaMquCnTaCnSC&#10;n+6X6tNWkNNkfAFvyczpWDF3NlYtpqqjfZ2/cBWmzWXM32B60jlMWwYHQs7BZSGcpy40RcPTpy7A&#10;dKeZZh0Jh/GTMFXt1Rlz+FrrNNe1t7ODoLMBTfCyB9vo+P8C6CzY/aog3J4+fGgAZ20VykY+f6zG&#10;mmUGZLKhlkqTdRUopeh0v1GYdwbR0lhlrKo6wWSmxcOXwFGvOn2uVlrfrPR4+LufRXN1AR7c6DbQ&#10;EswEO1lXKTubovt1oNNt9bh7evsqKnKSEXLpNOK9eSWWfT3PKz/ta+yVs1Q9vDIHeOLpHXUcfoiX&#10;L/nZCLpfAtrPxWjQ3WxrNusYWKuR5QcGG1WnLGEWT7osnmz1Wq+0qpzH9/5wqcqTXw06QU6riNmv&#10;JPY9QfeXl694DAcRQ2UU4+2JOIIu5rwr7bonEjyp6ry8qJZb8fD2Hdy8fh1X+3hhIeiaWxpRVVWG&#10;WoK3rqYcGSnxCKDqVZnJzk0b8MWm9fhi/RrTmaOIdlUtmAqCfKm6/FEdGWLaGqnrRzM/c1tK0k9C&#10;wDNbRmtSAp8XZ2rdymkbrZBCVFFu0mVXwuskYk6dgO+e3SYC9+9F8MH9Rq1Fn+Fj/B4jz5wgxAk5&#10;fp8JVFRJBE0qYa41Y7P8CLhAwjM0BNk83tmEWrYaOvA1czV0wItNphof8DlZ/oF8vg//z9N0JVEp&#10;iamVk6Jj6LZ9WPBLJZTj3F0ROQy6CIIvlCry6FdfYfr4jzHuN79/F3R2tye9Z7OvqqcbDTq1Pdf9&#10;DlqQWpnRqdNHinyXzJiG5bNnYuXCRbSvqzF/0WpMJehc5q+Hw8yVmCLQTV2CKc4L4Ug15+Awm7Cb&#10;jWnOszDdQZP7BVInKjq1VnfE6nnz1KZJtV62pIOSDPbJh9Fhn4xQjE5E2JeWmLKSX5GMsA/7xMTf&#10;S07Yh31i4teXnqjrCQFHqKl04glPRCk7K55RvSlDnBAXhsT4cPM/1lxY3dagvpIPmhGhhIOPF698&#10;MSEoyE9DcWGmuU+hObB5OSmorixAROAVo+jUal2JBZWTWGUmnY2lZv6r/tb8V22VkFApiX0ywiQo&#10;7EpNXt7vR0t5LkKvnEGMxwWk+Xkg+sJpxDISTdnJRcLgMm50NeKv3z81oJOiGz3o/2tCiYTn/NxK&#10;avz5+UPc7+1CWWI8gUAVp7mXPJm0On1OiG3ubTZBV5GdjgGqqDcvX5jjrBhJdowV9q/Hv5+9ejs7&#10;4uXwnNfvXz43DQESwgIRxZPRKLrzFxCr1ekJgTC3K2iprTXdUFS43s/fZH//VdTWVqG0rBBlZQUo&#10;Lck3sMvLSsWhPV/j043r8PnmDfiS9vXzNasQ7X4ZWvFLa50WhwaggtazlhDRHFHNFW2hqrOPpkRb&#10;V5DmpHgTVneQymhbLV5lTDiq4iJNmYq2OQHehNhxBB45AN/9e+B3cC+V22HC7RQSL51D4hV+dyoX&#10;4veoUBcRlYEoS6pERVYglVlwAHKoEnPCCU8BlDDO4jZLqi4qAql8PMHHyxa8IGjV/jjt242K0POy&#10;KSNRaDV+rTdrH1rZX+Uleq7qMy1FF0m1q959e7Ztg/MH72Pcb98F3ce//5MtfqeauvdHSk2UHJjj&#10;LNDJuqr55iRz/5QPPjDdTlR+Mn/aNJO0WKyVwWbNwIoFC419XbhkLabOWQWnuWqnrg4mVHW0rpOn&#10;LibsFpipYFMIO8fJU+E0wQlTxk3kvqnqGDNpi5fPmqVJ/e3oscpIet+Wkoz8bRf2i+RYC+VcvUrg&#10;XeumNSDshstKFIODVHa/orzEPuxLTUzceRvvlJ6Mil8qPflJPLRtnz67Y8odymmthob68ZgK7tGj&#10;u3zsNrf38PDRTbyk1bt2rQ1Jqn+7d92Ul6isRAvkPH9xF1VUZ17eF+DvfwUJiWGIig5AWJgPKivz&#10;kZeXguTkSNTUFlFFFCA5KRwl+YmmlOTOjTYM9jWYMhKVlXQ0l5jobis3JSZW9HXaOpuYjibDYUpO&#10;dLtXwKvD64f9uNZSgXDaYnWBTfG9gmhXqYGTSBLoeDWO9bqMbkL5b2+opl4/JjBoXUeVcPyaMKUm&#10;L+5RWQl0D/Dy1gDUDrwgTEvsEXIB/jwJ/UxHkYyQQNNRpK4wi6qV75PAevqU/6OSleFylTGDrzHy&#10;ei95AXrxyMTT4XIX08mEj/3A27nJMQjnyRvrdgmRZ6l+zp/jCemKoEsXUFGYT6V9k6DrNb9N/Uav&#10;Mhqb61BVU4qS0nx0dDSjrrYC504exdZ1q7F51QpsWbEcez/djjjCQVPC8vg5ChjFoYFmQZmauAja&#10;USq75Nh3okEZ2fgo81htfCSqY8NRJchFBdPaB6E8NsyUktQkRaNOa0ckEHZBVHYerkhwO4+4y1Rs&#10;bucImMvI9Cd4GGk+V/j4BSR7ulK5eSE/1Bf5Ib7Ipf3MIXxzQqjoeLuAcLMiT6CjEs1mqNwmnuos&#10;hheDSB6nyItnEXnhJCLOqxPySVM+opKSND8Cz5cKjr8dKxKVyTcT+c8gms4gmsCzWVf+3s+ewWdr&#10;VmPKH/9AoP0B4/7w3tsg5KwY/8c/YdKH742UmKiTiInhDiZOE8Zh8kfvmxITLZ4zb7qLKUFZOM0F&#10;S2dS1c2bj+VLVmHR0nWYPm81HObwNWcyZjCmrSDolmEKYScLO9mRsJvoQshpHdjxcPhoPFwIvGnj&#10;J2A+4fkvfT2E1hjqTTGWghsrrILhG+ouPHh9pLzk1xQM28doRWcfo1WcffxS6Yl9WI9LkWkBld6u&#10;dqQlJ5rPYBWyPn38kI/fpTKUaruL69faUVJEFcb/s0pQpOpUJFxWkgN3/gg81KsrgldPqj+pufq6&#10;UqMCw/nDjI4KRAZtawy3hVlx6Ggowb0bnaZDidSZykqk5qTqdFsqz7aAztuwV3T2IRv7Siun8T3G&#10;+V1GCH+8SV6XTElAzDn+kF1pZ3kljuGPtDYvDX998dCWMX328B3l9OuDoHn5gNbzAa3rI/yNqqoh&#10;J8ssuZiv7sbD3TTSCTsV78q65iXGIic5nr+Fq+hsazHq31J2Y4VZi1ZWVa/FeEFVpxXB9P0oc/sj&#10;ba+Khv/99UtU5mUh7IrKHq4g4gxBf56qg7bK/8I5ZCQmGEV3+8YABsz4nC2u8WJ8/UYfGltqUVCQ&#10;heLiPPj5uGPDmhX45vNP4eN6EelRUUgiuLPDbXVsuUEBtOX+ZvFndfuwVJ196D4pOKk+aynBSiot&#10;lagUmrq2CLMwjomkGNSkxKEsPgJZ/I1kEHhWZIf4EVYEa0yoibywAOTSOqvcRX9rX0VUbibZoOD7&#10;0fif5qtW8P2WMwqDCT2G+uMle3gg9jJV2OlTCDh2GMEnDyPg6AETEedOIMOXVpUqMdXriikWtgqG&#10;E3mBNA03+VtSyZKsazjVYDAttPvRI1hHOzhR81wJOqm3MeP3f8Sk9wm64RISq7OIQsXCLhMIJHU7&#10;mageci5QdxPT6YTQk6pbOnceli1eicUE3cwFVHOzV2MSFd2kmWsxafoqgk6wW4pJLoswyWmBbf2I&#10;8Y6Y8vEkOI6bgKla1Z/2eBbV47+MNRZnxVhjcmOFxuk0NqcMl8bmtP25MpN/ZIzOPsYam7PilzKy&#10;9qGxNWs7NNCL2spyRIeFoaW+Hg1a5KWzw7zHmopyJCdEmddVV1plV60FcTRGp1ISJR+i+eNL4g9Y&#10;ZSbqZJKaGG3G5ZL5A87NTEI7T6YSKpoQ/oD9vFwRFeSO+vIctNeX4GqbANbwzhidbishobDG6XTb&#10;fozOPgQ6JSNe3L6GfIJVoEugJUmgqok6exJxVHXxtD+x/NFmRwfjr1Rhf6ZKMv3eRo2H/ZoQ7GR9&#10;NQXszwTd/3r22HTYKNAi2kEhxrqme/ua2rYUqrv8uBgkUQ3VlxWjrakRRfl5Zqt9WetGvBuE6XD5&#10;icbxfnj1En95/Zpwe2ESEa/v8yI0cAN3uvuoUOuRGB6ESA83RF++jPCTBN05ddi4CN+zZ5EYGU31&#10;20MVnYfiogI6jH708bfaQwfSO9CD3utdaGlvQHNLnSkqduWxKhK0UzNQlp2Dy0eP4eyePaZbc2aA&#10;H7J9fVDg54Oy4ECzzoK68lqhv80EeSrbirAQMzVLzzMLQysLGsPHCLeq5DgG1dxwVBB6xYmRKOLv&#10;pZgKrzAu3NwuSYpCOR+rZJRSHRZSSRZEhZjbZfyNmeafwX7I9/NCDtVahut5ZJ4/i4wzpxkXkHLK&#10;FUmnqeRPnEXooWPw/nYvjmzYjO9WrcS5z3fAm1bZ/9B+WuIzJuGSF2hrGW8fyrhqvQxlXaMIunAC&#10;L/TiGQSeP42z332L+VMm4+N/+1dMIMzGhBxjHCGoUhMr4aDsqrKtViLCNkb3kdlaWVezVQExVd2S&#10;OXOxdNFyo+hmLVwH53nrMHnOesJugw12M1Zi0tTlBN0STHJeZFs/YgzQzSZg/9tAZ8XopIQNdGPH&#10;3VtaLGfs0CpbPxcP7t54Jx7e0yI21kI2b8GnBIRAqFKSl88eoLO1GVH8cTbW1qCcJ2xeVia62lpR&#10;X12JitICkzkNCfSGJyW7lOjzJ/fw7PFdk5jQY1ocJ4k/TE3u17oRuq1MrDq0aP8/vH6KH988499X&#10;CcRwhNHittLKFmTGGbAN9DSixw50ut0n0HVYUWu2tmlhBBtD81z1f7pPmds7tNav7w2gkUoykvYn&#10;3v2iKQ3QIHasVB1/qPFUdAm8amtN2L8QdD+8/OVatndV3LvxgqB7TdD9SFX4ny+foa+qkmoj3CQj&#10;sn39keblRevjY7qq5MVFoSonAw3lxcigcs7NTMcQfxPWtDOFppxpapd9qC+dpqg9HOIFqYtwqmtA&#10;U3EZylIykBMZi7TAMMT6+CGctiza052K5QrCTp1GGAEXeuE8AlwvICIgAImEVCqVXRuVpAHd1R70&#10;DfShp7/bxNV+rT98HY0N1YgljLJTUxDo7gXP867YvHQZdqxYwc/hh3RCO9n9iinjKPT3NSAT0KzQ&#10;36XDYCum8tP804IAXwNGk7mVjU2NMxP31aVkJLSsImFWkhyNcv6tqNDz1F49NR5VVH0VBKT+v5Aq&#10;TsouyesyovndRh06gFACJ/CrL+H76Q74bPsEXpu3wGPjVlxctxWujLNrNuHEqvXYM38xNk9xwtZp&#10;U3F82yZ4H9iDwKMHDcSsZITAZh+mrGQ4Il3P8LieRvAFqsJzp3Dki8/h+Kc/4YP/8T8w/iege28k&#10;PvrN783UMKt1kw12trUkBLefA918Z9rXqU5YrDKTRcuweMlazF60HtOUjJi7EZNmb8TkWYQeLaxA&#10;N9FlKSY6LzYT+x0nCHSTCTrun6Cb8d8BOvuw1NxPQTf4q+Pu0I2RuHfr5q+K+7eHqL5uvY27Unxq&#10;006LxxP9/p0beEJr2t7ciOryMgO3wtwc5GSkIzQwwCgLTTzXgLeKTfX4mRPHqPiqzH3PHj1AW3Ot&#10;ac2kFk0qJdHt1qYqU09XU1HGY6Jj1Y2WxnqTbdT/VpQUoSgvHdm0sbWVhdy3Vk7TcW3l8yq4z3J0&#10;tFagq70KPZ016KZ97ems5ZbqrrsRfV2NtNi2Lrnmdk8TFYs6DrfjzwRwV1UJomVTedVNp4KLOXUU&#10;UafP8Id6ifBzQ8SVS7jV0Yb/fPWU6ugRntMmqjj4p8H7VVDM0NY+dN9TrZzPkP1V9+IhquCcyCha&#10;rhBTNpFCNZBI6xPrcwVpUQForMxHPj9zekwUBtrb8JJ28s9PHuOvBNwPmmt7/x5e3OT3y99Xf1MT&#10;OioqCO1CVGZmoigxCbmRcciJiEFGSAQSfQMR4+6LWA9fxHn5It7LB9EXLyPRzRNBx08h8KwWpz6L&#10;BFrGxKgwlBXl4dbQAAYZ3bSvHdf70MltN7ddhN41/jZv3BhETTW/u+gopCUkIcIvGGeoglbOnW+y&#10;dZcOH0ZmZARf95JZHEdqJ4dKqjDI34CtjNa2lFsV6xYPA04zDVSbpo4gRbS7qmerTiLECK1yKjmB&#10;rThFi2RTsdERVCYMNwxQnR5VcE0E7SiBWRrog0LCPN/9MrKp2OIPHkDgzp3w3/Ypgj75DL6btsF9&#10;zQZcXLEGpwmE04uW4viCxTg0byGOLVmGo/z7wPyF+IoA+dTRCUfWrcHl3V8ayEVS8Qto+jyJbhdN&#10;hlfZ3bEighfMoLPHqOZOwOvUcWxftRof/tvv8Kf/+Xt89Nv3CbUPRmL87z8cjo/4nD/i/f/5W1Nq&#10;4kLoTB1PwA2HSj/UoNMCnVVnp5jrNAXzpzqYaWGLFyzC8qVrsXDROsyevxbTqeicqOYcpq7EZJcV&#10;ZjuF28nOy+FM++os2I13gdM4ApWvM3v8JMzj/v8vgI7W41fG3aGbI3Hv1tCvivu3Bbjbw/Eu6KTk&#10;nj68Z95bVloqAqk8Du3bC49Ll+Dm6ormeiqkGzfMZ9e+tOSeFpZJSYhHXFSksVWP79/lZ+KJ0l6P&#10;xrpyhIf4mlZNKg6OopXVOggJVBIVxVIxyTw+vWhtbOTrpaChthx11SWoqSwyClONOutrbJnbFqq6&#10;tpYKdLRV8e9a9PU0oFNjddxe79NMFZWuCHaa0tQGdeK42t2MuvJC3OrrREdlibEX4aePDYPuGCJO&#10;KmN3CbFX3My0Ha3U9b9eUGUOT/X6KeQs0NlmUIwVBnTPCbqnAt1TWsl+5MbGGqtakxBLGxuEGI+L&#10;iPa+jKz4MGQm0o6po25+Dpp5EdAyiT0NdWgqL+V9uSjPolVMS0NhIhVfTAyyoghNRmZEBFJDw5Aa&#10;FsX9J/LxVFRn56OltAJXG5rxsO8aHvX0IplWOezMeYScPgdfqrpwby/UU0E287i2N9fh9q1B9F7r&#10;MaBrJ+Dar9H28nYff5t9166hpaUF7a1tvAjlIy4yBl6uV/DZxi04uvs7bF+zBl9sWI9Mvh8N6Ied&#10;PcELyVnToy3L2wO53p7I9/FmeCGPke+nhXHUF07Av4xMugEV75pZCoRZudoz0aIWJdCq0p6q4abm&#10;tNYMj/FVBgai6LIbMgjtxG+/Q+KurxD9+U5E7NiOUKo139Wr4b5kKS4tXY5TS5bj8NyFjAXYN2su&#10;DsyZh5O8/8yK1bi4fiN8PtuJK1u34eCixfh65kzsX7QInt/sQtCxQ6b8SPVxUv6qmRPAdV/k6RPG&#10;Cfwk1GyToAvg9vSeb7CQqus9AuxPBNlHvxXgPhwzBLoP+DxlY52lsP4h0E0x814XE9pLF68yLdXn&#10;LVxvCoZdZq6D49RVBnD2oHNyWkjQzYbDBBcqOgeCbspb0I1OQNjHP5qMGF1iMpKMsCszuU2l9mvj&#10;DpWcFXep1n5N3KOiu3/3li0IOisBcV+W9r7Ad5vAu4/bBJo+YxFPtiBejc+dPkmLOUDwVFGhpaKy&#10;rMQkKnQ7h5YrITYa3796wf/nPgipH79/gte0cVocR2UlSkjk56bS8hYhOSHO7DeTcMvLzkRjfQ1K&#10;CvNMuUlbS43pEqPuLPo/JTS0MFFjfQlaWyrRQeva0V5NyFHVddWhhZZWSyr2dreaeryqiiIUF2Yj&#10;JyuZVjkSMWEBiCdcqnMzkRkaiOATR5B85YKp0Qo7TotzTpmzywg+fwYVGan492ePTNfjn10Ah2rv&#10;5XAJyaun74aZQkYl9+LpA7x+QtARjD88uI+SlFRkh4XhVmMd2otyTXYujlY5McwPiRG0cnyvCVQ2&#10;UVQ80VQqCbR6sVRBMcORGBqCDK1wlZSAch6vuqJCdNVWY5Bq8Q6B9OzePWhxHM1z/dvrV/j3N2/w&#10;v968xv+izc0iEIPOnEPgaULezQ3ZPPYF6SkozkxFSU4mL5IDxrL2SNHxd9lxtY+W9Tq6eQEqKeFF&#10;p6qaF7XbaKlvhLvrZaxfthrnj57Ejc4eFCSnmLmwQRcvIsnfGxHnTyLq/CnEUjUnXD6PZCmiy65I&#10;u3KRtpbW1tSeqdhWNX28j6Ar5MWvVMkDWuOiyGDT6y4nPAB5kUEoibMlFMoIw3xa8KTDRxD1xTeI&#10;2LYToWs3ImjZcvgsXowr8+bi9PSpODHNBSdnTMVBAuDreXOwf8liHFuzCq5btyB8/z6knDmD5BMn&#10;kHjoCEK/2Q3XTZtwZMVyHF21Et7ffIVYwkzvX3NYVT6iBITKR/R3FFVbBF1ABC+UoyOckPM7eQhe&#10;Jw9i10Zaxj/+iRD7A97/7Xv48HdUdL8n7IZDCm8kfkPQ/Zvs63tw/GgCgTYKdBOHkxEEnkpPrJjr&#10;pClhNtAtmb8Iy5asNqCbO3+dAd202evhOJ2gm/ou6BwJOicHgm4iQfexA6YRdLMmTMLciQTdSCnJ&#10;GGHfrWR0xxL7UPcS07nELlRqMjgwXGJiV2YiK/FrQ1fjkbhN8N0m9Gg9Tej2WMHH7t4h9BR3Cb57&#10;ttDfevweQffk0RMM3RwiUFr4Ov2orirDFf5oVUhaQTVQUJBtOl5kZqQgNzcDfn6e8KWFaGqsNSUS&#10;T57e4cnTiuLiTIRH+MLb29WUkrS31yEnOx31dVUoLMhBUKAvXC+cMf9bVJSDpKRI1NYWo7Q0G320&#10;oNnZiahvKDWLEzW3VKGhoRxNTZVopJWtqi7E9f4OlJTmICDAG4kJMYiPi0QcIyszhe+zCA31VbjW&#10;3YFOAuYuv4OW4nz4E3RmEJlWJ+zEcYSfOYVw3g4k+LKiQvEX2tx/p33VYjPWojjWwjS2hXBoJ5/e&#10;JVhs8QOB9wMBp84nf37xiNunhM0Ls2br357TfhJ05enpyAwPR1txAerzsgmGc4jiZ44N8kVKVAiy&#10;advyUpNQRdjnpiQhLTYKObyIVKqYuLoC19pbcftaL57wIvWKVv8Hvpe/cv9/1gpgGk9kqKxEnVZ0&#10;+80r3v/iCf79+5co5oXI+zRtl6cXyjOoDnOzkcFjFUxVJQt7f2jQZF176TJ6qOS7r17DAJ1Fe1s7&#10;L1LJaGpoxL2hW6gtq0RkYAgi/Amd1EwUpmXQekeZ7iZn9n6HbMIq3PUkQs8dQ8iZI4ikjYu5cMp0&#10;D0lSayzCPZmR6HYesSoV8byAtECqPpWEEPj5oX6mRCTDz91siyI0VSuQNvcK4qi+Q3Z/Db9tn8Bn&#10;9Xp4LF6JczNn49h0Fxye7owD051weN4MHF0yB2fXLsGVnVsQfHQ/Uq+cJ2TPI/3ieVQFB6CCF5LU&#10;kyfgSzifWrkcxxknN6yB266dhNxJqENJkieVnPclU1KSyr/VpUSF5dEXTlLRCXTvRuSZY1TMRw3o&#10;3A7vxZYlCzHhd7/Hh7/5Az747Z8IO6o6jccNx4e8z4oPfvsHbjXR/wNT7uH08UQ4E3AuE6cwJpry&#10;kikffWAW0xkpPWHMddbarI5YOKzoBDqtCDaH1nXGvPWYOnc9nM2KYISdKTNRQmKZqanTON3k8U6Y&#10;9JHq9AjU8RMxkyD9b1d0o8tMxlJuPxf2is5SdVJsitFKbqywPVdbraI/yPtkXR/TavejrqoOxQX5&#10;cOcVubuzDbVVFbSeobSV5Xj6WONwjbSK7fjzD6/NNiUx3sQzPjZ0ow/5eakjBcHenrSKUbRsjGC1&#10;DeLzfHSFjqeV44nX0dpsXj83OwWhwV7o6mgwJSvlpbRuDCnBOF7xA6iCfPnD9/NxQyLVWm11KXy8&#10;LiObSqyjtRHdHa083p2mVOMWLxqDupiobKK3Cz1NDRjgew5WPdm5s4hzvYBQzYnkVT707Bn4U7Fq&#10;FsErwv/fBYrHBBxtuRa+kVrSIjg/UCH9+OIZAfYY/06Q/Aeh8p+vn3H7BH9+8gBvtD7rzRt4wO92&#10;sKMNLWWlKMtIR0ZkBNIiwnGPv4MWWlI/nngRPp6I48mnsbkOKtqW2kr093Ti2YM7eExV/PIx4cn9&#10;//XNC/zI96MWTGYFMIFXACZwDYRVakLlaJWcmLFFxjM+/te/vkF9VSn8+R3mxsehma+dnZwAP9oy&#10;1yOHEMLv4Bbtqn6LfX196CPoeq9d54X5GlV1NwppVwtycpEen4Sk8Ggk0CZfPn0e+7/6Bru2bsdX&#10;W7Zgy9Kl+HbbVirHYMT72Ep4ggmAUAIgglY21vUMLyznjMJTxElNE3zxXheR6O+GFH8PpPA7lZVN&#10;dtdk/QvG3uZRISbyAhS8bw/cd+zAWdrkkwuX4MiMOTg+bQ6OzZ+HY+uW4fwnG+C5+zN+l/sQceYQ&#10;93UBudxnT2YaHlSUoz48DAlHjiLx4CGE8317bd6K86vWEHSrcHbjBlz54jP+33Gk8HeUzt+XioGz&#10;tPiNr8dI3znTpYSfQ5l6FTHbR8Tp4wTdMfifOowLe7/GunmzMfH3VHP/+ju8R8X23r8SdL8h4IZD&#10;t62QmvvwN7/HxD9+gMnvj4PDBx/DWWN1E7RwzkTaS973kayrbREdWwnKFMxz1tqszkbRLaI1X7xo&#10;JRYvWW+s6wxCbtrsDZg6ex1cZq2FwzQqOpWZuCzHZKcFmOwwExPGO+LjD2mLBdaPxxN2H//3j9GN&#10;zr6ONRb3c2E/RmeN02kMTmE/LvdLcZeAuU/QPXv4AAN919De1I7qshp4XPTEFdeL8HLjVS4u1pSU&#10;qNREY3s/0h4p+6rHSgsLzFhdelISYngyP3/8kMCUDe8x817/8sNzM9dV2dZA/pCC/f3MeF97c5PZ&#10;Rwlh+pD7VFJCjRK83S+Ysbn0lFhofE8L6yTGhvE9RCI7PRl11WWEWQce3h1CKxWkL5VJW2M9Bmm5&#10;+nms334X3eaCcu3qVV5oetFQXoY73d2I4nsOOXUS0efPwfPb7+C5dz8CT9Jy0db5E4B3+7rxn29e&#10;0r5SMT1/wa3U2WvGK9uCOA8f4vnNATwmQB/Q8t3iReAaFWNrWTGqaQUL4xOQTvWWQcuYEEDr6euD&#10;SAI0PSoCDaUlVEPJiAsJQqg63tKitvC43iVoyovyeCxz8OfXzwk11cQ9tQGOW9P/boxQvzxTWsL3&#10;+vIh4feIiu7JE7x5/MS2mPZfXppi9xja4kIqu6KMNBTRwpfmZSHGz9skJvoJ5NsDA7ja20eF3I9r&#10;1/vpNAZ58epGclwCfC65Yc9nXyLgsgfOHj6Oz7dsx6oFS7BhyXJ8sno1Plm5AtsZ4bSi2ZGBtOXn&#10;EUw1F3KWaplg0NiWusVIRauRgrLeMe4q0r6EOIJRW3WUiXFlnOdF59hhhB09jMB93+EyldfpNWtx&#10;dOky7Js7H4cXLoLrug1UZDsRsOdbRFMZ5wb5mY7GHTkZZgxUHU/KggLRGROHrug4ZB+nY1i/FZ7L&#10;1sF/xUZ4r9qIi2vWm/24f/YZIk8eQ5qgpjo9WmmrZbq6l1hzWpWU0GeIOXfKwM4GvBM2yJ0k1Al2&#10;t0Pf4sjn27Bmjlb+skD3J4LuTxj3G9nUn4bs7UcMZWMFuymEncbqlJhwodLSPFhrXQlbNtaWkZ1D&#10;67qQKnbBrOlYMGc+lhB0S5ZssIFuzjDoZhF0M9fCafpqOE5bBQcXqjvnhYTdbEyY6Izx4yaNgG7q&#10;hP8/AJ0ysUpKKKnQXN+I/Kw8xEcl4uyJszh68CDysjJMDd0lgkElJqrf6mhpNmUJF86cxre7vkKs&#10;sm6EnLY/vNJUpgc8CTVWdR9//v4Zn1+HUlrT4oIsM5bn4+WJDJ7wGvvz10B1dhYyaNlaGqtN7V1R&#10;fiYVZAmVXzRuDPD4Xe1kdKOvqx2drU18P5VIiImkuiyj4sg0RbbXeJx7u2yLFemYa36x4jpB1993&#10;1ayj8HiQqjE6mvbqHLIIoXRvH1TGxaOrqAjXqisRcO4MOitL8b8JujcPHlKd3cIdqpvrtHGddfUE&#10;VRnKs7NRnJyEIn7+fF4AcqjIMiPDkRYWQriFoSw1FXlxcajLy0NDYSH6GhtRlpmBCF9atDRa6vw8&#10;XO/gxYSAjwsKQj9h39/ehtysNOTQcv/tx9dUZ4/xaniGgxqAKrnxzMDt0dt4rszwQ9Ot5AfGLb7P&#10;p7fvmBX7vyfopPIevnqIrt5WFHDfFXk5Rj0GeLkhj2Co5jH3v8gLDr/bu5rcP3gDVZXVyM7OxV3u&#10;p7qiEt5uHgj09MaRb/fi842ExbmLZnzOrBa/YhW2URXtXLeWdm0Jznz3NTIjAhHv64awS2cQRtsa&#10;eYGW2ZWgu3AWsYRSgpuraaoQpyDgYqjqomkNo6iWwgmO4GOHcPnLnTi8eiX2LV2Mg4sX4xABd2r5&#10;Snju+BRBu3cj7fx5FPp4I9PTA1qkui4hEddy83EtMxdl3gGIP3wCaUdOIH3fQUTu+AK+qzbAZ/Ea&#10;+C5chchVWxG4bisur98Ez092IProEaQRZukBXkgK4MWIW2uOqwU5JSKschJlXq3sq0AXTksdeuII&#10;Ao8fwtndn2Pv1g1YP28OJv3BTtH928+DbhztqyCnrOukP32Iye99BKePJhjYOX88wdTXqexEtXUC&#10;nFVbN8dxMhZMdcSCGdOwYPY8Azopuvn2is4C3QxaWMLOQcmJqYsw2XkOJk52wQSCbgph6kw1Z0Cn&#10;Iln7+GdBZ5149mEPvNHZ17Hil0A3NsR+OdT/TO+vrqrSKKy0pESEBgYiwMeHn7UTYbwyerldpnJq&#10;wDmqIL1PlZfo+Xqu1JhKTvRYkJ8vaisrzT6lzmStNY9Sn6+HJ3Yl1UxZcSHSCDgvqpmiogJTqFpO&#10;O9VMS1lYkGcUmEpNsqk8utpbDWS1D3WN6enSuGgX2mhzFb4EZGCAH+rranCV/9fZ3YEOqpNOQkNW&#10;uo/vf7C3F/f6B/Dszl0TL+8/wF0CoZ/gukcAPuHtZ3x/T/n99JaXIJw/4mSCoDo5HhVaGzUqBula&#10;YIYnVCKhFM/jEU1FGsrjExMcjKTISBSkpaOqoBBNFVqxrM2srK/OIN2tLWaF/f/973/DXX5XkSEh&#10;qCwuNmtP5GdkINyfao/7LSUQW+vq0ETgNFRX4cc3rwgx24yH51Rz2o5VrzcStNRKnDy8o7VhCUbe&#10;VieThw9uo7K2CKWlOchKi0VpThoqc9Jx4eB3iKJlrcjMQg4hX19chqGeaxjqG0ACL3Bpyem4efMm&#10;v5tinDtzFvnZOVSE4YgODkVTWRVC3Tzx6ep1+GT5Kny6ai12rrHd3klrGUIwpIT42+Z8EnbRrqcI&#10;huNUQMfNDAJNhJc1zKA1NTMMGGqAGkPQRRAcAYf34+yObdi9cD52THPBpzzBv3OejstrNyD48y8R&#10;/u0eJJ04ieTTpxF/7CjST59EztkzyOF9ad/tR/QnVHqr1iNu/RakrtuIeCq3iJV8X7SqgXzPgdyP&#10;29r1uLxlG8IPHED6lUumJZMAlxLohTRaVtXMWUXByrpasBPopE4V6n4TNgy5kBOH4X1wH87s+gIH&#10;tm/FpkULMeVPBNz//J/4kMrug9/+kcrtPULtAxPvwo5qjs+xWjZZ/ekENAHOul+3FXpMNXdzJhN0&#10;TgSdyzQsnj0fywi6pUvWmnG6WfM3YurcjXCmdXWcuQYOSkrQvk5SYmLaYji6zMUUh+mYMtEBUwhT&#10;5/FqGjDu/wzoFIKdFQZw/MEb2PGE+7Ww+z8NOik//W9GSjLOnqTdCPBHZUmxgVYBr/gqA4mlBVNZ&#10;SWZqCoZobdS9pCAn29TV/fuffxwBnyt/cFdcL6CsqNC8N30mbe/dsilM1eSVc9+1tTWor6+lcshE&#10;Ff9PXTPUHujp08cGiEV5uchJTzdgzKUSUo82laBc7etBNsFXUVZq2gq1NDWik2C7ymPbQaXXRjB2&#10;EYaDfN37fM17N27ijiB3+y6+f/AYT4du43YvX6u9EwMd3bjd04cntGl3+Z0O8POFnNdydbQnl84h&#10;gj/m4HPq/X8J4Zdprwi2eAI9R902tPJUTS2B1oV7BMJzWkaz3qtpfPkSD++pJ999fl+DqOJ71W9G&#10;xywtMRHpDMEuXzVwOQQQ1V9SbCxiwsKQnZKCa13dvEg8xJtXLwk420R9bccqWlaYVcNevuD+H5hj&#10;rO9CoccePbgDdcR+8uAm0uLDqcaomGgfLx34Dh5UMhlR0SgmpLMTUtBR34T89ByE+YdRHQ/Qvl5D&#10;TU0NYqNjkJqUjN6OLjy4dYc2u5rHwh+7Nm7B1qUr8Bnhofh05VpsXrIUR7/5CknB/lR1HojShPuL&#10;Z6jmTjJOGVjIDsoaqt9cjr8WgqZFpHpKoJ3VbBUppeDDB+C+60uc2bYFp1atxvllq3BlDW3mmo3w&#10;oqoM2PopvDdshe/GzQjfvoOq7VNEbv4EUYRb/MZPkLj+E2Rs3o6crduQvmUr4jdtQcSmzQhYvwGe&#10;hLLP9u2IPHQIaVSzGZ5uBrpp/p5IDvRECt93irtNydlDzig6WmsBTvV1ihBCLvg4LfbRg7iyZzdO&#10;fP4ZQbcN25YuhfNHH+JP/+N/EHK/+0XQSdFpZsRYoDPFwh9Q4dG+Whb2HdA5WqBTt2Eb6LSQ9ayF&#10;BN08gW49nGatxRSCbvIo0Dk4zCDoVDgseA4rOqkD+/hnkhEK2SslJaznmY4mwwPB9skJq8xkrFDC&#10;4fbQ2MmIsZINfy9MqQltq/UeH9y7be7T+4mLjkRIoL95nw211agoLTbbpoZa+Pt6IZhqqrykyNyn&#10;9yZLetn1vOlsovGhZ481Q8A2i+D5k0dQSUkgrWp8fAzyC3JwhT8iP/7YU7QsXlM9GhvrTJmNPpf2&#10;WV1RZo63OseYY8VIS4w3FlfLRZZSAdZVVphj2j9AldZ/1WSMzXxQnuyPZd8HBnD/+nXcv3Ydt7p7&#10;caOjk9GFWz29uMO4yxDsblGJqU9byNlTiLhwBgk8ASrS09BGUHXzhL/Fi9pTHq83Khl59Qx/JogU&#10;PxIyZrGcx49gVs5naPxSZTaKh/fumBIaHZN6Qj2f4I6nvU+IikQPLWsKrW86LXAS7XR2UhLy+JpD&#10;hIz+V51JbPNYRyk4u1DyQcdYx/feHTVGvW+b/6pjwP/78+tn+M8/v0FRegquHD0MPyoh78NH4HHk&#10;KLxpAd3PnEF8SAQKMrIRHRqJiqIKDA7cJOiuo5LqXKDzcnNHbXklbvUPoru+GaVpGTi66xtsXbYc&#10;nxEcn1ItKbYsX4aNyxfDmzBIIexiPFSfSEBc0vgcbStvK+Gggf6cQB9kB3ib25mETJqKyqmqlABI&#10;V8cQ2saE87Sz+/cZJRewbQcCNm5D2KYdiNhAUK3bjqRtXyBjJ+3yp7uQs+NrpG/8DBnrdyBzzXak&#10;rN2MZEIuYetWRGwm5DZsgPfGTQj49DPEC/JXLiLD4wrSqdqkLFP4+kn+3NJ2Wx1J1Cpd71mJCHU0&#10;UccbJVfCNfZ45jiCThxCwLED8D20F5f3fI3TX32OQ59uN7NFpk8Yb0D33m9+Oww6Tfci2BhWIkKJ&#10;ifF/eM/MdZ38/vuY/IFaNqkR58eYNmkSYTfRtFnXav4OBKcSE7KZSk7MdXD4WdDNXrQJ0xdswrR5&#10;G4yqmzJ9pQ100wQ621qvDlNmEnROBN0kA8+pSkZ0d7XBPt4pMRnVteSdshJ1LbnabbaKhoZqWq5G&#10;U1bS1dWKjvZmW9lJP1WeFsyxOpqM6maiv60w990cLkG5ZQurtGR0qFTElIxY5SR3bbetEhPrccWD&#10;+7fx5PF9PNb6oryt8SC9Z5WPFBXlIj4uCiG0JCrdUFmIbqskJDkpztynDifZWWmmXKS6uozAGcJr&#10;tSZ/yRORYPjrX74397sTbhf5o4mMCkVuXiYys1IRFx+FopI8tHc0m2PT3t6EkuJ8EwX52YQgFd21&#10;HirDQeRlUgHxvWgbERxAtRlKtVnN46CGBAI0odfbiVuE4iABOUSVfbenBzfb23GDMFMyQnG/r49x&#10;lUFFRwDeIgAfUjVGu13B5QN7MVhfg//18jleUZ39jSD5D9pJJQheP39MwBBoBLkWyXn25IEp6dA4&#10;mrYvnhF4rwj2548IKN5P66nv6vvvX6C1uZ4qOR0VJbTrRfmoKC5AWKAf0pPiUaO5rrStVYUFGOJ7&#10;//PrF+Z1zH7/Tii7qu9Nv4OHD++Y784az9PqYv/+5iWaqaYvUcX4njwFz4NH4HboCM4dOYxo2vG4&#10;UII3OhZhQWGICItGWVklBqRGq6r4vcfh1LHjCAsIws2r19HT1II2WnSPU6fwycqV+GwtIUfLumP1&#10;amxdtRLL5s42DTqjqNwSaAmjZfkuM0ymlVBVNxDvy8jw90AmFVS6OpD4uSE9yBPZwd7IC/VFXgjd&#10;hDqQBHgi4RyV0zdfI2jn5wj7dCeitxFUmz5FysadyNj6BTI/+RLZn3yFgh3fIGvz50hdsw1pq7ch&#10;Ye0mhG/YiFDBbdMmBFH1yfamnDptWqqne12iNb1IK80t30+Sz2Uk+lwyZSVJygarY4oHIX3lnCmF&#10;0YJKUbTh4eeOI/TsUYScPoLAEwd50dgDj/3fwG3ftzj3zS4c+exTfM5joila7//rvxJ0vzElJB/8&#10;hrCzKyv58Hd/MqUmWjtCC+Uo1KXEwW7BHJdJBBBDt/WY48cfmcdVbjJdk/wJO1u34flYsmC5zbou&#10;WU/QbcR0o+rWw3kOretMKroZKzDRdDIR6FRiYqul01Qw549VqDzhlxWdFZYisg+jNK7ZVJz+zs/J&#10;Ql11pSmlkKqTUpFystTc6C4mVuh+K6wyFEvRWapO6sxe3Un1vfM3n6crvoqBTenJbZuis/5fcesm&#10;LQvfZ2tTg3l/ek/aqoykpDAfMZHhZuysmEpKfzc31JnHH92/a7axURFw55Xy0oVzZl9a6EVhlT9o&#10;f168iibxxK6sLMOdu7cI9uvm76TkBGRlZyAtJdGUnei1UpMSEOjnYwqS9VoVhECmrB+tY1l+Hm2W&#10;v9m20to21lWjo6UJbQ316G5qwtVWWtqWVgy0ttOa9uBGcxvaNWOgtgH3unpxXyEb29aFjuoG9Le0&#10;4xWtWUdpGfKpZK/V1WCIx6KLSlN1Zi9NAsCW6VRi4CmVndaPeEFVJcX1hjAx6stSW8Mq7DWt5xsC&#10;U8ehrqoCmcnJ6GhuQhUtfCaVaU5aKpJjY1CWm4vWyip01tahp7HJVs5i7Olb9TZWaN/a6vgqnj4i&#10;eIe3TVTIba0NeEYIXu1oRYSPN7x4oufSsvqcOYtgL9o1qvCkmFgeZ394uHuhuqoefQSaQJdDa+1L&#10;y+7v7YO4SF7ofANwtZm//7oGxPoF4OvNW42i27mW9nXNWmyjzVy7dAlWzpuH84cO0L5688JxCZG0&#10;fJFUZ1G0rxqLk0KylJ2ym2mEXnKAB9IIvpwQP+QqhhfAyfDS+g8nEbr3O4R89TUid+5CzPYvELuZ&#10;0Nu4HTG0qAlbP0PSJzsRv3kHYjdso33l/Vu3I4IWNeqLzxG1ezcSjh5DChVs6pXLtKZXTDlLqlaB&#10;83VHsmrnCLtEQi/J07aEodScVSgsNWe63fC9RxK8YaePIej4Ifgd2Qev/d/CY+83cN+3B+d320C3&#10;a+MGLJ81k2rtD28V3W8IN6o6hdTcuN/aiogn/PF92lZC7gNZV3UbHmdC6k1KTspOt6X2pO7Uu06L&#10;6kwdR1VH+zrX0Rnzps3GvNmLsGjhKixaQkVHyE2bt8nU0sm6OqptE+3rRJflmOKylKBbCEcH2tdJ&#10;0whOB4JOtXSTf3mMzoqfG5PTGJy2Gr/TuJbGupTB1N8DVBVmnI7bkXE72pahfgJuYOywxvGsMbpb&#10;w+N2Gme7fYPQumG7X+NvD27fHvn77k2Cjc/Rbe1D70vvUZ+nhXBoqKZV5FVfY0qa16qSEWVY9ZjK&#10;SZRgyKatUsLi8b17eP7okRlP0xQxjaVpTEjTwDTOp3G1v3z/xnRlfvboofnf5Pg4JPKE9vHyQFhY&#10;CEFXQWU6iB4eh9zcbAQHB5oICQgw/5+fnWWaCWiMMD8rC9lpachKSEJtcQlKsrKRERePYE9vpPCk&#10;7W1uQXdrK7paWtDR0Ig+Aa69E7dlVVs70VtVh+7yGnSWVaGtqNzc7q2sQy8B117TxGjEYHsXHl7r&#10;x/d372KI++nk++ul4u6jgn/xTD3iHuOpAPfiIZ6YDOgTqrZneEx7rsnwpsMvofOT8bRnWsvhubGz&#10;+o5TYuOQGh+P6pJSM06XomQALWJBegYtYSayYxNMZ5DXj2iBn8sW21qkv7PPUaEOJnqdF4+pAJWY&#10;YOg1dXxvUK0/IpRv8sJTQbgWZmQSeH7IolJrrKmgmkxAaGAQzhCA0QReQ2Mbbt2+h9q6Oly6dInf&#10;F2EVHonDe/fjABXRre6ruMuLRHFSGg59/pUZm9u5Zj12rl5H60rQLV+JlQsWQlPD3E8cRyTVU7jr&#10;eYRpSODMiZHxLbM4EdW9khNax0OZWi1glBZIOxvsixyBLkAt0H2R7ueJWIJS7dQDCa3AL75CgMpL&#10;PtmB4B3bGdwSMAG8HbLzM4R9+QWidn2FhD3fIlU29ewZMx6XdElWVEBzQxJfK1n1e1SNWthcXaeT&#10;CD8lRpRttcbnNDZndShRJxNlWjUu5394P7yo4tTlRFuP/d/hwrff4ChfX6Bbu3ABgfWRGaP76PcE&#10;229s43PWGJ2243/3ESb8/u3K/Rqfs8bjrDE5JSB023rcGsebTujNIQS1+PRMx2mYOXUO5sxeOmJd&#10;baDb8O4YHa3rFMLO0WkxQTePim4GnMY7U8050mo7CHTtBMLbGGvNiNGQU/RTyWlcSVvVdEkJqRxC&#10;rY80YV7qSWpO409Xe7kPKUDethIT9gkKwe8WtwaEvwA6PabnCGTd7VQxBJOApHo1RWcrYdDSbLKo&#10;GuQXdNUWSM/TYzoZtQ8lGgQmJSl0guh10pOTDBj13FqCQFlXj8uXTNmJgKj/UV2dgP23H38w+xLg&#10;FIKXMrRnCEJ3XlFTU5NNEqKHSlBJiYiIMGRlptPeNaKA6kavJYgKtuqc0kPbmRodjToCopyPe124&#10;gHBfnrAJCajlfcpa3qQVvUG43eymgiO4+qniGgtLUJGaifaSCvRV1+MaoaZtf20Trje00op1oKO2&#10;2Yw9DVH5aX7o7TYq95oa9HW2orutmZaeYKcNffriER4Px3MqtqeE3b37d1BZVY4hquNXVG0CoH0b&#10;dCtZoNtaD6KQFzuNy9XR/pUVFCAuIpw2thCxIaEIvuyGANdLiA8Owav7mmVhG/+z9mW/T72G9TpK&#10;dOgY6bv56w/fm+9b3/2rVy9wV2U+f36NW1TPZbyIlfI13S+4wufKFYQSJMX5uQgNCqYSd0NoWASK&#10;eZwGh24ReA3me7pM2J2kdd218wt4XHJDVX4xmvmcuoJiuNICb1u2EttXrDLxyao1WLNsBVXdcmxY&#10;vAS7aB09jhxB+Hl+V+dOE3TDtWfDodvqDGxsLdVUHFWV1vRQB+gMM3bnxdtaopEgIoSUrIg8TRt9&#10;9DCCD+xD4J7dCPjmS/jv/hJ+jIA9uxB+aC+ijh9E3JGDSKY11yyI1HNnkXCeioxOI141oT6eSBqG&#10;XJoyrXyNVCUhCLsUL9u6EKNBpw43Ap3G5gKO0rIScJ4EnN/hfQxC7+A+uO75Bsc+/wzf0CpvXrYM&#10;WrLww9/93tZs83eE3PAYnSkaNoruQzP1awJBJ4CZZIMgR5BprE5hU3gf2wD3Aa0rQ8+ZQbU3e/Ik&#10;TJswybRFd3GYjunT5mORpoEt2fIWdDPXGMgpBDwz99VpCRwc5lPRzYTjBBdMneCEGROd8C/d7aq4&#10;JzA6eYXvVuV9+0iorst+PQn7UPGr9bzrfR2oKi9EblaKqQ+rrS2nRejkyd6N3j7u42oHrl0j7PoJ&#10;x4GrGJDqok01YKPqu0U7cfuq1B9ByMfsQSiw6PW6eGJqDLC1pcFsNQaosUAzPY3vUfDT+xQYjfrj&#10;Vv9rAVL70n3ar+63FKCyqMq4Cow6gQQ4KS3Bzo/2R5lW3VaZSXhwkKnHU+ZPAJXKkxIUNKX89FzB&#10;U4pRJ6T2n0n75uPhjqAAP6TRphYW5SMuNoonYABa6+tNhrOHqs2P/5tGW9lKCxhD9ZeVkoAirfBO&#10;i9ZeR8tKy9dJW9VTx89eUY2WojK00a62VFQRZnXoqm/ANVpZgVAx0NGFrsZm/m8DOmvqaMkacZOK&#10;5k5jO/prGjDQ1mHU4X2qYtPmnHB79lKhBAuD6u17qqmbPHYa0nj84J6Bmo7b04dqvmm3yA0VlxIM&#10;1ZUliIsJp0JNQlZqIuIjQtGilld5OWYKWJi3JyJpMe/x+P9F07teqb8dYzibamVUpeJ02/4CJ+Dp&#10;9aXA9T1JSWtq1zN+H3qfUeFh5nuQco+PjITnxYtI5YUiOy0dBXmFKC2ppNqOQRYta2dXI5JT4pCf&#10;n40sKurjR08iJCiS31E4IkOj6QDqERkQZBbNOUngHPnyU2xdsRTrli7D+iXLsG3pSmyauxDfrt4I&#10;v/3HEH7yHCJOa1L8Kd6m0jt5DNEnjyD6xCFEEx6qsVMxsWyj5pdK6Skbq1IPwceWILhooGMKdwkd&#10;ZWijCMtoKURCNJr7jDnOoIqLPn4UEaeOIYpgjLugWTCEHf9XEEvnfgXR7AAf5FAxZqpubngRHL2e&#10;UZl2NXRW1lUdSgJOHobX4b1wp2XV1ucoIae/D1LREXRSdN9t3YovqGgXu0zF+N8IdH/AuPdpW//4&#10;exPj3vujLXjfuPdoXT8iyMZp+td4gux9ONGaunyk4uE/Uslpsv+HtKrj4PzeR5j6wQTM+GiyWV1/&#10;+pTJmOHoCAfeVqmIE5XdgvlLsXTVdsxZsg3TaF1d5qyF86w1BN5qMx1s8rTlmGRq6eZjssMsM0Ni&#10;CtWc00RaVy3F192h6U5NBF0LAfZ2XdfRoNN2JHqULSTMlKToaTfFsKlJMdAKS5WVRaiqLrXBjnDT&#10;9up17sOArws9VHsqp1Avf9nbwZ5eXNeJyRNPyqybCkeg6O2gIqFCkxrr6mghHHtx/y5PtCf3obmP&#10;T6lGVE/14skjYyMFIZ18P7x8aSyoOojo/cvqauk7QU6fQ6UKOqF00uRmZBi1JlXmRSUQHhRkLK6U&#10;ndSa7isvKjI1dwKd6rksgGrGhE5IKVyptIu8ukpFar8WMH0JuYjgYKPgaqsqTdsnjWP1trbhensH&#10;MmPi4U5r5X7qJCpoczWxPZEKMCUuCpUlBYRsKfJSUlFXWobBLh63phZcb2rFUFsnblHZXSewtJ+B&#10;zi4qvh4M9fbhFtXfIG93NTWjgwDsEiCHld5QPa0vLe1QRzfuUuHduab+cM95PJ+bcg+FgRdDx/J7&#10;Ki+joPmdPH3wAJ20vvrM+p+R52kZQoKutYWAiAgi/JOQEh9ta5WUk4XO+lrUlRUj2t8XwbRX/a3N&#10;+Ctf5/s3tKRqjz4MOYW+Q6m6R/fuGqWt0haBT+9Fj1uvqWOuIQmVL+l+fT++nh5IpKJU7zvPi+fh&#10;zotHSnwCykvLUUU7f/bsJRQUFpp5xL5UVyWlhcjg93/w4DFUlNcx6lGQX4o6Hqv68krk8jvN5MXH&#10;/fgBbFqyAOuXLTeg27J0BTbMWYjNsxZiz8qN8N5HFXb8JAKPHkXIsaMIO06ld+wQIo4eQPiJw0bt&#10;CV5amS3xMm3mlbedQ4zCGoaOUVfGStpUlrmtYmQqxmgCNPqEDXZRhJ4ssiyn/jdVgCPAtJSiylvy&#10;CDjTUJOhAmFrtS+rhk6vbQHOUnPBp47C89B3uLLvG3gd2QdfZVwZAp3bARvojhH8+7dvx26qujVz&#10;5mEKFdsHWqmf0Jo4jvBSa/TxH2HSxx+av8dTqU35eKIp83DUGNz775li4EUuTnDk/ziozTpB5yyF&#10;996HcPlgPKZ9NAlT+fypE2xdiZ1UhkJQOU6mBZ02CwuXbcbcZdsxbb6yrmtpX9fAcSbVnJpwTltm&#10;A52LBToHTCboHAW6zvZ6M/dSHTUU6qRhRY+ysF288g+3W9dtRQ8B2EOF1UfAKXqorNr4I8/PSSfs&#10;4lBYmIPqmnIDuf6BXgO6Xqq+HmVwr/Wg92o3urnPzg7+X1MDWmkNW6ioZBGbGupMwkAFtXpNJTxs&#10;iYyrvKqrLq6fiuIOr+g3aR87+Twqlf6rI0kBDV7rtpISSioUUk0oKaFSkfSUJLMvtXu3FmNR8kSR&#10;GBeDiNBgk1BR1xL9LdV1kj9aT7fLpguJ5sLqudqXkglKLOjY6L2q/CSagKqqKEVDXTW8aI30fG3D&#10;QgK5zwR0NjSgv5PHkgrupsBEBdZXU4+qjCx4Ug1I8YQyshLjkBgdYaZNFeZmopy2uJF28GprK6HW&#10;ThvajdtdPbjFuNHTQ6h1m7jBGOrtJej6zN9dvEh00KZ1N/BCRthd5Wtd50k8QIsrUD69MUT1142n&#10;BPbrVwLdU4LHdlys+P71C1NKYyV3NCdYSYI3fL6VLNDzfnzzEt38HYSHBiCegAvkiZWVFE87XoRW&#10;HtMiWvdAQk7df1vLyvAf3O8bQs42A+LdVuoqI1FiyrrvnXgmBffCKEz9FpWYUlJLHWbUgcbbw43Q&#10;80eYvw8SCKl0XnCKaGlrqJzT07ORz2NZWJSNuPhI/kZ54cktQGBAGIoKqxERloAA/1AE+gUhzM8f&#10;AbzI7d/5KXasXIwdq5dj44oVBN1SQm8pNsxdgI2zF2Dd9DnYtXINzu36Gt4HD9H6HSHwDiHoyAEE&#10;0fYFHmEcP4RQdQY5e8J0D1Ephwb/lQSIvaRZFcPB20bdudsSBZoXm6gtgZdI4KW4nkMqIZii4PO0&#10;Lms2rWleoA+0Ar9W+S/k8S9g5If4I49/mwJm2mUtgCM1aZWXmPmtfE0lUVRS4kv15nFQSu47+FOJ&#10;2uKg+fsKFZ5Ad+LLL3Dw00+NqttGGz/tw/F4/ze/xYfvvw8XRwfMnj4d05yd4OxAuEyebADlQkBJ&#10;UU1VOck4qrbx4zBr8gQqO3U0eY9W9gPa1g8w+b0PzFxYp4/4PKpAR6q/aRO1PuskWtApcJ7shKlU&#10;dfMWb8S8FTsxfcEWOMxca9aPmDx9NSG3EhMtRTcm6LoIui6eDN20sIyeHgJvOLppZbu7qa6GF9DR&#10;bZWgmNuEnaKrs41Wsgnt7S1mW8eTXPddv04V0E0w9lKp8f+l5Dp5f3lNGYppc/MKs035RT4VYAWv&#10;rJr2pE6vsqMqQ1F5iEpBnj55YLKBahF054aURT1VWQtBN0ClofE5ApYw0HtU2YH+t5iA0H6uX+/h&#10;FTsZLc31KONraH0AdVLRY81NdVSDd0x5hLqN6LPJHtdUl+MifwDhYUFISYk35TVRkaGmK4k/r46B&#10;vGJ68gp6lj/aPd/uMmUoVVJdeZlobq5DXW2leY6vr4fpiBIdHYbgYH8Eq7YqMR43pJCbeLwIrszw&#10;CORGxZhsaEVmJiJ8vRGuRVnysg0s6rhfKeYBXhhuEPiaFH+Dx/MmVelQF7ey7LwYKPp5rLUdVEaZ&#10;oed2UwV3tvA7bW6kta1Dj7KeldXopMIZpBV+cZNKl6B8OCT7qgwrQUL42C9Wo2OqMg+V0dy/p7Gw&#10;QrPV32/eUGUNP/+H719icKDPKLpwKolQHoOq4gIDuo66GhSmpSDo0iUEnjuP4qQk/M0oxsdGmWsf&#10;KlvRfr5/88KU2+g3pvvULUYw1PvQAkYqaVG5iYYstOBNW1sjSksLUFFRjNycDFOuE8jvqZS/K6nK&#10;pNgopPIiEx0ViZTUNMQnxKG8ogj1DTX8v1JUVdUjIz0fifE5CPCLxInjZ3Fo/2F4ul6C25nT2Llu&#10;DT5fuxw7167E5pUrsG7xYmxkbFhAhTdvHtbNnkt1Nxef8sQ/tvNzXNr7Hdz2fQevA3vhe3Av4cfb&#10;h76F39F9pmQj+NRhhJ45ivDzxxFx/gTCzh0zWy1WE3XxlCn7MAvTuJ1DgspVvC7Rel5BNkGVy99U&#10;nsBGcOWqBZRKVYJ9URTqj+IwRQBKIgNRyMgL80NOsI8pdbE6lai8RKUlKiuxLynR+9J79Dq8B37H&#10;99PCHjThf4Kq7uheXN63G+d278LJLz/H4Z07se+TT/DZ6rVY6DQV7//2d/jD7/+AKZMmYx6Pw6IF&#10;C2kxF2DO7DmYxsdnuUzHTOepmEurO9fJEZP+xOcypo//ENOo/gQ6B4Ju4vuMD6kIqeamfCSbS5U3&#10;jrfHTaZKdCDkZmLWjPmYs2gTZi77FFMXEnRzNmDSrLWYMGMNJhB2At1El4WY4KhpYDMwSbV0Ex3h&#10;PMkB/2IpubFCJ0p3h03VWUpOW1thMC0p1UAPFYqimzazlydfJxVHL21FO7eqVSrVRO/8fGTRskVF&#10;RSGE0AiNCUd8agJyC3LMYPfVPtrJu7fR0lRvrua6YlsK7bXGgagYnj28iY6mClwjlNsay3GrvwND&#10;/e14dPc6WhvrkEeLpBIPdR/RVV1qTld5KTQV56o8RKpL711dRdwvX8SVi/xRUbkFEDAqGFayRMpN&#10;hcRSc1Jt+l99ZpWCqGBYCRaVg6jgWPdFhoUYlaM+dtqqj53muaqDidSc1KH2qW7DvUaRdRhrKQua&#10;ERmNOF+qjyvuyIqNQY66nqj/f0Is4nicmgjNns4Wc9y1735a/htUbENUbLe5jyFa/kEec/sYsKK7&#10;izBgSHE2U9kRct219QRdDZrz+VlrG/HsOu13/yDu99MiPrYpppdUaPYKSmpOqk1KSmN1UsgqBJea&#10;s8o+9LwfqNDu3xviRSEEAT7uCAvgCZiVjkwe65KsDARcuojA8+cRRNAlBwTgz49UnExFSNDp+zav&#10;zX2pJ6COcRPtrn4L+h2oYNioSIal1tXvr7y0yCTBzG0Ctb2lyXxnfrRxITy5z/AE9qFN82SEhAQg&#10;nIpbRdw5uRkEYxlSU9MRG52EuJh0JCXkIT21ABHhsfw9BCAtPhEJoaHYt3OHAd2X69dgO0/uDUuX&#10;Y5Ms7KLFWMuTeu18xjwqO8Z6xldr1+I4LZ4U0OW938JdA/v7d5vCWy1IE3iMsKOd1cC/yjmsra3P&#10;3VlT+iHlpZbpCYScylNygnyghacLecEsUvB2EVVbMS/GJeFBZq1YbYtCA1HEbWFYIHIJQKtLiaXk&#10;rJCak6JUKYk/FacPYezDrR+PVwBBHHT6KAK5laLzp20X6M4a0H2BI59/jv07dpipcStnzcXHf3wP&#10;v/2fv8EEwmnpwiXYsGY91q/mY7T382fNwxI1zuQxWs3jtXLeHEzR+N2//U8407rO+HicUXgqKRn/&#10;4YcYP+5jTKBVnTyB1nbCVDhOmg7HKQTmtMWYM3eVmes6c9FWOC/+BE5UdI7zN2PK3I2YOGs9Js5e&#10;j8mzNE63mKCba0A3eZILVaWjUZX/orG5kejglV9jdsOhMbprhNl1KgiNbfV2tJsxM41fdbUq60kV&#10;19RsopEnUkVJKbLS0pGYkIiwMNqXwCAE8EcdEhKCxERaiKIi1FBd1bU1oYnqqYdX7qs8aXoJH83z&#10;LCksMIPOP75+bcZpXmhu4zNb5m2wt5U2rRmtNcWoLcnmSZSAttoStNeXIZ8nVHZGhnlvGj/TfFaV&#10;kWSmpsLfywvNdXWopYIK8PHGVUKgmtZJHUuSGVW8qivzqnEzjedpDE1jPepArLG5eMJZE/w1Pnfm&#10;+HGz4IqmNul/6iorzUC5MoIa18tMSTED4kpeKMmhRgAaONdtlZPk5+TwpMxDU02NyaLe7ruGoe5e&#10;NJdVIMTdDUEEYxC36qNWQlV3jSq1s73JHBvNmZVF1lzSm719ZmxNCRyN240VAxqj03AD/7dT45z1&#10;VOwEXXd1HRrzitFdUo0HXVfx/MYts+DMs3v38eqpEgPvJgesMTONk6l8SMdN46EaM6vnhUzT41SO&#10;o5o4KbNyqqtYQjqSYKkhiNJ4cclLJkz8/OB/5gx8j59E6IWLeDk0hLv9agDRY/b/8O5d892pi4wS&#10;PXot/eb+489/tpWYUAHqvWjcTmO2arCgpI8SSZpWV8PvV4mg44cP4+KZk4zDOHvqAC5dOAF3WkDB&#10;rbikEB6ebqbUJ42/05zsAqSn5SEqIhWXXAPh4xVuxug6WnnxbmlDfUkJ3E8dN6D7/P/H3F81SZZk&#10;2cJg/pSR+eS7D7erKishmDnCPTycmZmZmRnMwRzMnJmZmZkhOCKpMgu6+nbf6TsyIjMva9ZWD8vy&#10;ys7quS0jIzIPW84xOnZAde21VLfubWkGV0tr2JmYKrN4+gxmj5/AlGD3gp3Z6okRnt+6iydXrsKB&#10;jC+KAJkW7I9sWn6QH4oIeJqIEBW6IVl+ZS2pISRFll7JGlMZw5MxOxlrM8zI9mhLMCTgRRATEzA7&#10;B7gKtTXsy/uDn8blZAmajMvJxINhTE7G4wyTDzJ5If9ZSnkt4SPFBLqy+EhUJMUok8ws5YlRSr4W&#10;x4QS6AKQGuCLBG8vxHiey1cPCytYPnyCq5SV/+f/5b/hEiWimbEZbMxtYGthC/PnFnj28BlMnz2H&#10;mcxUP6cZPcXdS1/hy//2f+DSf/u/4joB7taXv1f56C5JTB0Z39VbN3D95hPcuPUCt+5a4PYDG7I4&#10;J9x75kKQc8a1x864/NgJlx854dJDR3z9wAFf3LPDl3ftcInfv3TLiNJV0jXdwRdkdCJdr375tYzR&#10;yWQE2RuBTlWap8nkhIx9bW+sckt5yM66RTayurRExjJBrz6Ans5uMqQmdmAdaiprUFFaAS2tTldH&#10;r15HBke2Rpm0LDN/m2R87NB7ewdYY+ddoSxZ5XaDcmubrGOBDGmNnbG3q1OFhkjGERl3EwZzSBYx&#10;T5Z0uLWIjYUxbC9NKpsd7SbQSexUIwa6O1Qcn66ygvudBKJWtDc1Ymp0GLmZ6YpdiccX8FqmjPrh&#10;22+wNC+1GHZxws7V2thI5jfDzrWI5bl5FToiJQ+FRQlTlLG9xPgYxMVEYYLHyclIRyEBSQbAa7QV&#10;CuRkckIATTKeyMSGOANZUyuTEzIpIUHCBYV5qOQ5dlHGrZKxyNjkNmXsFBmvzLqmR0WijR24mkyx&#10;r70Fm5TXw5TEOjKROjLIfoLwHp+HTN4I2ImdbhPYCGrKPoGcTEq8JOuTZAJLS/MKwLdl1vYT0C30&#10;D2GxewDvZJyOjO5P7z7gewLPv/xEhkVw+7MwaQKLIQuxvP4Xsi5JQNBB0JfnI3U8xocG1USFsLH/&#10;QUb33TdvCTrdBB9KRXa8zsY6dNTpMcZn0sr7pM/PRy/lellSCs7W1lSG4tdkb+tku5LsYIXPRmpu&#10;1PF6hRXL+K1M+GzyHi3y+cg6ZVlqNsr2J4ArTknutTwHeSbpBNL4qCjkZaSgUpMNTX4acijRMsmU&#10;KmT8anQATRLATacrbXF39wiLCxsEuCrERmchNTkfhQUlGOwdxNI0/4//oy8ugL+DNdzMTeBCpmJH&#10;iSqMTiSs6WOCHCWs6SMC3oMnMCbDeXz1Gu7+/vcwunYV7qYvyILckBXgjdxgPxWyIXJWAEYWy1cn&#10;ks1dADoxmQ2VsTcVFlLK+1XJ86kpx6CMvdF5qKpiCvAIftwfLNegT1K4XzCZZf3bon0yuMxPaZjS&#10;JMHmp0wqcVEqdKSMoKuNj4aW51JBhndu5/slMgtLppdFkE4L9EeCjzdivb0V0HlZ2cCOIHbnyk38&#10;03/7LW5cvgWTp6Z48cwMVqbWsDazhfHj5wQ6EwV2Vs9N4OVgD2dzM9wn2N363W9w/beUrzLpcPky&#10;7t25hwdkfo+eGePBMzvcf+pKcHPDnWfuuPXUDbeeeVKuehDcnPA1QU4Zge73BLnf3rZW9qVMStyU&#10;imAP8MXXt/EFmeGXv/saV76gdJVxKRmfkpCNtTV29CU2tlkCycwEBtgBu7v7KTkbUF5RhSJS+vyC&#10;YnrFImg0FajR1aOlpRNdXf2UBBWYX1jB0fFLHB2eUTadUJKeYo+NaXtrH5sbu8rWtnawSltnB90g&#10;+G3sUOZy29bVQ9lQjc31Vbw5PcTBBhnl6izmB1sx3qbDxuwYliZH8M3LQ7w53GYn38TmwhQGO5sx&#10;PT5I9tWHctL0ak0hhjpasEQ20dfcgMX5CczNTxJ0xzA3N4Uhds75+XkMDw9jcUmAYBl5efkYZOef&#10;keVB+8f44eO3apmZTKLs7K7j43fvsLG9iqy8DGi0xSgjM1wim5NA36LcXMXgpMM3kr0UEACFvUnH&#10;lNg6SSQgM7Ays1tHplNLaZcvaw0b9QTdaVRRipSwUSaFBCMtIhy9jQ0q5XheahI7ajb0bNS1lVpK&#10;wVIC94gKSTmg/D0hszyljD0hqB2RpR6LXJXhBAKhmHw2OzmhFtq/JHvc4XVuzi1gi0C3Ojah6jQc&#10;872PPO+PEuZDp/LHj+/x07cf1MSPzKqfp6MSSSljpLLk6iMmyDRl7O3d2THB8Dv867/8GX/68x/w&#10;z3/5EX94/wpTQz1ooHSqpmxq1Veiva6av+nGaF83lmcm1ZhdVUEe5ik58e//N/z1u28oORfoKAvo&#10;MDW8Zz0YH+klcCWhrakOQ2TmAmhZlL15aelor63DdP8gFuhwa6orUaevQVpCApJiYpAYFY1kWk5i&#10;AvJTYpEpySLJnDLYuUtLi7DFaxoiS9/e3MPJ8Suy3WPVJsdGp6Ap0RIQc5GSwPteUIT+zk46URqd&#10;UnxIILxtJXDYHI7Gxiptk+0TgtvdOzC/f4/y9RFMHjzE09t3VCWru5evQOLFJKGkye3b8LW2IEh4&#10;KAmYQxmbG+qL4qhAAl20AjthdgJ2YjLT2kpWJ7OkUs1fGJoA3BDbiTC2fl5Hn6aYrK0cA7Tu4hJ0&#10;FhQq6yosQkc+73tOLpqzsskQMwluaQTTFP5PIrS8T2XxcSiJieb/R6I0TpZ8EfhS6Rj4eUVcPCri&#10;41GWGI9SWlFcDHIJhLlREQS7EMpXfwKdD0KcXOBj6wA7oxe4d/UuvvinK7hNcDF6aIqn901g8sQC&#10;rvZesDV3gqWpDffdYGlsAW9HV3jyd09v3sY9qe8q1cA+J+h9dQMPbz2jzBUWaIPHRq64b+xOoHPF&#10;3acuuEUGd/uJMDoXJVm/vG+Nr8j0vrxnjd9Tsv7uljk+v22BL24a4/LtZ7h88ykuXaJM/vw6Lv2G&#10;0vV3V/HZ3Py0mmYX6+vvRns7ZSepcHFJATKzcpCalo3U1CwFZK1t3RgcGidArGOT4LWze4h9ApqA&#10;W119M2bnlnF4dIadHXpLyiKxv4EcAY22vkGQ29ol0FFaEVS29ghq/L22Wo+wsHCskYX88ftvcLKz&#10;hsneFkx01pKFDGCeQPbtqxP8iazhRwkxefcSf/r4Fn/k6+8+SOzcIX789i3++uM3+OH1KU43KXOn&#10;xxVT3TsgC3p1iGNJ8X5K8CUgzM7OY5JgNTg0pKR1S2MT2SDlIgH4+7cf8PHNS7KJN/grO/H7N6fY&#10;pzPoJFPJTE9CQXoG3h+f4v/xb/9TSXuJwZsk6xTWJYk3JSxFZJVILGF1EiohsnqgpwOlxblkeNUE&#10;PS0GejtQRs9dWpiLrNhoxNFryjjdANmMzBpKeMkhme+6ZB9hgx7q6cHa/AJZLgGYjOiY/31KVidA&#10;t0/wk/dlX8BvhwxcZLSsTjijIzEA3Save2NyGuOU3xI4/IGM6ruXJ/jp/Vs6F0p/Muy3L6WO7in+&#10;7a+yJvU7ZQJ6kgH4u1d0AGsr+NN3H/E///on/Omnb9Va13/5608qc/FLsvWO+hpUFeWikqahbBzp&#10;bSdTIxubnkAxGUaKJJ7MycIcJafUeGiqq1TMKzsjEdUVRRju7+S9asUMHVs72fQo72VhTjaSo6OR&#10;TSBKi45FF5+XBGGX05EUZmejtKBAPZc2AqE4i9SIIESTSUVSNmoJDuXlxWx3axjksd6+/qja5OIC&#10;28iazP7vq7Y6PTmHHjrc2ckpNUSxv7mGTTL/SjJxHwdbuLx4AQcjI9gR5BTQ3bkDi3t/D3QPr99Q&#10;QCf51a5ImMRvf4tHX38J6wd3EGRvjXhvF6QHeCInxIdgE4zy6AhUklGpVRUSL5dCCStgR2YnRXa6&#10;2DZEyspWQkjOjYwvvxDteQVoyyV7+7RtzclHU2Y26tMyeJw01EgdjfgkVMUnojwqFoXhkSiktC/m&#10;fSyNi4OWDLiaDqSaYFjJ/Yq4BJQTDEvpKDS0wvhYAl0UciLDkRUWipTAQMT6+JLhOsPRxBxWT5/z&#10;uk3w8LYxQc4clib2sDZ1hLONJwK9IxAVlgg/nxD4eQYgxDcYDpS1TubWsCFA2lHKOpiawtnSFvZm&#10;9mR8drA1c6P8dcYzIyfcJ6t7ZOyIh0YOatnX7YeWuHWfUvahFa7eMVV27a6Zsqu3X+DSDYLcjce4&#10;dushrt94gOtXbuMapeuNzy/h5m8pXQsLC8jS8sjWilBEppJLRlLIrZYSq53ydIydYmVtE9tSNFgy&#10;9AoDo8l7y2sbWF3fwu7+ETq6etHV24+Do1M2nD02HAG7A7W/tbl7bgS4DQLdJrdbBLotfiavDw5O&#10;MDIyjuzsXIyPjal05cuzExjqbMT23Ah2Zocpx9bw5+/f408Esz+8f4m/fP+OxtffvcW7VweQ8oHf&#10;fzjDjx9e4YMkEthcwfEGJThl+DZBU5jZzs4GXr1+hZOTE75Hdrmxjr7eXkrtGiyy048PDqOpWkd2&#10;c8gOu4M3ZDnfvjzFEUFqjeyojQxCz/uUGhGJ0a4u/K+//EWlIl8l0ElAcAVlxMhQPyLDQ9AoKcQJ&#10;HDIZIcVx2imZpCJ8Xk4aO3Sy2i/My0RTg45yrwfZ9KApkRHoYcevJshNjZK1kFVPUG7tkuVOsIPW&#10;UKItUbpJTrgdiS2kSfbhA8r7PV7L/tYGwW+H319TmVA0fK5zlNWne7sEOlkSNk+gm8PWzAwGKdfX&#10;eK/f8rNvTo/x47s3Kg15Z1M9dlaX1PrR92Rtf/1R0q1/pzKb/JXbdwTGIbKcTcrMFTLk/e01/PDd&#10;ezqEHwj8f8ZHOpz+dl4rrzM5OoQyPI/H1KO3SwKp+5AYHU6mFauyEOeTTRRlpFI6ZiApIQJxMSFq&#10;21hfqdLUj432UU1UoYkSuE5XhbCgAMSxw6WSkTTJGN3YsBpSKGUbnh4dxkBHO6apQha5r6FDCvdy&#10;Jdj5oaqsGFVkxg08TmlZGXopTSu1NXTqXaoNHtDhiu3RcR8f0XGL8zjY57VtqPXAg52t8HdxgKtk&#10;HJYOamwEGwLdCwE6MjpzyleThwJ0t/Hg+nVViV6q0staTlmgfufz3+EWZdrDL38HF6NHiHS2RaIA&#10;np8HcoN81QoEmaDQJkSpCQIJQ6lNTUADr0ECgVvoLGRcrZHtpjkzRcXi1ZHd6qXwEbf1GQS21E/M&#10;jYBVGZ+Aitg4lMfEUprGoDA0DPnBISgmyAmj0ybRoRDgatJSoUtPpwnQJapM1GUJ52yuhKBbwHub&#10;HRuJrKhwZISHI56MLsjFBa4WNrB69gLWxuawN3eAg407XMjgvN0C4esRjADvMIQERPN5xcDKwh6B&#10;PsGwsbCD1QsLhPsFwsPOAbHBlPBknjK7HRFExpiSRxZfjIS4LERHpSIiIoEEKw/JydkkQHHqtewn&#10;xKYhnMcN5H8423rA29UfdhbOuENG+eT+Uzy4fQ93r93AHT4DyYLy8OuvcZ/y+LPUjHRU63UYHBnG&#10;9Nws5sge1jY3yLg2sbKxgaW1dSyRHfxsfL3M9xfJKMRkf4OgMUU5WFNfT4ZGINzaJtMjoyOT2CW7&#10;2JJgYH7ngBLqgGAp4yOHh8cEHLIDvj48JIBubqONDW+GHfEVweXVCb9DkFqfGcLLrUX8+VuyOALZ&#10;T9z+8dvX3D/Fv/z0Af/yR0mCuYdvP5zgm7dH7GiSjHIXrwlsb/c38JogKDF8qiI7G+zZ2SntDEdH&#10;x1iYpzSmnGpuqCWQDKKnmayurU3NQp7xHvzxzWu829nG2eoqTigZeyqrsTE4gl6dnoyoA3sLC/hA&#10;kNgiMJSTNWRmpagQDT0lWwG9schlHZlbrsykkSlXV5ejvKwIJZTYDWQ9WVmpyhbmJslGUpGdlIC+&#10;tmbkS8Mm66vlcepqq9DV1oSh3i50EYga9dVYmp1Sy7da6nWor9Gq/dWFWRVKckgwHx/qQ3oyGztl&#10;vIzz7fHzrUUBuVlsEOS2KauHmpowS5CXEBUBug8nRwSmCHjY2yLS1xuJlNKV+WQTDXX8zRRe7W7j&#10;RzqJ0401rJC9Tg32oSw/B+mJcTzfdAJrHebG+9Far0VpfjqZWwrKCtJRU5ZHKV9CsNKht7sNeby2&#10;eiqGtwRMqQhWzN/m5aWwUUcjMsofxcWZKChIQ2JiGBobq1X2l06CZG1ttZKgg31dSKWk0vLaymiJ&#10;cVHo62pXjkFAuiI/D9q8HCQF+iDS2x0xBLr4iFBkEzAK+FlxcbECOGlv523wVO2v0WlLu9xhe1X1&#10;JSRyYH2FTHyJzmUCMcF+cLeiJDM3g4OJMWyePYXpvbvKXjy8D6P7d1Ud0oe3ruPeNTK6S1+q7BwS&#10;+Hrn91/Qfk+w++94dvlLeJoZI9TRBpFONoh3t0e6vzvyw/yhiQlV4SdSfKcinkwvLlwVqKmlDK8m&#10;COqSzvclwLcmNZnglEDJmaBS55eTfZXxvoiVUJbmU2qK5QYHKdNEE0TpWGrSklUiAj0djD4jTZmO&#10;ba+STLKM4FZKZqkh0BbTCpJikBNP+U+gSwmPQIiHJ1ysbOHu4EJZSrAzs4aVOVmcpSPsbVzh7OAJ&#10;V2dveHkEIMg/As6OnggICEd4aAxcnNz5rBLJ+Mzh7ewCG1MzeFICe7u5IzI0AqVUjLqaBqqrWpKA&#10;UhSTsVZoZH14OXRVNVRczXz2A5gaGMHK+Ay25pawKmu8qSLHuwdQVUCikZeHDF6/tN94MvlA3t9A&#10;Byt4WRjjs5mlRYjNLS9jTgZ9CV7z7NjzqyuYX1rBwtIqFpfXsLRCgJP1lZ/M8FqY3drGtvqepkyr&#10;9jfJ3gyMbn+PwEZPub62xY5ei7jYRERFxiIlOV1dXH5eEfr7CGZnb9DS3k2WuIlvv5WQhh/IXNYI&#10;JDtkWKv4ifJU2NyPZHN//eEDJewbxd6+eyPrX2W1xhpl5BoONpcUo/tImfoNwfLDu1Oe6yy2yOpG&#10;2Rna2lrx5s0bStgzytFNvHt9QqBYUTOdp2REf/74XmXnHWhpVsxgfXwcq5S3R9MEhyodlju68X51&#10;C0eziwRAWU+6ohhUH4GoisdYkpixAQJNSpIKW4kh7ZdAYglDWV+ZV6AmKcWFyVVWlKC4IJvspRXD&#10;PZ0EBRkI70QaG1lZWaGKMVxdnVdL49opx6rKSpX1d3YQ9FrU2J0wPJG2mysEOTI9qSt7RPCqLpc0&#10;TwRmCcamE1qnA1mfnsXa1DS2eC0iXUcJ6oeryzijUzulCaNrJJOvJ2utolQspIyROqsnbBsfKJM/&#10;ypgg28VLOoHN2Wm14mFudIgyuxCxoUFIigxGYWYyclPZYXLT0ddaj+mhblQT3Mu1JWwbS5iYGKIs&#10;bee5rivmmkImk5+bitRkytLMRHSTxQ8PiiTNQ319FfLpFDop+SWv38T4CLQVZYhjR24hAGv4+872&#10;FhUUXKkpIctcINAVkHGHI8bDBfF+3ojx80VCaDDiIsPUc9ilwz06OiPIyRAGnSzVxOTkLAbYgURZ&#10;7BLkhOlv0GS8enWZDJhgV0Jn5UqpJfLVkaxOiuaYU7aKfH1BsHvK7RMyOrF7V66otaAyRid284sv&#10;1PrNW5//Fnc//w3sHt9HoJ0VQuwsEW5jjhiCXoKrAzJ8PVTGEAn5kBna4rBAlJLtSdBxeXQYtLEy&#10;W0vAIqhVkn0JcxMriya4UWUUhYUjLygYGZSXYrIvrK46MUkxPj3ZXw1l6rkJ0J2zOdmvJHCWJScS&#10;5BIIcgkEuTjkJEQjnQw8gQolhsdyt3ektHwBWysHONq6wMLMFuYv7GBj7gx7K1fYWbrAkezOw9kP&#10;IX4E6/JapGcVwMHBFTFR8fy+JQHRFtFhYTA1NkZSXDwiyDazMrJQXlGBqhodikvLkJaWgvTURFoS&#10;Mslkc7LSVIhQEWW7hk6svrwcXSRVoqqW2D83qcYO2QelYNOrrU283d3CN7LkdHUWJ2uz2F+cwGeT&#10;84uYWljCzOIKZpcJcAQwgy0skbXRlpb50FcIaqtkeZ/M8HqVACbbTUqAjs5e9f2d7QM1BiKTEVub&#10;e2QvLfDxDsALEws8vPcEJk9f4IWRGcyeW8Dkmal63dHciYFhSjVB6vVNSs5NHGyt4T3Z2Tdne/jh&#10;7SmB7TW+f3OKf/7+Az7KgDml6ZvDHQKdBNTu4N0ZwXV1DhuyKoPgdUA2c0ZJ2zfQiVp2munpccyS&#10;1Syz49bV1UNPYFpbmsWrQ0ppysvRrg7elAWMyfpUyoN6dqpdytJNSrzd0QmM6uowUqXHTv84tgbG&#10;8ZqAt0jJ3dvWrrKWZGSSHRN8ZLlXUlwsmU4WstmoJBRCz/cXZycVsGkKc9HVTpnY2khAjEcWJUpx&#10;XhalZo6qrVBeWohugmFtQzUqKjVqEmJuYoJMqBrDZGGSEUTGpVrrG9TkxAzPb5Vg1kPg0uTnE/xm&#10;MDYwoCZBjslQVglyazOUmjIMMTGF9ckpjPG7vbW1CsznaR/J6v5f//5vamnWX169xskC2wWv6wPZ&#10;+Rs6v9erazjkcU4ogX84PlY58N4d7uOfv/sGP7x/g0kyvNiQAERTiiWxk8r4nJQ5nBsZQBOZaSYZ&#10;Xm9/J0FlGPW1lWgio5WJgnB+Pytd7kECcrOSUZCbBk1RNmIjCZxkFMUVGnSQxXV0t/OedNJBsgOQ&#10;mchqlTIywgpaNmVYHxm2rJlu09chKSQEKf7eiPPxRJSXpwK6BDqcuuoqvD57pSbIDvZPle3tHmN6&#10;agEjw5PYYBseGB1FQ2szOiTdvQoiX6OTXkA7zzfA3h7OBDlnExM1KWFx/z5e3L4Fk7t38ewOGd1t&#10;gt0tAbqrqg6CZNG9/rkkmTxfv3nrc2F1v8HzG1fhZ0MZ52iLKFtLRNtZI9reGjEOBDxK5DQvN+QF&#10;+qIwJFCFpRSHkZERbAT8JB17aWQE96P5fgQKgkOR6eOnLN3LB9l+AfxdGMoiY8gCZc1sGupotSmU&#10;uiJ3KXMNJrJVQE9kbDnvqYbytZgssZCWQ9maFBFMJuuLcH8/BHh5w8rUAo8fPoGZqRU8PPzg5OwF&#10;c1N7sjsX2Fu6wsnGAy62XvBxDURceCo+fvNHOqpyWNk4IjQsEgH+AcjOyISvpyd8PDwQERKKZIJw&#10;VVUldLU1qNRVorC8GBk5acigOsriNocOpqAoB0UlZOOaAsXiK8uK1bhrjbZMhTI16KS4VK1asjfa&#10;0QEpjD433EccOI/S2Fwcx2dTi8uYJnObJtDJdo4AZ7D5/yLQ9fRS/tH2ZZKBALeyvIGO9h6kp2Xj&#10;6ZPnsLK0U+Bm9cKKXsAWttTtznYueHT3MSKCI9E/OEZpvIWXr9+Sbe2oGKvtFaK1YmkHBLkzfPfq&#10;lPuHONlaxx/evVLV4v8qQae0P//4Db55RQn78hjvjvZxQE98SPnaTlCJpTeMoTRramxEBztwQ20d&#10;cug1CjOSKMO6sTg+jHzKsG59DeYlAJUdVM14siPtEhyPZucxUlOLSV09lho7sd1LBkDqPN7ZDb22&#10;gp0yHgniBbMySLtz6amCVVDx4d4Omur0lFcdyCagJVCOlBRmIzMtARmpCWoGVsbs4qMo1fRVaiyr&#10;rbUBbR2NGBkfQGt7g2IrDdU1Ctxqysow2NWN+qoqDHV3qywh44OD6CVD62ppQWYywSIzEzp6yD4y&#10;P8mMcrCxiaWJSSyLjU1iZWxcVcbv4DGm+3oJgONsGIMY7u5AA5lgP6V5A6XDIIH9JdvEKzrAHw6O&#10;8IfjE3x3fIQ3ZH/HZIK7ZHSnmzJEQKdG2TzCc88gQ0siC8mMj1L3toTSvKI4FxlSf7Sb19beiLaW&#10;BmyuLmJ5flox2MG+Dt6zTKRQpoUG+SCMncvD2RbBBMEKNuS84nyUlBajgSxuQNYD93QhISYK0ZSk&#10;KQlxdCYpKquxpGka7+vHdH8/r6Ea2VERCPdwRzQ7aoxIOHbos6Njtk8ZPmEbOn6pGJ22oppMshf1&#10;Dc38ryJo+duJqQlsk3Vu0WEuL5IB93cjNTRU1Y4QVuckISb3H+AFge05Ae5XgY5MTsr6CdBJ+nAZ&#10;r7vxu9/g3hefw8XECKEO1ogiuMU42SLW2Y7MzhaRBL5Isr1Y7icS9FLcnZHm6arA73zrilQPNyS7&#10;eyLZzUNZmqc3cgOCUBIeiYqYODX5oE9OVSAnW4PVEuhqCTRiepqAXBXviRRTKqMCKSHAFZHN5SXG&#10;q5nmIA9Xykw7uDk4wMXBGbbsv3Y2TvBw84Wvbyg8vIJgbeEEGzNKV7I5J7I5mW31cvFX42jh4fGw&#10;o2SNjU+Bj28gvAnESTy31qYmKg4tkgjE1ZXVaGpqRjPVhFanRSHZf25RPgqkihsZexGfe3FpCTQV&#10;pSin2tBW0SrLSQAoadlX9exjjU31aG5hu2poQCedfytViKwVb2/itqkGjbVafDZPgJtb+JvNL5LV&#10;fTIDyP0a0F00ATsBuoHBUf5pGyQ+aWdrH6MjkygrrURqSiYsLWxh8tycaO4HT2dPUmBzFVRobWaj&#10;tonRiRjqG8QGmcO//9u/4p8JYH/84Rs1myrxfQcSLEtZ8T1l54akLaKM+unjR0rXN5AqXxLXJXFe&#10;kjJKYr8k7dP81KRaGSCrFSS8QxjPMqXbiaQcl7WmlJIbo72Y6aInEHAhsDWxo3fV1WJpcRp57Hwx&#10;9KYtZGvfkhmJbJ3WN2KsvAprbV34ke9JLdUJSsymJh2BLgr5+VnsOCWqk85Mj0EKTReT3ZSVFpCK&#10;R7KTV1G2VpC1ZJG9ZFDeSonEIsRGBVPStqCtWY/B/g4MD1EKa4vR3lyHfDbIJjaIyYFBBVh60vvo&#10;wCD0E7CnR0Ywyo4tD1mAsCQvjzIrFzn8zSBBTIKdhfVtLpK1Dw1jqn8Qkz29SpIKo5Pi0wME//SI&#10;CIS6uaEmLx9HS6sqz9379R3sE8w/Ehi+e/mKDJvPe2UWo8O9GO3rxOr4KDb5//sjY9gXVjnWj2Ky&#10;s/hQX55zHDITI5AYE0S2SnbMRikrUmQ9sQT29nZSvu5uqxlrmaGWWEQlRwvzCfqR8HJzQYCfD6Jj&#10;oxBFB5VPyZKbnalCewYoWZpqKlFZmIn4cH9kUM5pSwrQzEbfKRMqBPwRMt/qEg0C3NwRFxSCaN8A&#10;pIdH43RnD3tSuf9Asl8fo7eHAJaUhP7OLjWD287zWl5ZpKNex9rykgoklxnu2ZEhaCijvG2s4G1l&#10;BbcXprB99AzmN+/D9OY9mNy+B2MJGL5+E/evXsOdy1dw4xLB7iuyut+fF2i5/sVvcePL3+Ha7/6J&#10;oHgdfg5WCHellPN0RKyHE+JpcZSwsc72iBXwI9jFOdkpE7YnW2F88c6OSHAm6BHgcvyF8UVQ2koN&#10;1uS/A7ZfWl1qBurSs6BLI8hxvzI1HRWUtOUEu1KCXRFZXVZsDKLIvDztnOBq4wB79lvLFzawsxAg&#10;84C7o4+Spu5OfvAic7O1cFB92M6SzI7ExdXBDakJ6chKzSEw2iM0MAwlBaV0YJTAMUmq+t7M+Ayf&#10;ZQFycgpRq2tAV2cfnVgzytmviopKUVJSrsLXysoqodXWKEekjPuV7Ac1NTWoZdttZLuVhQjNfN4t&#10;Ys0taDXsU800E1AbGxuoKOsJdAJuF2yBAGew/wrQSdjIKqVcQ2Mr1ta2FaObYicpzNdQbmTAnDfD&#10;jEyuspRMpGdYMbjQgDAEeAfC0sQKWk0lpsk2Rii5JBJe6qf+y59/xP/4Z0kB9D1eEcSkYMuijC+x&#10;w787O8Off/gB3717r8I3vifoicn+CmVcSUEBGtiZ3715jW+/kXWyL/FarSY4VgVkNqZnsT7Sj8W+&#10;NiwNdmGTgLRPhvKGDGx+bITevQYpqXHIzUhBcngoOrVazLd3YamtE0sE853+AZzKCoeNVfR30BuV&#10;FxIYyc4yU6AheIWHBqiJh5zsNHquaISF+PGzWGjLstFQV8YOWYtyTb4anJ8YHaSUq1KSTcIsBPDG&#10;CSbVFcXQaTXQ5OQgJylZJeQ0ZCnJiItHAT301PCICjuRzp9HLy3xX/VV1WpFyBg7Zw1lgQRTS1jK&#10;1OAQhslA+9kgGiUsQ2KnyP5KCYoRlBKBDo6Y6OjEj6/e4v3OAV4vbWBvYhY/vnyDP7z/oOpptHU2&#10;qzXDlfS4CwSo6bYOTNU3Y71vAHMD3WiuKkVGfATSyFzLCeYdLTpKiwq0sVFKTKEEWudSNklwr6xU&#10;EYCTgOr46CjERUWpLDCVpaXwdneDr7c3gS4a7QTGMcpr+V5NWTlBrE/N3CZHBlIu+yAm1J/tyR9J&#10;cdHo7e1CMwG1isy3nfcrPjQcUQGBCPfyRRrlk3KSb1/hhFJ9dXWJ97xAzdo2kjGPDQ6Q7cn48tZ5&#10;xhwC3Bqf8czQCCZ5D6vo+OICfeBjawM3MjvbJ0aUrvdhQqAzvcMtwe7p9Vt4IEHDEmJCVnfjSwG6&#10;8wItYld+K0km/zvuXPoKLhYmCHOzRYy3MxJ83ZAS4Ik0f0+k+9F8PZDu7f6zpZLNyTbT1xPZ/r6U&#10;tsEK4ESi/h2LSyaLS0qFLinlPxoZno4AV00Zq+W+LMcTgCvmsyhISEBmTLSacHCztoWdqSVBzh4W&#10;xhYwe2ZJMHNUYOdg5QpXOy94uwTA1z0Y5saWMHpkTFZnCzdHd/i4+aAotxiZKVmIDOEzjYgnsfGi&#10;w0si885BAglNVGgMEsnyakkaBOSamzrI7GpRWqJFCaWuSqxAglRRXo3qqtq/WaUeen0t6glcAnCt&#10;ra2fQO3XrYnfaSLYNZAEfDa3sEwm9zcThmcww0SEmoxYJditbZybTEgYtp9MJiG2dvdRRXk3Pj6F&#10;nZ19bG7uoK62Ebk5BXB0cIGlpQ0lWza9+ArpZBM9eCsbdheiwqLVdmp8GtXaaizOLZCZ7eNbiZP7&#10;8Vv8+Y/f4V//8ieVZeN0fw8/ynpYWRQumUp+/EGtx/zpD9+ptZKyPaK3lk45zo4u2Wf/8pef1EoH&#10;yYoy1t+HMXr7yb4+TFFKzfS2kZkMYntuSk1GvD7YwwKlXGOjHkWUXDKruczXefGUSOERGG9owhYB&#10;Y5adb76nE1OUXhWFWWQimaiqKFRjbpGhgfRe7OxJsUhPjkNyfLSSqsLoujr1tDqMj/YQ8AhuBMXZ&#10;qTFkZSSqMIsqbRHlWRs/0yIxIRx1unLKsT7MDA8TgMewt7qqbGFsFA0iXyVbMVmSJLyU9OWS6FIK&#10;1JRTgvVTbslspbCoVnb+PpG3BBy9LMvLykKsH5lXQjxq8gnMlHhhBJfN6Sl8ODhUKdoPp+axS+/7&#10;x9dvFZuWOiLNrfXo7GxBe2MdJmRlQl0deiqrMFzfSABtxDjvSSGdQ0JkqALpoX6ZWChEUX6OWiss&#10;zK5aW44oOo/w0CA1YZNM+Wn05BEe3b8Lb0833otUBLEz+/l6IYgAJsu2JMRE1i4P8j+lhGJ0cAA0&#10;uWmo5rFF8qclxbPzxKKfgFTJ48t/CBsrI+CH+RIMyYDrCZLNvDeNTXWYn59BG9lfqdTdJds/2aKz&#10;poOUEpSDtCayhubqanRRCtWRQffx/tZr8lCVlwk/Mi13K3M18/r89l0lXc0JdKYEOqMbt/CQ0vXe&#10;5ctqQkIB3RcEOdo1At1lAt0VylfZtzZ6iABnSlUvMjQ/MqEgAlygFzKCvJFNCZ9DUL1oktZcJisK&#10;eN8KQkLVBISEj0goiUxKSGiJhJj8I6shCFbStATCcgJfaXKycnZ5cWTf0QJyHvCwtYcbmZwDZaqt&#10;uR0sTAhy3Fqbk7FZOsLG3IHszYmOyJ/MzgeONs4ID46gYiJpmF1CZmoWjJ88h6OtE7LY1ys0BK8C&#10;jerjMRGxlK1tKCCTayIh6u7uUyb7wthkcrKCrE72ZSshQDpZaaWv/9lkbF2YnIBcO9uzbA32a2An&#10;gCjf/2x2aQkXbW6JgPfJ5pcJdivsVGLsXIuUlTIrKyEmhq0h5GRlYxPrZBttXd0YHh49Dy3Z26fX&#10;XCPV1MPR0QkWFlYIDQ7D9NQMJsYn1XZhbpFoXYMBytbxsSkykFpUVdZgjxJjd2dbZUKRTCayYPz7&#10;b98T+L7DXwlchmItUsBFCt/88MNHlelEiqlItg3JrCFZNl6/OcF7/vb1m1O14mN4oAfLs1OYnxjF&#10;ysQI1qZoM+PYW1vGCdncAb25rEctlxlRSs5qdlYJhZBYutL0NDQTJLYITLvzk2Q0ApgdqCWba9ZL&#10;ssw6DHa3q8wdUQQ72Y4N9iIvM5UNoQVVVfkYGm4j+JRiaKgTffytsCPJpFJVXYyx8R50dbFj1Zej&#10;sDAdJZosTE0MkI3NYGNxDruUyWtzM2Q0XdCVa8iY8uklk9XArJbyNy0xTiW97GYHbq7Xo4VyvIzX&#10;IRlUhnke01Lkp70FKTGRKgHmEkGxNJMyg548PTICIe6uWBkfU8V1zvjcdiemcDgzh/dkkC/JdOQ5&#10;tLQ2kmE1E1CH0MeGJOmflsh4Oqt0lNUTajlbYmQkwoMC1YRBNo+flppEVh+vsr0UFuSozC4xMeGI&#10;i43kPSlDHsHDysqUrP853Fwd4ePjDl8fDwRR/seTDSelsCNXlpIdNvJ+snPw+jJ4rXq+J5lSRgZ6&#10;CXDdZAGlKCUoVVZWqtCcGT4nTWEeGYUDclKS1IqTMH8fBPE8JNwkL4tAWVaCDSlROTGG0txsym3+&#10;F8GvJDMDhWQ7FVnZ0GZmo72C4JmVDE1yLPzsLOFrbwUnUxMY37sD45s3YX3/gbLnN2/h8dWruEuQ&#10;u0WQu/b557hCu0q7/LvfqtoIVz4X+5y/vUmJaIxQDxvE+JHV+bkgKUAAzwOZQV7IDibgfbLcEDql&#10;MH8URgSiiE6kWCYkyIJLyXhL+fzKZZVDomQjSTo3ytCq5MSf96u5r00ki6a81XBbQitKSlQp4TOi&#10;IxHp6wc7EzN4kpC42BDQqMCs1KyqjZpdtbF0UGZrTWZn7QQvdz940uJjE1GmKcMRldI6CU8VpWUq&#10;wTQsJJzPPJX3OYfPYZYOvRSxZJ7xcQmoKNOip7sX7VQPjWpdfA0qJAt1RSX3RZrqlAl7E2Crq2sg&#10;ixNrJDsTudqkgK2trU2BncHk9UWAu7ivxuj+kV1kdD8zuxUyO17QxfASCRqW7SZZwAQvSlBaIs03&#10;1iVW6ZQMb5oNNwAmz83g7xuIqbFpzJEtzFAW1dWQibT3YJrMYXRwAjXaWmSn56K9uR17kndNJOfZ&#10;KdnENg7I1N6+fa2y4UoR5B9++BbffUfJSoYnBVNkzaWYMLxzlkfJK1XBvnmHt+9eQ7KknFACS64z&#10;KSm4Nj9F4JjExtKcKkCzu72FIbKFPInHyUhGfm4GO0MqjnY28YogKAP2RWmpONikE5gYVEGxssxJ&#10;W5CNzrpqgl6XAsx+go2+gg82LJjfGyHrKMZwbwc622uQnRWLzg6yuo4GLMxSttVLVhUddNUaDJLJ&#10;9fW0sFFkQ19Teg5ySzNYmpzA9NAQt5NYmZ7GMGVqKeVsNj1yPBt8qWRC5nklREUS/ArV5IiMdzW1&#10;NaJKV0ng1GN4qB9zM1MqS0t8RBjyyOSmeBw9GU+AowO6yHREwpazg388OFJ58nZGp/ByaU3Vm5BM&#10;xN+RUc/w/+v0emRR+iSER5H16DHe3Y/O2gaC3AjG+4eRnpiCQF9/hISEwNnZBf7+fvDz8YKHq7PK&#10;GCOZYRLYQSW7i2SakbXEknXE080FjnY2qtRkZVkpInmeSckJCI8IhVYriU/LUF9dRbYYiSR28tbG&#10;WvSTQWorNCo7TkpqGgqKNBifmkYDP5ulQ5ucHENsZDhcbG0R5OkFTV4uujtakRgbgywyoDHK/p5G&#10;qgt2tr5Gdg52NH2xBiWp6ShLI8POIJssLMU4O1xbbjqKIoIR5WyPMCc7eNuYw+rxA7wguFnfeQi7&#10;h09hde8hnl27gftfX8adL77C1d/87lNl+nO78cXXBL8vcemfPsfdK1/B3uwh/JwtKK0dEOPrgkR/&#10;dyQHnjM7CSY2mIHNSaaREt4XTSRBLoogR5PwEm0smXlSsjIJJxGGp42LV/tVCYnnYSi0Eu4Xk8UV&#10;0YTNZxAkZWjG39UN5k9M4GrvDA8ndwVq1mRuFpSsZibna1etTG3gYOOkzMPFC9FhsbAn8Hm4eKK2&#10;uo73OQ4ZKZkoyitWTC49mc4itwjbaztKseVl5bN/6zA2NI7+3iECUxedcCMdk45kR09wq4OOVqsn&#10;qNVRctY3K6vjfr3sNwhoEbxaWxSo/RrQXQS7i2zvs4tjcr+0i2N0vxyruzjrurGxq7ZrBLbZuSXK&#10;1abz5V68wL2d87WuxUXlsDC3Jd31wsL0EuWGBMEOIzY8Di31rZgancZo/yQlWCdqq+rpqSkxeMFr&#10;ZJbfffxIgHuDs5enBKw3qnaB1DT4jmD2DUHux+8pWz9l2pDMGlK/QIqpyHtL68vopITb3N2EFJI+&#10;IsAd7pGdvDzD/tYa5qfHVJonSQK6RfnS09ePvMJCRNFrVmpLKLGrMDs5gh0eZ4NgWJiZhpXlGXS0&#10;1yMlIRLRIX5IjQ5HKeXWAOWhpA2XxJmyeiBROmhBHkEpC3OjgzjYW6SHi0FGahTlZDFlaQXiYsIQ&#10;FxWmwit0VRpSe0n/lIvBvnYCYCUBoA6rBJdFyZI7NIwJnl9/Sxv6W9tQnl+AUD8/xEVEEPAiVRWu&#10;4pxcduZ8lTlFQ3Ao0BSiron3s6ZKDehrCISxbNjZlCoyLpMdxQ6TmqrWvi4Q5JOCgjBLdn20sIKt&#10;4Um8Wt7EXz98izdHxyorTGFBIWV4OnSUq5Nk7h2NLbzeNjRW12KkZ5gg348yPusiyhUXFw/Y2DnB&#10;09OHUscdkQS+mIhwMrFKlYZeMsLkElgl/EaKekeGhiiTJXQyxpZB8E4hG4yKikCBrN6hxJY1v5kE&#10;KG1JMZ3luKr4trm5AQ2ZnIu7F3Q8n5q6RtQKuJN1jhPYS0uKkJ+VqUJvKks0KkwnNjRMrYvNIEC0&#10;kIXUEiAbKZ2aSrUEuCxUpGejMoMOV1OFIX0zRslYu/mM62QYgvI62sEWofaUsCbPYXPvPqxuPoDN&#10;ncdwfGQMi7sCdjfx8NIV3Pr9V7j2O8ma+xVuf3kFT27eVXaNr2WCwsLoDlmUKcI8HRBNoIvzd0Ni&#10;gAfSAgh0ZJ45FywviGAXQrALkxi7CDXLqomIOh+niyYTjU1QJqAnr2XZl9onk6rgfgklblG8rHiI&#10;Rz5NJh6S6QTiqT586JBkAb5kIBEQc6MstbN1h6WVK8zI6kyNXsDyhQXBzpJy1YGONYvPuZT7jijO&#10;K0FRTjGyUrMRFRJNZZGu+nRepkwsJaCmQqfG5nVaPQa6BsnKx+nQB9HSTDWkb4Re18BtE3FDgK3l&#10;k7VS0rYpq687f93I/Ra2/da2c9n6j8wAbgbgE/v/CHS/BLtfAzqZiJB9ATqZfW1u6cAiGaGM062T&#10;7R0dnWKQ3j4gIBjuzu4EtSlKLS1aG1rR3zWA4b5h2ghmxxcxMTSNw51jBYYL0wtYJ6s8ogSWqlRS&#10;hUoA7iduvyeb+5Zs7ptvP6j6Ex/fvVX5yySfmpjUPfiXv/wZp69PUddC4BkbVkApjO6AMkxYoqy+&#10;kJx7krTzJV/LGti2ji5U6/RITUtEdFQICvOzUE/WJrN5b8+O+bDK2InYUdvqSdvDUJidiiZKqPKs&#10;dNTk56CSHXKit0clm8ylXEgkqBSyw/Y01+P0aAMNtWVooMxNIMBlpyWpVQ+Z7My5EjeUzv+MCCKA&#10;RhEI9JgjwHbx3CXie5zMQwrotOp0aKqqQgPBokZTikQClr+nJ3LT01UHFsCLDA5GHBmPf4g/isuL&#10;Ua2vZiOpQz7Pr6S4gA2PzEhDUNVqkccGP0lmN06gG2tnQ6rQ4nB5Fdtk5tt8Tod8Bt/z+f3h7TtV&#10;hX9e1sqSzWtLylBaKPK5FDGhkZSSvA+6JrLJWgzxWU5NzBFY6Sga2ynXx8nQmxEVForw4CA1ISFg&#10;JsWHZIKhlixNAE/iD+W9WJFlMkFQX4fIqHCkp6XwvAuRSmkm1yjWSsYqK1pGhgYwMzMNfW0dklMz&#10;oG9oxggldxOfVw2vu7W1GbUKSDvQUlen7lN+RjrCKNUSwyOQRMDITUhCegTZkTC4rByUUXq18fq6&#10;Swh8mXkqVXoeQbTO3xcNocHQ+Hgj2cEecQ4OCLKwgOvjZ7C9/QBWtx7A4ZER7J8aw/z+IxgR0O58&#10;LZWoJHj4Eu5evqGWTdmaWOL+lTv4+rf/hKf3LsPJ6hkC3WwR6eOMOD93JPp5INXPE1n+3sikyTbL&#10;z+sT2PkS7AJ5TqEoCqWFhalA4SJeS3EEge8TyxPGVyKsj2xPrITv5UVGI4vbTDo3GZNLoyVJcHVQ&#10;ALzJ6F48NcWd6/fI2MjCfcNgb+cJa2t3mJPJOduRubHvOtk6Ii4yFi+PznC8d4SkWDqiULZBrwB0&#10;t/Ugh2pMAE/ArqJEi/amDhTmFJG81CliM9I/irEBtodWEhoSGT0ZXD0dk4zlG1hcI52VjNu1UNU1&#10;0xrJ5OR1cxNBjg6+je20g+1V7CLA/e09Mj2CW4e898k+m5tfxj8yYWdisv/LGdlfgp+B0W3vHKCd&#10;Hb1vbAgbu9vYkBksAsvc/BzlRwUZSz3KyTIWZ6cxMTJCyTqpgK+zuZONV5byTOPDm2/IoPZ4M1/h&#10;zek77JIdvnv1Wk02iEQVBneehPEnvH31EtryckxMTGB1lR1UijV/8w1WVshINjcxRMkXyQfb199/&#10;vsZ1e1ttX1KKSVp1SckkRVhklq2YEjA6PBxR4Ww8RflKNvmzcYeFBqmO+d37d2QxQyrjyCIlr8Ta&#10;jQ/0oDwvm2BXoeLKZGWBJJuUJVVqiROlmrxXSym2MjWFkuxsAmAytGSN1SUlKM7KQgYlRZCvDyII&#10;AnnpaYiRdYD8XlVBEcq5rchJha4oG1qCbhXPS8/j6ghW0nElH5uUYYzmOQsQ+Ht7IciP58zOECV5&#10;/6XkXWcTSiuKEBTqh4TkGKQRxFPY4JPZEQbYcIQpdspYSFm5Kq8oYTsHK6tYH53EweQ83q1t46fT&#10;1/jxzTv89P4b/OHNB8yPTiDEy4+dJR69bIC6UrJTSmdhjMP9g6hnAxYJ01TbQjDvpoxJRgABQs5R&#10;7qUUHvLxcFdbATuZkZWUVgJ2MuMqISeSAiuZ8kq+L5XAhAVKaIpkMxHH00pnoKsup9QtwsToCEYG&#10;h9HCTpKdlU0mmIyUlCQkJcaTIRer7CbFSu4noopgX56fi2GCX3lurnomeSmpKKJ0r87ORD+Z5iCB&#10;tjrAH5WU09VuTmj38cQg2XOXry8afXxRTGBItrNHtI0d/E3NYXf/Icxv3YH1wyewJfuxeW4OM8nu&#10;ce0Wbl8h2H11CXe4L3GkAhxPn7zAfTLB50/vwsb0KeWrHWK8KVv57NIp9VO5TQnglpbm74M0X09k&#10;EACz/D2QHeBJ80J2oA+yyfJy2D5z6FBz6CByqUSkmE0OJXY293OiZa1qFJLYtqL8gxDsFYhAD38+&#10;u0BEBoQjMjCcr/3gbO2Kx3eNyeqsEOwXSYuCqwNZnaUrokNjFVjJLKooLZlR7e3ow4fXH9HT3vvz&#10;ewJu+VniSHUK8GRfTF9Zi9GBMWVCaOS3zTLeptdTtdBhySzqBZNYVxVbJ+Eiv2BmYgZQ66QKuGjd&#10;fJ5SrMpgkpbNYJ8ZwOzXbGZ2UW3/a0C3jx5KhqbuDuxQJq5urmOHUnGDoCMXMD4yiNHBXpU6fWps&#10;DHXVwlzmVXiJWIOuEacHZ9jb3MfZodRs/YCDbakJe/JznjSpOiUFaH789lsFdGWUOaPCNubnkURZ&#10;IwVPctmA+wluh4eH0JC9yI0ZoDSThKDHx8dkmzs4Oz4imB6qxJlSX1Uyj5RQHglwtLa1oEJbrpaj&#10;pCQRQLy8sDQzi2/evObD0FFa0iNVlqtOk83ONNnbjX+jVN4h2KkVFitL6CbrkCwd86NDKkW6jgys&#10;QVtFYMxX5QxzEpMR4etPjxrCRuWAUH9/MqMkBUA1xRpUFxSTKWZzS5mQzfOIDCGTK1f5+VrZICRF&#10;VBbZoiypEYATgAgLCkQiO7VMBGQRIAXYsnLTECGZMqRC/HA3urpbyTBbkUAmMDUwiPHePhWbN9rd&#10;gw9nL/GR1/hm/xAb49PYoeN5s7KJ7w9P8c3xGd7Tk7+mJ//u7C26KTFKs/JV4WcJW8mlrJc1tgn8&#10;/6qyc8ZeVUoGVlOvCgf5enqo0JEGvQ7BEm3v7Q13JyeyfCeVx6+xVk+2EKmuQ1aVyOoSAUZJeyXy&#10;VspDSi66od5eTAwPYGl+ktK+nv+bimYJPdFWsoNlIIX3NSY2mkDHbUwUn2e8urf5GZlqhYRMEnWR&#10;YfdKQXGyuxqCaxvPqSg1BRVk15qIMJT4eKHa0x3NHm7o4raPcnWI59tPJtjuRwD08ka2kwuSHJwQ&#10;be8EfwtLJWHtnzyDvfELOJpZq/EuC+4/uXsPt65ew/3b9/Dw/hMVauXs7AUXgqWzoxXZkgXcbCwQ&#10;RlBNJJimBwYhNZDPMSAQyQEBSKGzTfL2QIqPOwHPA+m+n7ZkfWlkeamBBER+PyWIvwsOQDqZfDol&#10;bhrZZ0poCMLZdn15nz14Ps42zrC3cICjlSPc7N3h6eip3nO0coGLnRcCvcIR5BOhQkdkGVd6Ih1B&#10;XinZexliI+IIgCE/s7WC7EKUF1coiSryVUBtcnhKqbQmyn2Rq/L8+ztJCIYmFMj1dfYrlidAJ9l1&#10;xIkpazhPhCsm8W9qLO7TONtF1mYw6c/Szy9aD8Hu74COJMBgn83OE9T+gc1I4ZZ5gt0CwW6RYLe0&#10;cm6UpYsrlLWfTCYmVtYpYze2sLG1i5nlJTTzj3YJIqsbG2pd6Yf3HygvP+D4cJ9saJqNVMI/xihp&#10;OjBLmaPlTent7ONWcrktUVa+xvH+Cc6OXhKIDnBM5iWhIyrF+k8/oJdAujg/gzMyJ0FzSdeuo6wL&#10;JZ1Po2cWQFtcXKTk/QlTZFISeyMLuiWu5vXr1zjg8V6S0Un9WZmc2N/dotwaVasZanVVqKwqR05O&#10;JoLYiOp11agmIyulhPz3v/5Fyc0cys7ulka1uH1pjA+QD+gnHnd/aRH9zU3YoXT9cHiAJrKS+aFB&#10;rE1NYnFiHCcE1bPdHTUIHswGGMTOn86OGEdvLDOVIWR2aQSKzLg4VBcWIZ/Al0rPHOXvhYK0ZCxO&#10;jmN+aoJAkI0INmIJ07CyMIWNpTn8yDqi2UlD2djLNEUoqyxBdHwEPH3d0NBSi/HpEVTUlKK7tx2d&#10;ZEf99HRTZE49bFC9ZEqvJDcdr+EdJf63BLztyRlsUnae0sl9Q+D79kSAjkx4T2rMHuBoY4cyWofF&#10;sSkVn1ZckINMnqNMNCQT/GtlomJkEi2Ukx0ElWLK+nJNsZqMcHNxhJ2NJYLJWBzsrFU4iWQiiScw&#10;SQiKJEvN4/2XY6UkxaOETFZCURrqdCr2rV4vBW16MdTfxe9R9pYUYYAAGBsVA2/e16iYCFTSKcTG&#10;RiGerKZAijsTzHraW1TYkJaSPi0xlmw6Bgm8XwX8j+KEWJTx/zIJKjVkxLVeHuhwc8WwqytGXJ0x&#10;4u2JfjqUFh6/hpbv4oo0RyfEOzoi3t0dfpSxLsbP4fT8BVwsbRBAuetqYw8vZxc8e/AI9yhlTYzN&#10;4GDvAgcHd1hZ2VIeWsKTjNHZ2hKu1lYIIfjF+vgpiyJzjCGwSrJLKUyTwP9P5Lkl8zkn+XggjuAr&#10;1fPDnJ0R7OyKAAJvEAEtzM0ZkTz3OIJ7mKc3QdQOPs5ucLVzgvULKzJNM5jzPOwt7OBk7QgnG8pS&#10;Jy94fco+IplIPFz8kByXScevRUdzN3q7+uh00pBIqSoTD8LW9VW1KmyknBK/Wluj9uem59HR0qkm&#10;GWXb3z2Awd4h9HX3E4h6ycrbyeDJ1iREpKlBTUKJyb7BJDFqS8v5OJsB1H5pAmzd3d1/byQYPZ1k&#10;cJ+su6PtZ/tsZoFgdsGm5xd+tqm5eWXTbMTy2ewiAdAQgrK8/HPoiQo1WSezI6itbm1hcXUdoxPT&#10;2CK7kwXTrby4Ny/f4f/+r/8LJ0dH2CWbmhibwMjQKGam5lFaUkn5UcPO0EXrVPbm1Vvs7x3glCzi&#10;+PBYzbp+/PhGhYxIUZv6+hrekHr8+c8/4vCAcpk3RIBOJKzciBJJ3U0mJ+NuAnhzc3PKQ0jogchX&#10;YXXHR2SNp/yPkwO0tjQglx1GoylAT494jSZkpSezcxWQcY5ifX4WGsqacTI3SSBZQKb3LwTeH9++&#10;xv8iy1weHsZbHldyvHVWV+OQgPdqc0NlCZGxrzGe0y5Z3vuzE7w62MPb40NV0EbCRSR0ZJb/IRlK&#10;4iPDVL62akqnZMroUAKhH0HB08EWWWSWUtlKGKcfO4KsHQwJDYCdrQUePbyL1JQEgn6LCt9ISU1A&#10;RXUpYhKjoGusgb5JhxTJ+VaYiYqqUjKfFGgKclXK8+G+bqwuzqo8dO9fS9HwE3wg2z1kG9gcHsMJ&#10;Hd2HnV388PIVPp69xsv9IxxsbONEqtr39KOyiIyZ15nF4ycmRlPqB8LG2hzBBO7SklI0NjSwEbZh&#10;itdYU12BzIwUVTjIxsYcXp6uaoY7nY4jMzMFYWGBKtvLEFm/FChqIHsuKytS4Sl5uZn8j1SUagr5&#10;LOtQU1PO7/Wo91UWZn0tfLzIcFJTUa2rQGt7IyIp4SLIbsKD/BFBqywvUesmR4f7EMt7J3nrcqSG&#10;aVSYyu7bx/vekBiHTv5fA+Viu5M9xggeYwSzfu638TnUOzmgRqrnu5FZEUTibW2QSgBM4LPyNjeD&#10;m6kpPG1sKUddUJiRBX25lkDiAqNHz2Btacd74wALC3uYmJjDWlZZEDAdrG1ha24FHxcCposnQjz9&#10;EExJ6evoilAPb0R6eiGCTDeOoBfD/4kmsAba28PX1h4e/K2TmRUcTK1h/9wMzmZm8CHT9HXicS1s&#10;VKYRH3dfOBNgX5BhGj81xnNJcW5CwHthDkszCzjau5JdeqkMJI5kel7uvGchsbyfQSQlq/i3f/2f&#10;2CSRiYuNR1BAMMlAHVqaWlFC5ZGZnkXHJs+Ujo7XW1xYgva2Dj6bYZXQtotsX163trQR4GS8jUBG&#10;R9ZCNi797j9Ya/PfSVSDCaExsDcDuEldXoP19nSqvqusu53fa+V/t6Kzo4VAJ6ztgk3PEuQ+2dQM&#10;gY5m+ExY3sWgYkOQsYShSKiJANvW9j4/W+Wf9BM4iuDrFUAqHIyW2lbkpeWxI8ehOL8ILfXN7Fxr&#10;WJ5fp1xtowwrp3Stop7uUSzv5fErHOwc4vXpW7V/IkGsb16puglSAEe8vjCDA8kb9+aNGpOTmyNb&#10;SbMjN6aggJ6fTE6N3X0CN5G48r1jGacjoxM2JwVzhvp7VQGbj+/eYJv/IcvG+rs7lVT95++/Z8c/&#10;wS47vL6ohDKtHen0/AuU6ANkRnO8ya8I9G/WN7BD9jhGQP1mf5/gsIOX/O8OrVYB3nuC/Dse5x3P&#10;4y0l9Vu+FnvNfck+0koqHxsWqsbt+unR9AQJiW8qy8tFbHgIJWkkEinngil1i4vKEB4ehaSEONiR&#10;DTx7/BBJ8bHKO0q9jDayzbzCLCSkxCK/KBvplL5llK71zXo00rxcXRAZQjlL2TYzPqbiB98QhN+S&#10;zb1/dXZeG5bPdH1gTE1ISA3Zb8nMP56+VtL1aH0bO0trONncRVWhBgUZGfxPHRLiQslQHNmZHiEj&#10;NZnPSY88sinZl3ssz05WQUj4iGR2sTI3VcWI5H35jrWFmVonLOtZpfCNMLXYqAi4OlLaBwWoZy6f&#10;ZRIYkyVDb2WpGjOVkBR9taxrrEd9bR1y87MxNNRPGVSPkYE+FXYTFRyk0q5LhxjobEMBAa04Jhzl&#10;BMN6bmvJjmvpXKoI1M3xkaj1d0e3D6UrZWW3mSmajJ+i/oUxanm/9S7OqCLgpFlZI87KEqlkV1lk&#10;/1EulIi8piB+Xl9WptYXt/B8UuMTlZQ1fWGJFyaWMDO1gaWVA5yd3NXySJGznm4+8PLwhZOdi2JY&#10;Hg4esH1hDR9Hdzo8gh5/H+7uScbmDn8CmSuBUZZqOfC3Fs/MYGlsBQsjU9gRvDwdCFy2jioWztne&#10;A54ELltKVAtza/6/OYyNXqhwL9MXFjwXySrirJZ2eTr7K5P9pNgMtrl0FOaUYHJ0CvNsB8LeosNj&#10;2IdL1L6EjRgCg4WtVZZVqffGhyfUb4b6hlUwsbzX2timTL7X1kQwI9gZzMDsxCTDkAHkBNwugtx/&#10;ADeyeIP19/aoQlRikmLfwOokfOkzKfcmY3E/by/Y9AwBj2YYszOM1c0vnI/Tyb6MzW2wE8g4XSfp&#10;bVp6Nr20P70WaTK9ljO9gwc9heljU1z//TVEBkUgPzMX3m7e1O81KCbAZSXTi9ZQTrX0qMkI0fBv&#10;Tt7iZP8ULw9f4WiHLHBzEzMEH6l6L+M9agCeoCBjVMIYFsg6+/r61MWPjY2pVOkCaiJb52UZz8wM&#10;pqen1FZumIzfrZGdSjHuV2QvMiEhYz9Ss6KREkeWA/307Xf4M00q2ktt1G+OTvHnt+8p1UaRwk5a&#10;U5gPrUwWpGegvawca0PDmOYDUUBHJnlMJvkDgayLMrq7pgbfnL7Eh5NTtQxNitsImJwn+dzH4c42&#10;JnnOhQS5ZnbYEHrxjKhYDNILtjfUseE5UlZ4EATCkZSYCm0lJRwbV6CfH+wsJQvMU4QE+Kti2cO8&#10;DzIWWqTJQ05+BnILMlFOGds/JIlUh7B3sKWygNjZWCOCnXtjfVXlAHxNgHtLZyJjdO8OCcAEs42B&#10;cexOzKp9KXj98YTSdecAh3zuuwS6Y8rX4fYe1JA9T0/0IS4mCC6OEk3/nNInWo2vyQRDTnq6GjeR&#10;9PIyySChJbL0SmZiQwMDkJ2epiYzPF1cEEj5LgWKZJJCwk08CBpicn0yG5uZksLOFkJgj0QOWWBR&#10;XpbK5NxFBzY6MES1MI5mdpghAqXkHJwikEvV/ubaWiRFxyBdJkR4Xm0Evwpef6W/D6rcnVBia408&#10;OzuUeLuh0JdAFuyO/thA1NmYoMnkCdpNjNBhZY4WexvUE9CqPdyQLffQ6BnSCXQS+pHIbaKvNzqq&#10;K7HAax1gp81OToUmv5DAkQhLsisjydhDsPPwCKB0dWNfcVGL5N3c/WHH11YEHQeCk7OdB2zMHNh/&#10;PNUkgoeNE/yc3MjyXOBCwJJxQG+Coc0LW7x4SsAytob5cyvYkNm5CEOjPHbkcdzdA+HqGgRbO1fY&#10;EvyeU7Y+eWwMc56LBc2Mx3GwpfT1DEN4YCziIlLocJPh7xmqXudmFKjlmjImJ2EkybEpSE1Iw0D3&#10;IO9pi5ppl/cLs4vQ2dyFiaFJ9p/zMTkZn5MJi86WLrQ1EuA+WXtzq8quYzBZ+mewDj7Hi+D2M8j9&#10;Ath+af38XCaqxAToDBMSMoH12TQZ27kJqJG9fQI4w3ZqmiDB/blPYLdAcBNg2909JnvaJGCMUGoU&#10;wds7kHTcFkbU/xIv50SAszSzw5N7Rrh//SEe33qCh9cesCF7YZAonxyXigAyvdjwRHi7BiIsIAar&#10;ZHcyMdHV2o2psRlsrm3jcO8Ew4MEuPwCMgNZC5qJLqL9zOSksl4ivADZpqQSJzOShJqS4PP0U3JN&#10;eW+P7OqQLOpIWNnuHvb3D9T352amKZ0nMD05roozD/b1oKWxQXVESZH+P/74Rxzxe5KC/C1l9Pu9&#10;Q3xLkPrz+/eqo8jSKUlZ9I5yfYeeWxJztpGFLXT3YHVgEFOt7TjmbycJVlpJv87zkqSeb/j/UmRa&#10;TMoWviLQSQ0IqapVx+MOdnQhzMcX6TGxGOOxIikBTZ4+gYmREUyMTRAaGoGoqHhERceT4cUptiPM&#10;SGaLyzTFKBH5VacnGx9Ts62ZOaloaNKjpa1BpX6amBrBMEEgNCSIciNDgdxLkdTcviPQffvuLdkn&#10;gZhsbYOeeXdqTjG6twRlmYx4SaA7WN1UQLdF57dGT19bXo6BvhakJkXC1ckaHq6UVK5OZG1hinV6&#10;e7grBpdJxyQet7erg2Ass6QNyExNUSxPZmElzEScl6RikoI3Q2RjUnSorLhQzdAW5GRDUl+VlxQi&#10;JSkG8bGRKKYEl+P1sS1Mjo4pRldLySv56gryc1BNFldVUkJFkYZCPoeSjEws9PZhrLoKZf6+qHBz&#10;Qa2rI7Q2ViiiDMxztkW+jyP0Ub6o9CKoOZHROVpjxNEOQ84O6KSEbSDQ6Qh0+fa2CHj8APEujigg&#10;+HZSGq8M9mNzcgJD7MA9BNjM5BS01ElgfCcVjh9MTWTm1Rr+/mHw9Q6Bt1cwPAhGDiQEtgJu9p4q&#10;tMPF0Rv2Vs5kWN4ID4hAIIExlArJ19kT7rbO8HbyhK+rr5pcMCfIvRCgM+H2qSm3lLIETXtbdzg4&#10;ePPYvjw2QdXGAZaW7J8ETE9PX7hQJltZ25PRuSDAKwy9UvKxvB4leRXsm0lIS8iGTltHkE5WExES&#10;HyezrwJyO+u7qK2qRWtDC/tsF0aIBZMjk2o71DuE7rZuAlynCv5vEyZ3wdqpWDrItDoUsBHg2ikx&#10;aQJKHQQnAbfuTwzuIpMTQBNCYzADyEmm8H8EdAKen0k6GrFpKeYyPkVwE4BbJMCdg9vU1AxZ0BwB&#10;bgnr65vYoE4fH5skVSXr8I+CrYUzvYityhUv+5KEz9SYD/K5eBhzPL3/DA9uPVTbh3ce0ZuZoLJS&#10;j+7OPl5sp/IA7Q0dSIpMYmfRY3Npk1STJ8ubtUTptMHOtbC5jeGxCSwtrxG0KDXJKg4kceL+MfYP&#10;PqXd2T1UefAkmYCkb9+mhJbtBgFqUzIY8zhrW7vYoeySNFLHkqKH0nXnaBdHZ0cYGh5ULCcvN1sV&#10;u/kL5ep3r16TsWxhi2B1sraJd5Tmb7bIACVt+cIsNGnJ+Hiwi9db6zhaWsAEH5gsmJ5tbsN8awcW&#10;O7qxMzyGtV5KsPgknC4v4yMB7eXGBl7JpMTWJhmdVPCSItUHiu3Ig5ZQCpkBFnmXTCBzsrVRM5Ji&#10;Il076fEkeDct+ZzZuhDonhs/o+d2RSxZVEV1BVram1W+tji+zspKR2lZCdk25Svfa2pqwNjEqEqX&#10;Pzs7jTPeh2Oex0uR1nQQct3fnL3ktW9igcCxzWd/JskEdvYI0sdKuopk3SeLX6cz3CG7b6nm+elq&#10;kEW27U3g8PX2pPPzJCgHw4cMx4YgIoG/0ZKJJD+XjbcDg5IOiyxd5GQEZbTMyspWZmXl2lP5PHoI&#10;ivK9VjI0CUGR7Cx1lVWKuRaRUZcQ8CR9Uws/z8hIg15fA01pkcoik5Icx/NJUOOpZQTQ9IhwFSdY&#10;lZOP5qISrNJhNsREo8DOGhUO1qhysEWVkxPK3Z2hCyMA+rqgxsUWXQS3LrK9bkd7dDs5opOss5HX&#10;WOPljlJvV3g8fYg0MsWJnl7MDA5hamAAI+yoEq4j65GL8/PVcx0e6CeQZ8Lfm/fDwgLuLm68V77w&#10;dPWGG0HL1cGLTMybz9sHjtZuKhOII1mcbP1JJALI6oJ8g9nvQhHiFwo/KicnO2eVNUQyiMi6VMsX&#10;Viq/o/Q/SYHmTBYnqxdcKX8N29DA80wi2ek5CPILVq9T4lMR6BOkwkhS49NU0HdZUQViwmIVe6ur&#10;rlcL8iVsRNhdVVm1CvqXDMB9BJXRwUGVkEPa8CAlZA8ZmTA1yZ5jsIsMTuLcRJ7+mnURnER2Ssah&#10;n637fCvDFgYwE5P/umgGkJPvGkBOZnU/m5gcU0A3RXYji/HHxmcwMTmHiYl5zNNbrxBcVlfWKQMn&#10;UFFRhZCQMFhb2cL4sRksn9vzgZAeW5G9cd/0qTUsjG3pXSxVvjl14+lZ5GFZ8MY/e2SsaHNzcwfl&#10;xTQZwDCpbT9G+0bR3dSJxLB4LE4sUN+T+vLzTQLLJuXS5PIKNnfJIghuu3vH2CKgbUvhHTILtd2S&#10;2hQCclKIZ+9T4k9u+dkWgXCNYLdFMNzh/tHRS5wev2bnfoMDBXR7GJ+eICvNRnxcjKrxIHVkv3/7&#10;Fh8oNWX28ZgAv7ewjGPei0N26mPK228IcBIgPMkHsjTMB9zegnFaS0ERFtu7FLit9vRjtqUd20Oj&#10;KI6JwzIbwtnKipqwkMmKo7UVnGxtkDWuK+kq9UllfE06tATWCsuJCWcjTIhX74sJsEnGDym2I51H&#10;V6lFNDtwJNlSUlIC3MgyKmq0iGcHj4oUYIlCUVEBnUsFismKSnns7OxMVOuqUCusj89+a31NxRNK&#10;tbD3vF4BuY+nZ9jlfV8cn8Deyqpa9H5KkD+jAxGTMTphdZt0hsLqRrv6UEnwyEhKgpeUwyM78+C5&#10;+BLkCosLCLYZKCTTlLokERFhSEyMR06OpLQqJ4NLI1vwUyEnitVlZKglWpLbT2IZEyk1BaBbmxrJ&#10;NsrRWKNDLcFOS4AskUX5ZOLl/FzYaSLvT3CQP3z9PBAdGYK0+BjkpSQhk/chwt0dcf4ByIqNR1t5&#10;Bd7QObUQBOvCgjGSTkfr5wUt/7862A+NCREoD3RHfYAHmlwc0OHqjF4C9yAZ4HBICFq5LXC0RYGP&#10;G9rJHGdHxjBGligrV0YJeDVk9mU5eagpLVNAJ51NMj4nEFiFwcbJuKO9I3zdfXi/vOFBoHMno5MQ&#10;D2dbLzjZEOgc3ZQEdSFYiRLyIJPzdPFWEwvuTh78jrPqW2IOVo6qvwnoiRnel30HApzsC2CGB0ao&#10;7CLdrT1YnltR4SEyhi5Al56Uof5HwkQE2OQzATmRpBI+EhcZr8C1g31VjlFTriOg9ChwExOQEYCR&#10;2E4BNol7vAh0kgnaYAZ5+msm8XAS4C2ANfALk6QOvwS3i3YR6OQ8BFSlNOZnEzMTGCPNHhgeJmsa&#10;p6efwcKSxMdtYWx0BlVkX8FEfBlEfXDvCe7TnpOpWZMuC4N7/tQCz59Y0ItYwtTImiyOnkWmsGVG&#10;ifpf1sElxCaqpH2S1eC5sSlayXZkpUQPWV1fRy+GSIP7qeMD6d3qefNm+b/jo5NYWF7F6PQsquob&#10;kJZJUKGMPjxmByT4qYmPXZqAoUhpGTc6PMExpZUU4enr5Y0fGCbAEQj5/b2jE5y+fKNY3jEB89Xp&#10;a17nAobGBlFdrVVrQaVS/w/ffMAfv/9WVcN/c3SIH16/xgfKuDMyu9O1DbwU0JufxcHSLFq0pShI&#10;isVsP+XzYC/m+rrRWqRRILfc3YdVbjcGhvByfgntbPhNhcXYGh/HBlnS/sI8dsjcDlaWsMPzkDx6&#10;MhAr6z0DCA5xstCaUkjCRSLYEUWaDfb3oJQMRqbgmxvrkJ6SyIbJBuzkgISEWETHRMLS2hyJqQnI&#10;KchRDE7YzdzcNO93H52VBE+HwdXNCdm5mcjLy0ZDvZ6A2YLp0RF1ve9PzidLZLs+NwtZX3tIBnpu&#10;mzhY28IhQW6fILdHB7gxt0gwnMICWb62uJhsII4d0gk+3h6US5SAPI/C4nw6kixsbK5ik+xXsofU&#10;1tagsCgfgYF+iIkKRxFZnkw2SIaT7Mw0hAUHqmQAUlk/Lz9b7YtXHyXY62WBvUaDvMx0VBG4u9iY&#10;M0XqUvJWUrqHEui8CUCSKis80BcpBJVSyuCumhqVPl4CpAcpKdeHhzCqq8Q4n+OrkX6ME5A1fj7o&#10;IhvsLspCT2EGaiICUOnpgnpvgh4ZXJO3F5r8fFHKa6wjO93qbcfrjRXMjo3RRtmWu9Ck06FYUtFn&#10;ZZIhZak8esJENDx+CM/Ni8zbm07AwcYGIQHBcHN2V5JW2JaTnaw+8CQ4OcNZ1p26eirz9vAh85Ow&#10;DwKiM0GOn9lbO8DBliyNMtTBRhbb26uJAlljmpyQggCfQLJ9VzXbKr+T/0iISYS2rJIK4kxN9sm+&#10;n5c/qiqqVYhIYlySmmiQNatlJeWoLK+iAwpBblYer2FAhZjkZOSiRqsjixvHCBlsX0+nmmjq6SIb&#10;o/wUsvDzRIMkxPxkMinwsxHQDONvv7TuTwxOsbdPkwsGk+Gli/bzZ+x7Yv29BDmZfeW5yP/IOTQ1&#10;1OKzoYlhTFK+9BPoxihTB9lgK2vqERoRD1NTa9y7K3LTFB70Ip4efjDje/La1MQaJmRudtT2bi4+&#10;eGFMyszXz40s8OK5ucom6uvjR4A0g7OjC4yNTPg7Y/j7B/JiutHYQMSnxOukfh/o7kdtRQ08bV0Q&#10;RA/XWF2HbXaoAYl07+hEND16pV6P7X0ysz2pBbuLTUpAyZayuSsV6aWM4qYqYSgye3JyGjU6PdLT&#10;MzFN2XlwfIIVgpS8v87OeUB2uEF21tfXheUVAs7OugoxefvyBG9Pj1QIyGuC3revKONevqTE3FKg&#10;dEyGsz1NKc/fzQ/Tk3U1IzcxCpuzY9iiTUlYCuXKxvAolvsGsDIwiDVew56kMO8fgD4rBwdS1Luf&#10;74+MkB1S9s3OYJ8McXF+WoVQmDx/CjtbS4SGBFD2Baj3mhprCVI8Hs+1jMDl7GQHT3Y+JwKJrwc9&#10;vpTic6V8NXkKo+dPEBIRhIKSPCQkxiAlNR7VNWRBTbXIzctAWHgQgkPZ2TxdyTLqVIooCWvpZwNd&#10;Zzt4Q2b35lhAfh8LlJVbS/OqItj+xir2yfz2KOH3Vjeww/u3uSjZVBYIhjNYZttpqK5EPEHLzdEO&#10;Hm6OcHZhx4sh00yJV2EweQVZKqPK4HAvRsYGkJtPABjoUjWE21obqRb81bUWFeayvbGTe7ggMTmW&#10;slvy+kkt3FqsLNAJDvWp+hYVBXmoLS9FLx1EMdlcOhl5M8+hnACak5tOBxGoMjdnJcShg7J6grJo&#10;vl8yEPepwkBjZBmr7KCnZPRv52cw11iP0ogINGZnoI/gN9lYgxyZec1JRVmAJ4p5PqUEvGKyvhky&#10;5D/tbuPPL48I+osqgFkKqbc31ZMNaVFamAfJjpKTmQpNSYEKrWlurmP796JTikY4n4OvrxciwsOQ&#10;mZ4BHy9f9iM6B8pNe1tXVZfBhspJQjaK6CBlGxsdB29PH7g6k+k5u/L5O1Nd2cDRwUl9V/pZUkIy&#10;qrTVdIhlyM8r4H3LRWBAEP8nkvcjUn1eJLWZKd+zMrKRmpKmwkNSklJVZhENHXJUZLT6TpmmXL1O&#10;T83AMInJLPtWXW09WtlvR4fHMNBPkCPIdHQ0qzCO9rYmkpi/hYlI+IiEgBlMQrY62sno+P1OKqHO&#10;zr+Fify9daK3h6yul2DHvtbf/zcbIKm4aOp9fqevj+DI70toiYQyqfPh/8n/NjTo8Nnc4iwZ3TjG&#10;6bkn2FjjE1NhamaNh4+e4+FDY9y98xj+fmE8yAgGByaQlJiBR3xfAdsTS0SGxENf2URa7A0zI8kW&#10;bKuWuXjwocn4gQWZoNhzsjknO6fzPFOVuvN1bZKTrq4FYwNjqNFUITk0DskhsUiPTcHEoMTZjSEn&#10;T1Iql2GfbG2P0lPW0krpRcmUsk4mJ7a0tIYFyidVbFtXj+TkdEiGUqnTubt3RJP1rSeky11shHWY&#10;HpnGMb2ZrIx4/fpMDcQf7e2qgNn3ZDOvCajC6ITVHEiM4NgEFkdGVTqiFW5XRoawQcl/skamVl2B&#10;oeYGHLOxT7Ght1FaCWtbpeNYGRrCKtnDJl/vTRF82WCE7R2RmS5Q3mxIfjlJ0766TC+ZBh9Pd7iT&#10;oZmZGCt2ExkWonK16dl5JXREWMDzZ09w6/pVFU7i4miPIDKQcrKemppK2NpawZ8MJpzgkpWXhQzJ&#10;60YGoSktVqxV2NPTp49gYWGqji1V7/ckLObw8HxShA7kw6FUBDtVDG5xYkJlYz7gd/Z5H/ZW1xST&#10;211exzYl/Nr0PJbGpzE3wvtDVtfd3IwQyk9znr+9rTXB2A1R0eEo15ap//bx8aTzSVFrbrt5r/ro&#10;kYVJr5PVSjCwk72tWsom8q6CzCyFstXX31sxTxmPk+wlE5RIklV5iJ6/taoG9eyMVezQFdk50GRk&#10;oY4ds5DsLT0jCVERwUq6FpP5FZLxTfE3SwMD6t4v0/Gs0RGty/MZHsHO6CjWKDs7+fvimBhU897V&#10;5mQghwCtT09UaZL6y4vQS9Aar67C//Obj/gDGfDyxCgGyB46CLaSMUZm7GWmWfLc5RF8Ja1+rmwJ&#10;ygYWIjPOsXQI/j5eqoxjd0c7rMzM+SwDkZ9dQFnqCUtTKyTHpyhmJbkbe6h8yorLFbuScTVhdSJt&#10;VXpzK3t4iwR281Y53+Q3siphb2sfP373kwr5kN8Jw5Pjy2vJNCIrHVISUqGjaosMjToP/CXhkLE7&#10;+VzyyIlklcBgCQCWsBDJNDQ6KKFXA1QC3WRwHWocTJiTZJD+mcn9ignDkuEWud5OStOLkwwXrZdM&#10;TsnWX2Fwv2byPWF/wgINISUGZinqR0qPfpZE+ePr70Nvn4dO6u32jh6Uy8XmFNETRJFqx5KlWRPV&#10;C1BcWElPHYib1x/hyT0TPL7zHInR6ZQT02oa2vSZtSpi++KpGbeS5UDyyduqgVIvan8Zb9DpGhBL&#10;+lxAeix5+mWsoK+jHwPt9IiNbAQ5bARB0eht7uaDiCewpqmxuf2DE5UlRcblZBLi+ETqs77mZ2f0&#10;NIukq0Mqa0p4WDQqtXpVmEfG4SRdlIDc1sYeluZX0N3STQbQQ7b2Ea/OTlVCgDM2WBmfent4hA/H&#10;fG+LTFECqNkBpsi+VsnIjsgEd2cpMZdWsUdJt0cGIBMSu5SF1ZRlXWywAnS9lC2709NYHhxUQCfM&#10;bZWycH9mFh3FpRigt90bnSDrG1Ezfwdzc9iZmUFKnMTDWakxN5lxdHGwV+NVsrzLzsoSN65cxrVL&#10;X+Ph3Tu4e/MG7t++xc7wAnaWlioOTcbhZLmaI2VsdAI7al2NWv6U+mkZlDcllyOB8SmB8sH9uyok&#10;ZZLnt7W4pMJnXm7LpMou3u8fqQzGm/MLBLMlBXSy/lXG6XZpe8sbarZ1e2GFnZzsdnAUU31DmB4Y&#10;Jvh0IzIoGBYmzxFK6elHEE5NSyYrSyALdYCdnQ0cHOzIZkLV+U7SwUr1NFn2o2bJ2AFkWZCElgjg&#10;6Wuq2Q6zUEGAk2NJWFFZYSHSE5PQVc+OVV6JwsQUlGfkoLawBG28t+lhUUgiK4uKDkUA2VMOJW8S&#10;5X8+VcHpygqWeM/X2O42KMOOef4HBOq1PjqlPoKeXEtjG2ozc5FERaLPzEBVajKK4yPRpMlDeWYS&#10;KtKT8W5jHe82NzHOjiqJBaRweUN9LZ23Xu3rdZI4shQFeVK7l0CXkfFz0gKZURagk3CYsEB/Ak0M&#10;cijXnewo88naeggeMpbmYO3E3+WrMbFOtlnJ+qEpKFXjZGJhAeGU6VVqjamM2yXHpfycsTsuMkGN&#10;sQ10D5GE1KnvZKVkq/TmshXwqiqrUbOouRlkxVV1allXfFQiz6EQGcmZKjNwRUml+q6Eh/Tz/2Vp&#10;l/RV2Uq/bWuQeDiCXFOjGoMUuzjh8EuTMbMesmqZDRV5agA5w8ypwWT2VJZkSmZsCZWS7X9mhrE5&#10;yYAj/yGmwPfTeUmY0mfXrrPTPHwES1Lg8IgYNqxC6PXNGCB7a6jvQGJ8JlycvFFSVI1A/yjcu2OM&#10;O7ee4sbVB7h38wkKc8rQ1TqIiOB4xebsrGTg1IcNtkV5BGF3+dmFKoCwvUUQfFAFEkfTY0gmg2G+&#10;7mslXW1sx2BDB1rL9CjiAynnQ40IjaQcXVSzpAJwG5tSBFsmGQ4wMjKpytVJ6bqJ8RmyhBKVFkjS&#10;upwcv8K+TFps7mGX7E9+P9g/ojxRS20z5sdmFdC9f/UKr8jgpOL9wfoGTja3cCKzrPOLamxqYWIS&#10;K2Ri0vFnKUFH2jpxtr6Jg6VFHErhaEpP2RZJckN67orsTMzxwezNzmFpkGyO7G9NGCBZw/b4BOZa&#10;2tGQlatmYjd4vNmOLhV7JyUVpQN7uLqohyQxZbIAXtZ6Wrwwwe3r1/DC6JmKORO28/ThAwV8Tx7c&#10;h5sTJSIBLJ2dRV9bg06CbVJGCjx9PdWgv0xQPH9uhOtkgaamJmr/CdmgMzuWVM4SMNuhBJVZ5bP1&#10;LZzS1ilRxGTWdZ/gpoCOsn13WYBulSAnVf8XFaNbpU1K9hk6SUnnLinSHXns9NRUGHL6BwQGIDg4&#10;CCXFxTB69gymL17QGWlVrGNLE+UOrUEyszQ2YVzYGuVlSGAgZVYCBgb7eYxGOBEg46OiVIhInsRO&#10;llegkgCnSUpDTVY+GgpKoE3PRnlyBuo0GiRSHvpQ3ufzXgS5u2KUTEJWeqyTxS01U8KynWwToM94&#10;/hv9w1ggY1rtHcJyFzsyHX1NSjrKYuNRGh+n1r+WZyQjNyESI5Rk62MjaKV0bSag1fGe1xHgGi8A&#10;nYCerNQoJSstIpOTsBhJmyWhMRIzKPGC4sSSKLWjI0II4Ilqfa+s03V1cIa/lz+BK5l9qwA+ZGp9&#10;nX1kaFpefzxqeG4ZVCyxZG7VVEdZqVlwI7OTbXhQOAGLUjQl49P3MvidavVeOdlgZEgkSthPyorK&#10;oNPqCIhxyhKiE9Tvx9g/JJNQUV4R8gj28r0BMrch3qd+qqVuKiIJF+lopnJhf21lH29v+vuZVQGY&#10;f2QyCyogJxMFvXRsBpDro/MxhIv002Qpn2TONkzA/Rq4XTQD0CkAZf9RISoEVpmEEMcp9tmTJ2a4&#10;c+cZrly5i7t3n8HJieyO4DU6Os8TGGZHSYMTb2RRYTncXHzh5RHCxtnH72hgYW6HSCJ/ZUUtZUYW&#10;zE1tkZerIfUk+rPRSF6p+jrSR96cro4+tS3IL0dKUjbiwuLQSK/SX9uIWXaSfMoFqUzURzkiy58y&#10;yU7C2FHnFubJ3M4g5RNlNlVy2y0urCIrk55IT0rc2oVkPlg//2CU8cG/fPVOyVVZoaEmLPb3sby5&#10;jqqaGlRWVRHwBvDutVT3f42PZy9V4O4ZgUxYjbAWA5PZpvc/5W9PCIKbS0sqz5tkvxCpJ7OR0vGl&#10;+r3MRkrapI7aOmgyszFHBrg/v4Q96UCjk2plwToBfWNgFAcj42jIzMECG8xqbz9W+d3Zjk4lc6vL&#10;yihPRS7kqyBZmXUVYHO2t1PBsvJaQE6A7dG9u7h366YCPw92YgsLM8Sy00g6Jsm9F5eSgCemRggM&#10;C0IEpaOkOsqknDOhpHzO38jxgygxm2r1WCaj3CB7lWva4XWvT81inQx2a2ZezTTvL65gf4nG7cHS&#10;Mnbm+fnMFNncuBrU313bwBKluASA1opsoxUVFpG1x6OaTKG9rQfJiRns3PFoIJt3sXdRA9rzUwuY&#10;m5xDPZ+hpObpaO9m2ylUleKkvQXweSYnp7EN9kNTVAxvF1dkJcajODUFGgKdRtKARyVAy3ZXR8ep&#10;z8xHiJ0zEjz8VCqiYEreQB8PlT1G6mLsTUxhs38Ii509GG9uUTGOWyNjOCGgy/srZHl7w+Nqhnye&#10;Dm2stkGFCrXmF6tndUyntzvQg70Rkb6UXjVaNFVXkDGVobamUoXEGEKAZF+SEMjsuQQ4S20MYerC&#10;5CQllYTOiEkiA0dbGxUEL89VwmzEwUlCgygyeXneQX5+BEKRsCm8Jn8VnnKeqYbsKztbfS5bqbch&#10;Ka6SqAwiQkJ4LJnNTlXvS0ae0iJhk2mKWSbGxpJRlqjZX/mfvKwspSKUsjk+UucqoGSYRRWQkjRb&#10;Yh0t50zp3Jp+ZnLy2sDc5PsCNkqmCov7BHAGkJPjGmZJDWZ47yJ4GewiqP3S5HcGk+8aztfA5ATk&#10;1KzrV1/ewvVrD3HvnjFu336KW2RpEqyYmVmMFGr95ORUglmsSoyXkpKD0hIdlhZ2MDW5oMJEXClJ&#10;E0l77Wyd2ThDSdlrCJJTKJcKPhXVkCyiOdn59LAp8PDwUdHgxs8s4Grrgko20MzgcAxRctQmpaiS&#10;bdkhYSrrx8ToEOIT4ghiKQS3Hayvb1OKvsXG+o4CvAXKUC29Vg89TmNjK4pLyhXrO5RZV4mhE4lL&#10;wBsmW5omWG5sb2Fufp7H2sKbl6/wVq3bfIk3B0dKqu6wEx+w0wp7OSRre02mJ5WhZvh7yRQSFhAA&#10;LRuHBPYekfUJMMp3ZX9jbh5luXmoI8tYHBoj0yMoECR2JmaxMTRBsBtnZxrFLj/rLClDP69XQG6F&#10;8nae3muJElJmLBNiY+Dt5qZATUJKRLaKXJPAWYkvc7azUysgBOhEvgrQPXv6GAEBfkgkc4uhDCos&#10;K0ZmQQ78wgLVflsXpRiZRltbC8zI6KzNzZSEsjA3RRZBQApery8sQKqLScycMLlNSvRNyTvH/S3u&#10;K5ujA+B1rk9NYHGMbHR4UI2TScR/F0Gjv6cPhQWUz2SjozzOGNtAemo24mMl+0sm3BzcVZYLib/K&#10;SctVUktbrCVI1NMZsvOQ1QcFhqmIfZnhf/bUBGGhUWR9IwroYkLDoGGHjvZlGzI3R7SnBzSJZLFk&#10;Pe1lVcggW/E2t0a4kzsyCXQRwQHIomTOjo9FC53I9ug4Vrr7MN3ShlF2hEWyxtci2clmhWGv8rP9&#10;0QkcC9BTxkoM5HJXLw4npnFK0F+nzJqr02GqXoe5zlbM06H0kt3VynpcsjoZmzMAnbA3qUQmHU3u&#10;tQCdSLCpsVE1ficZXETC5RNg/Lw8VRiRrHqRPHxRdELyGxmuEFAScAzw9lJhRfK5gJN8LsAkwCjJ&#10;CiQUJ4xMUdi0JDeVtiOgJ/JY2KMAqXy/kIxSXoszrafjl7yAAoayFUAWYDKAhACUgJaBERkAzQBq&#10;v7Tz8JFz5ibHkeu7CHICQGIyRGEAr+ELZnhvRFgc79VFMPvP7CLQicl/Gdic3H/ZyqqYz776+hau&#10;XLuH6zcf4vqNh7h2/QFu33mK3PwyNbgfEhIKG2t7BVYtlJ59vaMYGZ6Bhvo9m5LB08OXbI6U29mT&#10;unuA1F3KjLUq9pRBhhYUFIyYmFgUsbFGRkbB2zeIzMIK5iYWaCAdT/byRYG3P2qCI6AhyKX6B6K1&#10;it5SSYA6pKakqlkeCQqWIN+3bz5g6lO6dglTGRocRV1DE/R1jSp7ys7+4TmTo+3sHWKGIDdLm5Is&#10;vZSkL2UJFkHunYDd6QleHuxjn519dW4Wp3u7ZChraiuFZiRUYmFqkjSanZCetqu1Ga/o9Y62NlUW&#10;kqPNTTVo/5LgV5rLzhsZiV2yox2CxB7/a1dAY4ysjgC3Snm0RnAbrW9ELUFxldJ2YWAAk3zwa5MT&#10;9PAaWFuaq8kIT3cX+Hi5q7TikuHDwdYaFgSpAD9vMrInuH/nFu7cuo7HD+/h2bPHCAsPRnBIIGIT&#10;Y5BdmIOMfDby2krkcD+X5sbjXbnyNUL5nd7OdnaaWDhK6bz4GIwOD2CcoDU5NKjCSXaXl7ExO4sV&#10;Svd5ykhZq7k2PUObJshNY4kOaHqgT6Wi6mdDrtSUoSSvEPpqHSQBpsjVmZlZNdmUEJ+KiPA45Qxl&#10;AF1CGWQds4QsSBm8tKR0lGsq0EmWpdGUIz4+CS7O7njw4LFaj1lBRyntJk5ShReTgcTHw93SAg6U&#10;v0EODsiJjkW7lL/LJQv29FYZPDwtrJEaRhZL8Pd3dYa7taXKprvY14/5zm4M1zdgnJ1wa2pKrWg5&#10;5fPa4zOSmMfNgWEcTc5gn69l0kgATxjeAcFuuaMDk5SjkwS7ieYGTHeTmbS3Qq8tJyutVllv6kXG&#10;cl+KEQ3zHk1S4soaXEkZX1KYrwbFZdJFXldWlEJbrlFreWXCSYr5+Hp5qAmnRLJzf18vNVkhE1Qe&#10;bs5IT0lS2V0C/XxUUSEvD1fK4lx1XFkbLP8j2/jYKNV2pK1IOEtacqLKAKPCdujYpGCUrOnWVWuh&#10;Yz+TrawflokCNYjf8WkQn9fYRAku1tJUryYalHHfkGVETCYZJCxKfqPCRmTCgfelu5Mgx7Ymplat&#10;9BDoZI3xpwkGCUeRe2Qww3sjg/1/977hs1+1/h41CaHsU1iJ/K+EsjTLxBDvt5yvnNtnX1+5jUtX&#10;75zbtTu4cfsRbBzcoKtvhU5fqwaOn7FhOTg4sdGVKs+bn6dBMhupzHBWV+sJRhlwd/OEGy0sLJLM&#10;LwXF9DrBwcFwcXFRFkdKLfUYvX0C8OiJMSwtrFQJv9L4BPRk5aIpLAqagGC05BehjwDn6+bKBxrK&#10;k+XNpbTpprydmZ3DIj1wY2Mz8vILyChb2UHKEBgcCl1DI4YnJrBHJrYhcpNydJvSc4XApSETGyaw&#10;HMps6ukZ3p1SslIOvzyUNaZkcVtkZrubWFuaozeRwMQOFOWSzifFq88/vD5DcV42Rgd68c3bVzjb&#10;28HJDoFum7/dWMXrwz308OYmR0dSykoQ7RzZD42AIeEom+NkdcOjWKCnklnYsvR0zNAbqTAHgswq&#10;paA02oiIYN5HJzqCp7h39ybu3L6OR4/u4ukTOp/b12BmZoyHD+7g5o0ruHvnhvpcXrt7OMHL2w1+&#10;QT5IyU5GYkYiQmJDERDqBys7C5hbmMDc0gSlpUUEmgbY21rCzcP5PMNJeQnBrp+dksA7Na4ys0ix&#10;mLnRYYyxUU6y4UlN05nhIVXRf3aQjY8dol9kDJluK4Fbsg2nkpFLxXVZvtPW1o60tCy2kQxkpOdR&#10;jtojOioWWZT2aanp3I9BDF+LFRYU8TddKCMbLuB+aWk521AESkpKMUGQLef7IYGSkDQDUWTVNk+f&#10;wN3MDG5kpCFkda1kT6FkRb6UfnFBgefFqgP84ePkgKSwEFSSzTST0S2RPU+0tWGwoUHd+32y2JOV&#10;FRxxu89nJLOvImtlokhYnbA8ATmxV2Tnh2SEcwTJIW0l+qurVZjK7PAw+ni946MjbIt1lO2VdPQE&#10;OkpaycgileRKSwvVvoQFlRTnq21FRQmqKHkl9EHuv2Rr0VEKx8bIqpEsFV4jISiSjSYk2F+FEkk4&#10;iiRMDZIK/mTs8t2UFEr54jxVZEiyvkg4kpQASKTDk+Pn5WWyfxSQkKSprXxXQj7kPOW8JNONIduH&#10;hIY0NujR1ERwa6xV4T5qn9bcREbX2qC+I9epwkV4HPmOvC9b+UxCR87DRwh2ZL3d3QS7bgJdr8yw&#10;/y1URMJCBgcIbINkZZ9scJDARRsa4utfmHz3og0MkL19Ci2RkBI5toSjyHXI/8v5qmv5dB0qe8nX&#10;l27j6tX7uHzlLq5de4Cr1+4TsAJ4gd0KmAKDfPH48SN62YfsaBa8mbypIVHw85M4r9BPhWQy+PC0&#10;ZG9BuHv3LnwpLwpIj2VJksz0WYoXdrDjA4mBD9nbMyMTOPMzueG9bAwL9AzdZG4VoREYramFPj8f&#10;WaTfYYGB0BLI2hoobVo60dpCFkFmNDe7RBaZrsYAk5PS4OsXhN7+IXTTC0tA8UVGt76+QVRvxqbI&#10;lJMTvD6SRfWy3vRYrWfdXl8l0G2qZVdV9GwSfS3556QYdAHp//jgAHbWVpVNkeEoFri3j7OdHRyT&#10;ERyur+OU+7P8rDgzi0xvR43xbc2L5JtT7G6LHWdtZFwxuBXKl6oCNjhdFX8ziKXpCSzNTlKSJCOD&#10;siQnM12N00h+uRfGz85nWMngjClRJfxCSgLevHoF927fhKmxERm1G/z9fXivXeDo6ogggmVCeiKs&#10;nW3xwsoUxqbGMDM3gZOTPTtGIqLY+U143GCyQE2FBuU0GVDPyT7P6dZH77u+uKCY7KjIA0q2IRn/&#10;4HaEnnNYvLZIYX0Nr0EHXbmW9ykXUeF0cMnJqoamVHKSYYuY6ER2sgLk5Z5nuhAG5+LANmHrRHke&#10;ocbtEuOS+f9NBIEyNZE0OTGDqclZJX27u/rYYavJOCog9WsljbyPna2Srj5ku24O9pS0IXC0tERq&#10;LEEzMxPxMuNKGZcaEY6CpERoKdeGKKtkkqifwDxB+TRH4N6en8Xh8hKOl2iLZOHCYMn4dghsL+cW&#10;lVw9mSYjJ8vbYNs64zPcHxjCElVEP9nrCFXG0vgUVueXsMLnLcylloxPWEQd24+wtKqKMsV6hDEJ&#10;y5NcfDJuJ3JUXovJ94VxiNwSZiRMRSSXjOUJ+5FjClsUmZqXnflzhhrJySfSVtiSjOkJ05P/lDAW&#10;A9OSIGw5nrAbYX7CzuT78nthXfIdObaYfEdkqYG5GY4hJvsGxib7Ykqq8rU690+fyTEVm6MjVEu4&#10;LgT9ynkY5Kba/wWjk1VBamUQ90fZ5y6a4bOfv0OCIMcwhJWI7JXrEpNzkWsRE0kt5yXn8tk1mT29&#10;a4xbtyTswIQM4QWlRgBRcpJo3YLQsAAyukcEu4dkF4/JNsxgK+XQbGxhx0YnlZ4iIyMoO+L52g5W&#10;VpYo0RQiLj6akskJmfQm9UTXPHoqJ2d72FrZwMLSCsm56ajvbEB8XAjifQh6CTEEunAMaLToZOdp&#10;oucM8fFDLBliQ1WtWi5WVlqlqv/LZEdLcyfWVrdQXlaFiMhYlem4rb1bhZ7I+Ny57WN7cxs7W9t4&#10;dXpKmXpEkDvB2/0TvNo9xKEA3dY6P99Qi9yjIsNRUVaKwvw8VXshISoKuWnpKjttk16PEXYWWQsq&#10;i/BlJlaKSR8SSMVkbKs0Jxf73N9eXlFhG2pc6xPQLY+MYUki59kQSggqiVEyCJzKRtFENjWoxlU8&#10;XV3UeI2Ml8hAtExECNDJrKuDjbUaz5FMxPK+ZOWVmTpZZuVMNiPPxy/ID1n09jHJ8bBwtEU8gS08&#10;OkLNuHrxtzUSj0dnE83nVUBmkZqdjsRUqY0RSZaQhzGytjWC3Or8PJbJRqVGhACcFN2R8ZdudsZu&#10;dsx2glwrO2CTlKYrq0BpQTE7rRTfyaPjy1VyU4oPZ2dSrjW0Y2FuVdUJaNQ1qVqhEgIhRZFS4lJR&#10;V9NIySdFUVpViJCMBetqhD30nBdNqa1jR6zDEBl9U2WlqkXrRIC3M3oKs+fG6l7IvZPBfxm7kvsU&#10;5O2JTjrpJslmTDa/xOtaHRvDPDvNysQ4VqbIsGensUmpLeOjwvZkzG6cLFXG5Q4IYMLsBOjOZhco&#10;Y/ux3t2P/f4RrHf2YaC6FiXJadCXaukMJA3ReSc2jM9Vq4mANDUWJuAh7wtwyTnKJISM08n35LXs&#10;y+C/jCXJ2JYAiIxtSWeWbMoyXiXLq+S1vG+YWZTEE118LpLwQMa+5FjyewmxkGPIWmnp6DImZvit&#10;YfxNzke2Aqjyu1Y6J/mNvGewX46/daiJiPMZVsN70ibkHC5OOlwckzOMm8m9+eW4m5zTLwHMYP87&#10;QCfHEICT4xsmIeS/5RwN1yDnqO4JP/vs3r1neG5iDZl9ffHCFqmpeQQqeuvWPtRRQsbGReDBw7u4&#10;f/8e7t17gDt37lMyPcD9Bw8IgE9gavqCbMFRDYgbsfHFxkSxsVYR+KLJMpxJu12RnZOOyuoytY2J&#10;jEIUASSnNB/B8SHwDnBGXLg3SpOjkB8UjKyAEAxQrvbzJsoEQCvlwrdv3qtgX38/GYNIQlpKllqa&#10;VlmhQ01VHal6GinuGCq0NapQj4STHB6eqbWuO9u7OCazO9k/wquDY7wTNrd3jLOtPewSABfIvGZn&#10;ZtTCcYk5kwXn2wQ+GfT18/RU3jKZbCGLcry3vV3NxL6W4FrKYAG6Yx5DQlMkxqwkOwfbqyvYkfx3&#10;S8uK1QnQbZKhrI5NYIHST+RffWU5O0MJvY6e0r9M0X75Hxk8lo4rQCcmadENEw8SUiLhJM8p3WQW&#10;VkBOvmtnYwVjMjQBOnuyNgGwWAJdKu91cVkRqvkspEhMVbWWz6UG8QTQsNBghBJon5u/wJ0Hd+Dt&#10;44URgsHM9CSmCASSi2+MbFO8q4zpScMWD9lCkGvmcZoImI20Wna2orx8ZKakIZ2SVBKdxvJeZWfn&#10;Uhpp1XitTtfIZ1WrGJ23h69aGhjkH0xmkkRWosHG2qYqpFRf34SC/CI+yxRK+GhKlBGsrm6oIYt8&#10;Hi8phsAYTZCm0/Ggo4wha5MJGgnZkEYtsWrZqalw4T0RGZtLh9HP810bG0ET2ZA2N0dJ7h6yEWHR&#10;O8uLWJshI5ucwCoBfVFApaERU40tWOsbhCzf2xwcUeNzR3x+W2R2O7RRXR3aSytQmUMQq6lDF5ld&#10;eXEJutmhBDgMs6sSIlRWVKQ6oXQ2ATYBAAE8ASkBOMNMrfzOMHBuMLnn8pmYdFhDpxVAka0B8OR9&#10;A7gYXht+fxGYDMeViQX5L9nKseU9A7AZAMLw2mCG/xczHFO2YhdBTs7BAHJ/N+nwCdT+fw10ch5y&#10;Tobzln15T87ls2dGL/D0mQnu3X8CewcX9NJDVVXXITomAWkZ6QgMDsBdgtzNW3dw+85D3Lh5jxL3&#10;Dq5ev46bt28Q+G7hNmWUEaWVRMRLsKi7vQMSwiPg7ewCWwsL9ZmEQCSQWucV5sEnwAeZOWkIDvNF&#10;cKgnggOdSbsDUVVciPG+/vOK8ryBCaTp9aTbW9sbWCZDkuBEie8pL9GqYMaUOErmkhpEhMWglExQ&#10;Qln2do9U+InIWwkWPtqTsobc7pzgeJuAt7lLRieAd6Jmb2fnltHd04/Orm4UyWxWZhp6B3pUicBa&#10;avxMsq+FuVksTE+hMCMTKzOzePfqpVoEf0jJKisqJKedbAsod4UNGUJQZDZ2U+SPSNfxSSzwoc2R&#10;OUpJRJlsKeH/5dHrl1P2l9MDt7DxScolATjpMPLwzHk/JVBYwE5MydZbNxWbkUXw8v3ndDB3796G&#10;JeVuciodQVY6ohOi8ez5QwSG+GB4tB/l2lL4Exzs+f0XpqbQErA0ZSUqWFwW+A+PDmF0fARtHS1o&#10;aq1HT38Hnd35eI5UQaumxK2qKCGA5aOsXMbSCpFFmS1M8enTp3B0dEZkdByZfLJqO9UEAXE8FZU6&#10;OrY42Nja4cGjR7Cl/HZxc4IjpbWXryvKKoqRTzYpGUhSKd/TM9IIjtVoJ/PNJ4hKDjTJqiEZO4K4&#10;NTUyhb+HH1YJjl1d7egmEOeSPUlaq6SQcIS4uH/KwuuM+sJsTHRSylSUqvyBdWUaOhmtYkhLdG5b&#10;lK0STiQJVXcWFrFMYJtobMcs2eTm0AS2hyex2Nmvyj7uTc9ins+tnXKziayshyBamZsNPSXkDJ/p&#10;OFmhTqtFgzBJVfc2RW0NjLicoCdxhlKusa6qSjEhWdyuBvwJPAbAu7gVQBTGJR1WpKuApbwvQGQA&#10;KgFL2RfwEdCS9+R78r4BSA2fGUDOsG8ANANo/SMTJnjRDMxNTIDkItAJqBjA578CZv+Z/fK3vwQ6&#10;Mfl/OTe5VsM1CYYYQPeze/cf4+69R7h1+z7B7jFSUjMxMDiK3LwidvIshISFsIE+xOUr1/idBwro&#10;rt+4hyvXruHqtSsEvau4fvWyCmC9/tXXuH/jBp7duQcro+dwY+P2dnVVUd8SjS+Mz8TsOZzcHREa&#10;HgD/AA+aK3y87RAVIYk4i9HT1q4kolTkkowiUpdzdW2FLGOSD42sgp5/Qgrgdg0gNT6DEjMJPl4B&#10;SsJWU+L2dA8qKyosJVPqxsnhGxwIyO2eYn+DLG6F0nJhBadbu3j18h1Oz95iYXEZGjbA+MR4xMRG&#10;wlNS73i5q9qgiUmUlGRPIuP6eG7tZJh/+OYjXp2cVxA72Nk+Xz7G1zKNPzsxgQNZG0uGt8FOJKEa&#10;GwQ6YXRL7GCz7CxzlBudfCB+7JyR0dGIoezXsCMU8/debq4qXZHEWAX6+KhxOAkJEUYnEvYu76/R&#10;40eK2cnqCXMTExVycuvWDZUKKVmCTwN8ydae49HTu3BytUNqeiLCIkJg52DH53YVIaFh2OU5b1C2&#10;z87PYHV9BcurS9yuYmZuChptMfKKspGTn07gooSPi0Sy1DOVpVB5aUhNS0BAoDfMyAhvEXStrKyQ&#10;np4FWztnBAaGQV/biOHhCQJ4Nf8rUo3rmpqb00zZlh7A2tYCVrZmcHC2pjNNUPe4mgwxno5NVkDU&#10;UBZXEJySEhPZMVvIjnJha2lPJuvFexPAjtyAxfklBZApvE8BHp4we/QEAU6uyIqMRW91DRb62jHc&#10;rCMwaTDUQg9P8Cwnq5vhvV+YniYA9WBpaprOaIEgt4T95VUcETylGNAi249sd8cIhgS5+Y5+tT5Z&#10;WF9fbS2q6dBmCGDjBKuRpiYsjoygr6MTuvIKzPH5D/f2oqygEGWFRYgJC1dMc3JoWGVeEaDTExBF&#10;qXSwDQjwXDQDeAlYCbgJ2LU1NiqGL87vIkAZAM/AymRfgRnP8ed9HlO++zNz47EMjEykp2GrQEy2&#10;v2IGeWowA7j9EuQEVBTIyaoG3oOR/r8HqIv2a4D2j+yXv/1HQCfXItcq1yfnLCEuilnyfD67efse&#10;bty+ywb4FA8eP0VKWiZaO7rQ0tYBHb1WQnISjF+8wO+++ApfX7mBS1du0m7hytWruHr1kgpbuPL1&#10;l7hFsLtF5nHjS+5/+ZWy219/jUdkISZkdFZmL2Bu+hwW1i9g42RFJuEOL28neHjawc3FknLGBZlJ&#10;cfSCOp5kCx9wOdoo6SqrKpCRlYr0tGS11GlqfIIPpZOgUsKH2EJ5Na5mgHu6efM+pZJKSEhWWXjF&#10;9nYJcpKleP8Uu5t72GBjlqVLG/OL2FrfQk9XH3IpOSXTbmx0JOJiI1BGtiJZPaopMWXgVSq769nI&#10;JNzE39Mdc1MT+P7bDzj7VPX/+HAP7968VCED8zOTBMA9gt0mtpdlBcE81skelgiU83xI0309qu7E&#10;KAEvJ4uOJJT/S6CT68shE3Oh/JRwEmdHOxg/e4zU5ASVfSGI4HWD91gmJSx5L588ug8TOg4jSlZZ&#10;9/rkyQMCjRUZuD9SMpIRHBGMB0/uIDQyCOHRIeju70JDcyPMrSwJMrZIz0pDYko8mnmPZ+bZ8UcG&#10;yLZzUd9ch7pmPZLSE+Dq6Qgzy+cwt3gOexsLeHu6IJgM0cbWHHb2lnjEc/jqq68QHByCjo5ustMi&#10;ePsF0EHmYYLgLoWTsijxBodH0dLeQbaciSfCPh/e5rndhYOLLXILMuDt7YGExFgEBvnBzs6ajDBC&#10;rc2NofyMjIjh89DC08NHxWJ2tPM6GshwqqpVrj0JxXGwtIAjgdTNQkJJEtFDkBhqkKzOZeioKsUA&#10;2fl4TxcaCRo9rc1s/B28//1k59NkdPMqUHpvSdJwreKYALo1PoU1ia2jw9+bmsPq0CjmOnswQzBr&#10;oUwtpIzWZWajhtbEa24qYzsRwCE7211fQz3laWZKEirJ0ivI2lMI4DUCWpS0JbKChu9pNcWo/zR5&#10;0ci2Js9Y9iVERSYgJPRDijRVacvQ2d7y84SBGkLg9cjW8BthhYbQFslqo0JAmglqBPj2VoIar1m2&#10;MlEgxzJMFvy8JrSNzI0mA/e/ZoZJBoPJ7wwmxxGTYlV/Fz4yQHkqM/Rs579mEkbyv2vqOBdMjn1x&#10;MkJMhZWwfctEippsYZ+V9wyTIZ9dvn4DsYlJlGlNyCWryC4ogD8bblhUNKL5gEIjI2Btb48vLl2m&#10;XcMXX1/D77+6jsuXL+Pm9Uu4fuUrXPv6C9xjJ7xz+Wvc+for3L90CQ/4+Z2vvsRN2v3rZH2XvoSZ&#10;8VM0t1MO5qdQwpjC1d0WDo4WcHe1RUigFxp1lejlg4gMYWehBBsbG0RBYQ7ZSJACn7KyYjbwCoJQ&#10;PUGlSoHU7PQCQa5PVWqvrKxGKD1oKfejeP5pBO2Dg5c4PnqFvZ0jbG3sUvIsY29DQkN2MNI7gPLC&#10;EkTzerPZMAsINBkE24YaLd6cHGJmTCL/V/Dv//IX/PkP32F9aU4FosZGR+D9+1f45uNbvH59grPT&#10;Q1W0Rwq5zMyM4yVfH+xuYYssaWNhDsvTk5gbHsIcH7AwOgE6yavVT6/XQEaQy3teRjYrRWUszE2U&#10;SfYOKQ4jU/J5eZl4bvxEhZzIVsJNnj2TyaG7eEawefLwLoHuPqysKesCfRAY6g9nDyfYOFoiPDYM&#10;RmbPUMj719Xfi0Z65ByyZU8/D4Ih7yuBoKisECFRwUjPTUNTRyMKKwph4WAOEwtjRMSEUv76wcHB&#10;mk7JGc4uNjB+/hhR0WHwo+y9Rmb/9OkzuJNVSZvJzM2DrqGBxyxDA72qvNbq9NA3NKKX3jkmMQ63&#10;HtyCMc/J1skaMQkRKrtE/0A32WMUmaKPmgBzcXMgmNqgsKiYDE8PT09vPv8KSulassZgNQlmbWNO&#10;Z/AIRlQLFmS4fhJbFxOLMkrg6uxkNJbkEOjK0EdAmGTHWKI6yEuX7MXxmBodVKFBm3w+E/T4q5OT&#10;OFhcxCnbxyGd00JvP5bI4kSyrg2PYHmA0r6hBVVp2QS5XOiy8lBK4K2QMKvCYmwsL+Ajnd3e5poq&#10;ci4ZYaTg0RHbgcyqV7Ht6uk4a6srzoOMCWJ1bGe1tVWq0JOEosh9qKurpnTXqiEDaU+SBUTCJwyh&#10;HxLaIeET8ll9nSw/k+LkBMtP9nOWEJUhhFKOjky9bqeU62Ln7yJAiXUT5C4Uj/nPTL6jvmsweX3B&#10;5Hgq2wjP05BV5OfwkV+EihhseIig9Y9smEA4TJCjyf4/Ci9Rxn0JMZHzMGRLkWuW1xJuIiEoch6f&#10;/dNvfo+8/GJV/6GdXkuK3lRW6ykpsumBM/DclB2PLOAmWd9XBLkvv76OL766hisEvluUrrcoWW/S&#10;q98lsN3je/e/vowHn+w+X9+lyed3+Pmj27fgF+iKiLgA2DiQJTiYwdnZBn7eboiJDEUWZUhFcTEk&#10;S60EP0qWCylZJ+OEGSKbslMRxw7mS1kps3xzkhqotkHF8Uk1b/H4oSGRqNTWwNnJDTPT89g/fImV&#10;tZ3z2ditPayTZazRe2+vraO5WofK/EI18XG2vYVlSULKh7UyNYqTzU1V67QgLQ1dpPtH29v443ff&#10;qeBayUYhnkYKar85O1X2h28/0sPWoa+/By9fnZJJbmOdQLe2MI9FdqKpgUFM07tMdHdipEvWCtZT&#10;bpchRNavJifzerQqr5xMPkixGwkAlfAEVUfBzUWFk8hnRk8ewfjJ4/Mt2Z3IVglDef78GYQZeft4&#10;4sbdG3j47AH8grxgTgb9+Ol9GJkYITouBsWlGgWuUZToMh6ZkZ0Ody83pGakoJVOpqK6HK6BbvCP&#10;CkBjByXi2jyaCX6+/h7w9HFBULCPitszNTNCWFgIbMkOvby8YGT0HAFBoegboCynA4rnsygq4f0r&#10;0qhtUUkJxqcmMUKwmaQzGJ0YRDalcXpWMr/fhgYykdjYaJXlxJ4Ad/v2DQJbKba396DTN9CRadWY&#10;X3BIOJWAH4HeGHf4HU93VzqpFAS4ucP5hTmivHyhTU9DcWIUqrJT0FRagB4J8uW935idho7XLysB&#10;JJFANyVON59traYUc4NDeEkHeEgZu0wGN9XVgzlJtUVmN0fQm5RSfVo6sp5BaLPyoS/QUBp3oLW8&#10;msfuZ9v4Ft+9e4seOpJ3L8/wp++/x+r8HJ3lKF4eHmB2fEypglqaSNc6mXkl85NQFGFrhuBcka4y&#10;LmcIK5H6vNIOZF+YiiG8Q5iLgeGp35HZqbAPfsfAtCTcwsDIfn6PEtPAwkTu/bz/n5hhksFg6ncX&#10;TN5TYR7C5OhMDSbM7dekqNgvWdtFk6JIBpPXctxfM8MYoPy3XKNIVkPojFyvXL+wOTnGZ199fYXS&#10;xEYNHkuD6qIEbG/vUWtHIykdoiX2zc8Xj58Y4cuvruKrS9fx5ZfXcO3SFdy+cgV3rlwliF0hoF0h&#10;yF0hwF3Bo6+u4OFXBDvaw8vX1Gd3BPT4/dv3voaNszHsnF6ww9jBx8eVnboIRWx8iZFRtEjkU+LI&#10;cigZnJaMHNJ5a/UVaK6vUkAXFuSPmPAwaAoKkZ2eicT4FKL2OBK4TUxIVVI2KCAMr169w8TMEtkE&#10;pbC+kaBZg5XlFezv7pJtrWJ+cBijrR2UlAM4WlnG6cYKPfsQ1qdHsTw6hlZtNWb6BjEvS5r6BzBH&#10;wFpdXFBLeeQBS2V5yUb85uyMQPcNqXMTJX8zzl6eYmdnCytLi1igPJqUhepdXRhloxuQxshGK7Km&#10;qrISEQQyDy9vpBLkg/191WSDTDDI2IzE00mGEhmPk0mJpw8eKBOgM5gAnRk/Mzc3Vdl83SWVk5kJ&#10;XL1cKTuNcfcBQe/JPdy5dxvG/J6Lm6sKtm6hnGmgxAkMCuA5hFNeslGRwVaRSdR2NUDXUYdMTTZy&#10;NbmIT4klGDrDjgzRmXIzOydVgZ2NrRWkYLiseLGwsEJsXBLGJ2ZQWaUn0KUSvFrR1CxlKOvJzIug&#10;r6vlf4xgenYCKZTGhWRcjS16lfFYMiTLZJWjg72azZcxR6ni1tjSjkY+ozwCZkl5JTRk8iXlVcjI&#10;yiGzaaQUa8P6/ALyU9Pw/NYdBDq4oCg+HhlhfihJjkGjpgDDrY2YkXRQs1NoIMDUSkgHwUZLBSNB&#10;65IJuLexGesT02wLPD8C17LEPVK6yuuBxhbUlVJJVOkIjm2oZzsqSM9GJ9vVLL83Pz6Jlbk5dDY3&#10;q7HcfTrJxelpnMg46NIS5tluNpeXqVjkuWugqyDY8dnXVp2HnAi4yXiabA1jdIb3ZVmXISmAGmgn&#10;MKuxqMbz2VEp3C3jcDLeJ+NRvxw3U/vt/xGsxCQU5aL92nuG93/tdz/vfxqb++Xkw68B3P+WsT8a&#10;TI5jmKn9pcn/icn/y9ihGm/8NFmizo3vyzieHPOzq9duUwZEsuF3oqd3ECWachQVlyI6Jg7hkWGw&#10;sDSDA5nGMyNjMror+Jqs7isyOgG6myJPCXT3r17DPWFwn8BNgO7RJ9B7cIlAyM9ufXUJt/n9B0+u&#10;wc7tBeydTOEX4E5WZ4V0MrgGXS3ZnAa7G5sYoWSQ4hmdROVCPmTpwPGUYGlJspQlCWXF+dxPoLfL&#10;prcT+l+PtPQsHssZObkFGBoeRzk7Q2/fEEYmZtHQ0gFrO2eCgbUKYZiW4E8yhaP1LTUbOsz/GibL&#10;2aPEOF6Ywjwp72xnt6p89cPpK3x7+hLfvXmjJhy219cU0Emq58KcHDUR8d379/jw5rXyIjLmdUjZ&#10;KxMoi5RF8l0ZmO2SRiohHgS4srwcladMVmyII7GysYWbzFBbWsHihSlyMjLUwm0Bt0BfSrnAADXR&#10;IfFi9tZWajLCAHSK2REYjI2ektF5wsXVCc5uAkq2eGpMeftUlvddwb0Hd3CFDNzKxlqxyNDwYIJy&#10;E/eDERUTiZ6+brSxgTQSFOq7GxGTEYeASH8ERQXCw9cNnr6usLEzh6WVCRmVq1pVEUWAlHRLWVm8&#10;9/aOSM+QHHjZlJ6RajlXY1MLRkYnKEuHyOwKkUV2kpKWjKSUBLYpW+TkZ6K0vIiAlofCwnxIOiap&#10;JSGxgTJLXyoxjWyLpRXVKCnTYmZuCYsr62gnY2zgsSXVj6RblwH+cF8/uFtSHdg5IcjBEVHuTsiO&#10;DEFbRSnG6eE7CTItBDdZRpZA51JPoCnLy1fJGCYJbANNrRggcA23tGGqpw9Lw6N0cv3o1pMAFBSh&#10;oVyLwuw8VJCdNhK4E6MTEB0mRWIk1m0Q9TUEJ1pLPR1ZY5NaGieZPU4lWezKKhndON+nsy0pho5M&#10;vraiXLG6i0B3cabUsC/rWCUURTqxmIBdc309WVw9WZzEGAoLrIOWx2zh8SUTjLC4HrZPsS4Bvg4C&#10;FO9V7y9AS4DAYAKSYhffM9jF31z8neE3AnICPP9fgdsFuwiW/xnQiQmQyTkZ7o8AngCdnJcB5CTW&#10;8LPLl+/h6VMLMqdcBQw5ublISIpnY4yjN9ZTqvji/oNbMDJ+gsuXLuES7cqVa7hMOXqNduPrrylN&#10;v8aN33+Jm7Rbn3+Je19eomwlyyPACZO7LpMTZHNXv/oSTu7W8Atzg6W9CZxd7XGfcszLw4uAME0G&#10;l62SBSwvrvEkh9BFT74yt6Bms6Il9ivAB+nJCWp5TGxcJGrra1Cl0yKWnrukUoOohBj4BQciKz8f&#10;uoYmpGTmoIydpLWtG2HhMYiOTsboqGRJ7WTnquQDGsXxzjG25lcwxgY+RK95PDqEA1LuqbpmrPWO&#10;4Judg/MU6rt7ODs4wOvTE1XNXlI7SciAsM+3p5SvxycqlqpGV4Wt7U3Mzc1gamJMzTx1URoLkyjO&#10;I1MlIxVWmpGeouIJnV1dYG1jR5BzgJujB5JikxASEASz5+ezqZamJiqlj5T6k7RNEj8nOekkpu6x&#10;2KMHKobuCQHP2dlRMSMPT3cVW2ds/JTP9jEePryPawQ52Xp7eeLR4/tISo1TlcFS0hKRT5BppdfX&#10;6euRkJiEhJRoOLvbwczKWMlVdy8nePu5wtTCGBZWprBzsIa7pzNi46OQmZ2KHF5XDJ9HSkoSXGV9&#10;Kc8xPj4OUheihve0sCgPkTEhKqTE29cdaZTJmWRxhcVFfI5xKsxFrFhTpOSzhMhkZKUhNz8P6WlZ&#10;Kr+gOC5NSQUaG1pVGFE5gUcCoMVJSuYXPw8POFpYwt3WHr52jgi2dUKidwBqJFdddgEqktPRRLlZ&#10;EJ+s4h0luLuWYLQ+OYMFyu2pjh6MNLdikCxRavBKBuJugmN+QgIqs7NRlkkQj0lAO+9Rb0unSkgg&#10;tRTio5KoLuKQmZKp0o5tLG9gb3Nf5XFrqm3G0e4hDrapIKgkJNW6ZECuLi6AXlOIhsoKVZ9YGNnF&#10;0BCJtZOtAJwEQQtzU7Ovn2Za9TV66GrqqXLolOqa2J4bkZWZC8n+Ikvnmgh4P5cJpHVyX173/BeA&#10;7uL3fmmG7wuQiAng/JLNif0SwC7af/bdX372S3AzmAHkBNwU2+X9EbAzAJ18Z3x46BzooqPT4ecX&#10;icbGDkxPz6Oqulp5+6TUeFRUFhMk6hETGw4z8+e4fPkSZeuXZHUEPG6v0q4T7GQM7iLQ3f7dF7j9&#10;xde4TQAUoLtJcLxOQJQwidikEPiGuMDexVKxubt3blF6mWJmfBaZ6bkYpgSVQrnxkTFIT0jC1uIi&#10;ZceQqiofERqAMkqRiMhgdjx3xCXFIJESKDUnGZmF6UjOSkYIQSScXrCCntLFy0vl2JM1uj09A0hO&#10;yUJZmR59fRN8j/IjV0NmJms5J7EvOeh6ejChq8YqGcBKGx9gZR3mO/pwxsYr+dqO1mlSVnFrSwHd&#10;q6MjBXYt9Kxn9Nwt9LIlmmIsLs4TUIfRQ3YiXryqtAxZlCDhgT7w93IjS/NECCWjr68vXN3cCBBp&#10;fEhkJ2k58HGn/HSm7DQ2JtA9xuP7dxTIyaoIGwtzPLhzW5mA3UM6iUefgE62suTOy8tDgZ4A3L17&#10;/A7BTaTg7Vs31TK8O7dvUXJaqrKHHV3NBJ1kStFMdLJh5BcUkhG6qnqwutpKMm5PgpMNGaI9XDwc&#10;8Nz0KcwtTRUbs+A2IMiXsjcUXj4e8PX3gouLk8p3J2xM/svM7IXK1ZaUHK9CXYLDyBBD/Ni+Qghk&#10;GQiLCKfETVDKwcrGEnEJsWrcsKm5kQCcxNfxZPQalJVWEtTq1NCEvBagK6XyyMvNQQHZcUleHnx4&#10;Hy2pOlzJjl0sCcRmVgh2ckNBQjLaKTX7CQhTnT1oovxtqKxWqzoWRsexpJbmDWOW7WOyvRPDlJ+d&#10;7ANtZH/VdPqy31JOtsTXtfzPQiqH7qY2jNAJ6rS1KC3Skm2XYnttR9UhPt0/U0BXU6HH+iLbzd4x&#10;9ja2sbu+gZ2VFUzS8TVVlkNHVdLArYHNCYAJuxNwE6AzsDgBPFlpIUDXQOCV93SfgE5WkMi9EPCX&#10;TD6yEqWurgFtdFqqyIzE8NFaW1vVdqCvj8DwNxlrALWL9kvAU/YrAPn/j0AnJtJV3hOWKSRjnNgh&#10;cZOfzcxsssEPk4nQi80vo6u3D1H0zpm5aejobKTs6ESFtgR2dla4ceO6Cie4dJkS9ovf4/IXn5PV&#10;faFCSm588QWB7gvcot3+/AvclZg6fk9CTG5cIhASJL3ZEVMyIuET5ABbBxPY2pri2RNJInmVEqAP&#10;Pe28wWyMw5QO2cnJSKHEmBnsx/L4CG9uK/S6CrKOCqRlJsKDTMPa0QLOng7wCHBBVHIY8jTZ8A72&#10;hl+oP7wDfXHn0T0Yv3gOL8q/LHrwkjJ6UDbSYk0lAoOjkEuP3MiGoi0uQzal1hAlx/aoZJltxKS+&#10;CTMN7ejSaDFF6bszNaPAcGduHiuzM1gjmMlEw8L0pMoQK4u7pcqTLHnrowysq9ehvLSYjI8dmkBl&#10;aWwEo/u3YWdmAkcbCzjaWcOTLMTdzUMlJuhq70FCbAI8XN3UaofHD3juTx/hudFjlcVEQnMkpOTB&#10;3dt49OCumpy4deMqrl0na757U4V6eHm7K7Ymr+/evYWQ0EC4UcZeu8bv3LmJ+wRNWYbn7unC++eM&#10;wDAfeNFhuHm5IomSMjgshBaKmroqZOWlq1lRJwVyjvwOnRMZmbW9De+nt5qk8qBUDiCDlq21rbUK&#10;Dbl58xqe8ZxfmBorRqkjw5Wwl9v3r6FvqBvlZN6hEaF0pMmooexKz8pEfnEeMnIy1IRIdl4WpWkb&#10;CunQCimLNSXliI1NVGuaZbJJ8tQFB4cjLIzM1d1FZfFwcySLI4v0cXHGi4cPEenvj14CliwZk8kk&#10;bUGByhnYSympJ/tLoSNs439PsxNMkLlNdtPzd8gYaju3HagvKUFySDDi+dwaSzWK2bXwWLrSciTS&#10;AZcVlkBSiicnpCMqIh4piRnsZB04IHuTojPjIxMoKdRgYXZRvRaw29/cweos28zMjEqIUKcp4blo&#10;UEvHKqxOQkxUiAhfy+SCrI9NTUpAYX6OmvySokgVZL0SNqLn+VRV6ij3S9QQQRH/S6erg5QQkJnp&#10;Dun8wuDouGWr1xNMqSqGCCJqgqGLYEcnLCEhBlNpyCUAu+M8g4kqNNPD/thDkOPn8pnBfg4l4XfE&#10;JIvIL9eu/moIydDf7D989+JnF0JJxOT4P9uFyQj5bzkfCZlR63JbZMyWQGeYhOCxJDuPHOMzGzsv&#10;+AfFICI6EbkFxajiTSksK0RknOT6L4K+VqsY1AtTI3aeO4rR/Z5gdpky9NLvf4MrX36OK5//FjcJ&#10;fLf52a3f/56s7nPuE+wIcrcJcrevfI1rl76AETuhg5MJHFyM2fifEehMYG1hgmeUYPVaetiJCdRX&#10;VKCGdL1JS++ZnIj0iGA2PDKMaqlLGkvv74+45Ej4BnvAI5AdNogN3Z+d0ZcdMNgFnoGuCOJ3YpKj&#10;EZ0URTC0xtMXT7m1RURsNDtVMZlgCjuvt0osOjuzgFxK3AB3L7hb26EgMRnTnd1Y6urFdHMbBnW1&#10;6K3SYaC2DsuDUitiEtOjUtqND7+9WWU6qZHg1thIFOZmqRCJ4pJ8sqQ0doQYys0osjh33L78NR5e&#10;vwKje7fx+NYNPCDDevZIxteM4OPti5bmFmgp0WUJnRGZnLOzHffDYGlpgkcPzzOYSMaSe/duqkwm&#10;d+/egJHRI95HS/Vs7j24Rcnqgtt3ruPpswcqTCMo2A9W1ma4ffe6skuXv1Drj10IXiYWj2Fs/giW&#10;9qYK0PJ4j0PJznKkqAvZhpW9Nb9jAjdvNzh7OCM+JR6NvN54SsUaSq0qvY73MREvyDItbG0ocy0I&#10;cI9w+eoXMHnBZ8vzcufvZHb20hU6wXvXEBQegGqCaCLlcnh0FP+nGJ50QlHxkdDqylVoSymBMCWT&#10;DD0/A7o6HfLyCpCSmobo6Bje2wQCtwecnFx4f5xhY22OF8+fIj0pDkG+XrAweoJYAu86HdF3717j&#10;4+szlZGlkg5HgtEldKmEwFGjLcX02DD62aF72EEG2/mcyQSG29rQXFGuknvGEeSKCMZdvM4WGU8r&#10;K0VFUQkKsikRs3LJnvLINKsIJAPIl9TkbL/LiyuYn1tALx31xNgkjg9PCH5HONk9wczoNJp19djm&#10;d2YGhtBeXYNqWeSvJdjpq1SYiYSVSMiIhEeUsA0lxEerDBwSGqKydNAktKSGjE9LVlpcrKFiiURa&#10;Wjrq6xuRmZmNbMpyqY3axmsR6SpsrkL6VE2NykmoQky629QxJQRFsotIKIaEkcj7el2lyrIi4Szy&#10;mfynbH8OS6HJawknUdlIJNuPhJMMSv2Pvr8PIbkQJqJCRS6EkFz8nvruhc/kWCqExGCGUJJP4SSG&#10;EBMJZ5HzaW9v+jm7ioTUyLnJ5/L/YnL8z373uxu4fOUebtw8XxnhRpZRzYtNzZCxG3rbgkzKsXx2&#10;EGc8uH8PV65cwX//7/+EG1ev4Km8JsBd+s1vCHRf4s5XlwhyZHW//f05u+N7NwX8KF+F0V0h+/vy&#10;y/8Dd+//Fo6OUkDFGG6UrxnxcajIL0B6TDQi2WCTQ4NQxI6VwY4Ryk6Y4OeG+NhAAlyosoBwSiov&#10;a/hHe8PJzw7ugbbwCXWAd4gjgc4BTvzMxccBgRE+ZC5Oaqzp/qPbcPV0Jhvh8cleOknlRyhbtGyg&#10;IUGhlIa+CPD0RaCHL4LcvFFPuTtQ14gefT36G5rQUVWDjmodeurq0SNjbmRvwtaSeM6S/NDP04NM&#10;zVrFlkmJvkoCtXhgqYPQw0bn7eiIh1cvw4hS/Rntye3buH/zNh3F15SyAfT8h3j/5jUW56bJ7KRa&#10;UyQ9dQbvEYGIIGJKSSi5ySTURLKYeLg6q4F4yUiSnpGKFy+MyahsyLqvqkwlkk1YgrmvE1yFzV2+&#10;/BXs+TtJuS7gZ279hCD1CKaWT2BtZ4qwyCCkpCchKjZCMbanRs9gJYHL/D9rO1sk0OksrS6jiveg&#10;ubUN5RWVKCUwC1OuqtGhklLQlt+/ceMarKzMySaDyDA9yL4C4O3jjlt3r8LZ3QEZ2SmIjY9R428p&#10;6ekICQ9T4UOlFZSkjXUoISB5+3nB0cWezLtYsTipA5KSwnudmIrAgBD4+gTyvQiEENQk15qUOpRg&#10;3BE+0yPJD7i7h5cHBzjb28P7s1NsLS+jTQbuyerkmUnpRGFMMqzQ3dSkrLO+AVVkfpK9uK6Izy87&#10;GxVkm5LiSRIDVBUWIDcjkyyLUp+AIjVPaigfG5o6UErAkxKDsp5XCsbI0Mva4rraNuibUVlSRVAd&#10;wOrMMuXyNMaoXgaaW/H/pu4/v+rasixf9PwZ1e597VVlhjlO3gsJ77333nsQHuEEQoAECAECISTh&#10;rYT33ntvhIS8dFxkRkRm1rtVr7X7sb8+JuIEcepkZFa9etVefRhtbbZj77XX+s3e1xxzjHL+H0mC&#10;l9QRsaqH1+ukGZJMQMn1OVFgkjIhIbZVHpfZevn/BflFyL6ZqwqWysoguZ6Zl3cbbbR0ArqqqioV&#10;pbS+hRxUKnnMSiKyqB+xe2qmsqFOqTiVdMutvL98Jql/Jyksoo6OpppIyH2iAEU1SYi6EospFvGo&#10;BZW/+3v+EkfV3dHnSRx9TNThUeV2NA4tsmzlM8vnOaygcjgR8fMM8JH/9YW/fzRPBkOcPaOBc+cu&#10;wT8wkB6/ngdwJm7fyaLs5Y5prObIeoujqAdPGm18/fU3PDlD8LS+ATFh4QTdcXWNTvM01dspxgmx&#10;sZ//PncBlwg/vStXVSMXTy9LXItxJ1w84OZkhthwf1UiOzowgCNpGq1DHaY6WzHX/Qx9NQ/R9fAe&#10;WkulyUgq/EMIrxg/hMX5IyDaG0HxfrDzIQj8LQg7ewRdc0HwNXdCzwNBUVR3/B8unlZw87SBibku&#10;fAPc1UX02PgonkT5iE9IQFBwKEJDI3gCRas1tN1tvbgeR8vAg7mU8M3nwX0/v4A2qIKjOq1zUbGq&#10;aBIVEkK75Iu4yEhV6STE1w+piYlqMmJwsJ8jSRfGaGtludhPHz+qUk4ZtIZmVHOGhIGJpiYsDY2R&#10;m3kTL7af48ObN9haW8GrFztYXZ7FtahAmBpdRUigO6TZsSwFkxLoMvMqC9hj+X/DqIak6Y2trY1a&#10;5yolsWQZmFwnuyDJ25/XIV+8eF5dp8vOzqJ6DFQrHWwdaS/t9Gjt9WBtZwovXxckp8bjGhW0mbk5&#10;jE1NIWud06jgjEz4WsL8WXsHikskmZUWobVdLfUqLi6nipAG2Q8hhVKltLtcmxPQenm6o4MHXOWj&#10;chgYa8PSxhQBQT50CDHIvZ2nJr4kwTs1PUXNxqakJuMRVdx1biOiwnGPKkqqDLs4e6gTWwq8hgRH&#10;fK5zd4v35REOlRjq6cHK3Bw25qXP7AQm+wc+l4afwfrsvOrqtjw5jXoCWQo0SP5fYmIc6qqrFOyK&#10;CYfUmDjkJF9XRTmrJJdTKtfw98zhMXI3LQ2jPFmk/PiN9Ax+/ni1nrekrBIdvUOYJNSmCbHxIbmU&#10;MaWa2MgSxdaGp3j8gFaztArN1S3obu5CeX4J1WMrpnoG8Zj7UkopVZSW4DHhJqkikiYiVaWl8q+c&#10;tHLy/mX5FqO2BiX3pHF3qWonUHS3FMlJ6SqlKikpDVLTT9SbqDiB3mOZleV3LLp3TzX8lmVkcg1L&#10;3keWScl1P7ktWQRyrVCqq0gpKSmWIGBV1+X4OdT2c/zaNbp/DXRyjewwjj72t0Ig9cvrcYdxFHQC&#10;NEmfketysp+eEu5HQXf0Pb/o6hnlQVcMZzdv2DvxYE9Lwb37d3Ez7watbLbKc7qdn0PLGI3gkCC4&#10;uLrwxLKlfOxQXzIuIgIaVG9XJAg0UXJacptK7yrtq6a6PncWAb5eHJGTEJcUgKhYd4SEOMHLxRxh&#10;Ps7IT+MBxg+5MTqItaFurAwSEq21aCzJQ/nNZBSmX6NtCaNac0dkQgD8Iz1g7mwIR39bmHFr5qgF&#10;Z19TeIfa0846K2UXEuOLUELR08+RKiWcEQEPbyd4+7mrZWj2VDUurrS83j488GMRF3dQGKCYo3Iy&#10;bXwUv5d0wJey5p7OznAjpH1cXH5evyvNbKTEuuROyYJuyct79+oVXr9+hf2X+9jd3sably/xHQH2&#10;bu8Ffnr7Fs8XF5RFeiYHWXUNhrp68XJnD6+ev8Tuxga3O9jbWsfzzVXcK8iBkd5lONqaIiEmWq0X&#10;DiXUZCtVS2RGVmrTaV7VwOlTJ2BvZwNvLw+lus+eOQWNy5eorq5wELsMfQM9lV8nExZ6fI3YSSs7&#10;A1jY6MLEQgumFrrcLy5UV6HcR66Qtc0Cuy4enFX8nD6+/mrlSWxcAhVrOB5T6TbR3j+pqiXs5OJ3&#10;C7qkXhytkQDK2tZKzfxmUmnKbOp1/u7lD4tRW/8EWdkZsLQ2J9gyFEQtra2QQAUra4uvxUYzrnHw&#10;CeRjaVSEQaphuq6OEZVdppqU6OkeoBXpp73poVWcwtbGuqonuLO6hs25eSxLtZjRMWxNz2KbMUGb&#10;OEYruTYyjsHGZkRyQJImRKFBgapCjUxkJBO2afEJyKI9LuUgUpyZicSgYAW5e7TNxTduoIHwKOKA&#10;V0T7Kv0w7ty5i6bmdlTVNWN2dllNQEjMTc7jUfljQqmJAKug2sxBUW4pHt8nrCrrqQxLUXwrH23V&#10;9Rju7EFlRQWKRW1RbUqR2RLC9E5uLlqU2qqnkqujsqrm41Rxebl4TFWWc4tq8/4DxMYkqMi8ka2u&#10;XcbHJSE1NY22l1adqq+YcMvKomDhd8zjoCKglg5rsm5W1tGKepNKKwI/UZP3qeRuc0CTzmX3CqVR&#10;Oh3NZ7gJQP410HW10yKSB30EWy+hchjyt5T+OoxeSQBWScB/AdCvxb8XdPIZBHACuqP5g78KusmF&#10;BSxtbmBwchzPejsxPD2CvrFe1LRUIykzGTcJuaj4a9DS18aZC2eUHRGv30ivn56ZAi9XJ1w8fgw6&#10;aub1JC6eOAaNc8dw+dzXtLfHce78V9Azusz3CEZsagQiUwPgG0VL5GtJGxGPR3cyMdFQg93eHszV&#10;P8ZE7QOMNT5C/X3+ODcTqP78ERkXgOikYCo1Lyo2bzhTxV01PAc9cw0YWmvByPoqrJz14Ui16OJj&#10;S+vqpK7VBYT7wMXdSc3qldAaubq7wMKKJ7mN5UHepVY0AAD/9ElEQVRYSaKtqCE7ONF2OdF6imp1&#10;dLRXBQgkdUNq94tyC/DwwIPCu2q2bqy3T9Wlk74SO7RHsrh/f28Xrwi2d/vv+dhbvN59hTfbL/B2&#10;a5exgzcbW3jH5//w5i0+vnyFF7x/a20bS4vrWJw/KPf0anNL9bCQYp6yGsNMRxfmeoQU/7cnoSw5&#10;dNIV7LA5joRMTlwl1FTSMEMuKWhQwV06fwGXNWiRTcwIdQdoEIhnz59SycMye2phbUTA6cHYTIdb&#10;fZU+4uJux8HOkvfpUeG5UcVlcoBJxA3aXUlsjicIkq4nwZuqLSgkUO1XUWD3adNLyktwv7IMvsH+&#10;iIiNQtz1BNVysf5pEyJiIgmwKAU9AZy5pZlKYfLm4BcYHIBE2uVg2tXwcFrSGCq81HRERFxDaHAU&#10;HO09oKdtjMiIWKrkASwuraiy+PNSGmtdynCtYm2BoJtfxKvFJbzh9iXV2+bQMJa7ezBJCE81t2C+&#10;9Rm2ewfQRDWUmZAEf1c3RAbQReTk4gFVjJTIkqWAUv3kQd4dZETFICM6Bjc4CGbFxCM2OBypVEz3&#10;qfoTYzhgU2nGRnGfXEukC+jB6sKaavhTmHdXtQ6U58kExUD3MHo7BtHX0Y++9j6qymqUEZLFt/JQ&#10;z0FC0kOkZHyepIbcLVEtC+Q+ueZWS0tdX1+v7GdZWRlSUlLVVqKi4iGkBqQvwR1CdyEVvKVMVvn9&#10;+8rOiTor4/eShksyqSF2VGZupd6h1KqTx8Uuy/cW2OXLpYSMG1SJt6jQcwjyO3hCNai65xMgrZKb&#10;R4gI5AQkh0pOCR4O9IfRzcHx3xO9fO5REB0NAdnROAq6n+HKkM8hoDsa/yroOvsGUMsDoZZPeFLP&#10;nV5ZjgdVHDUKbhF0KVRFkQgIC4KVvTWOnfhWWSPppJ2eRdUTEwYHjs6XTx6jTT3J7QlC7hR0NM/C&#10;SP8iTIyvQFP7DLT1zxM6HohPi0T4dT9EpvjCy98aeVnx6Kgux9OSuxiqfIixqjJMN1biafkdJIZ5&#10;IziACiqACibIBb5hrip8Qqko3UxhSttl5Uz75WQEE1uqEjttWDsbw97dEq6+9uoanUeAG09YT3j5&#10;eNIy+Su4GUnqhZmxioM0DGMFNbF2qroKLZd8R8nQl2YyUkEkMjgY0bTq4wTc969e482upBFsEFZb&#10;BB2VxOoK7ScV3IsXePfiHd7uviHkXuLt5nNIn9Q3axuMNcKOW75mf30TL6V/6uaeKjawtcITdmZO&#10;tVuU60vSqKePJ6azpRX0LmuoVBPpFiUJwoeQk5JNspU0E02CTh4zpRK7epGgO0/QyTXRS1JxRltB&#10;7tyF07h4+Sz0jcRCHoDOhEAzMtGBoYk2Va4UXLDgQGCottfiI5BfmIvI6HCqtEj4B/hzHwYpUOXk&#10;ZVPRNarrkZIqIknHmdmZaqbbw89LdSG7y4Eli8+LoVrz4G8QGR2BxOQEbiPhzMFRrtNJKkksYSmT&#10;FpKu4ubmhhtUTzmEgNhTf98QnqCPEBIQQQUWgeGBYbWyZW11FXvPn2NnWxqPb2GToHs+O4c9Au75&#10;yBg2pMgpj+nhqmr0Vz7GbEsr1jq6sUPQ7U1MYWV8EnXlFUiX2ohSpj07W10Tc3VwQICbOwpvZiOD&#10;6jU+LByZiUnIv5GF2PAoFOQWIo02MSU+FSW0jvVVDVRst9R2uG8EuVl5uBYeg7t5Rar/6dLsEpbm&#10;VtH+tIfqMQfFtLSP7z9EMy1/dekDVBSX8fveQnV1AwHDYz4hRVXgeVRZw3iCJ08OopL2spwKLetm&#10;llotcpcKUKyp1P7z8/NDYGCgUmwlJSXI4Xcpp/WUtJRb3JdJsbEoIsTKCDdJW5FLH9KcR26LTZVV&#10;F5KYnJ6aqt7j2rVr6n0LCwsVYAW0jVSVhxD5/2fQiaKTzyePyeuOvucXOXeKkHA9g3a1AqUVlQji&#10;D29DRZOZm42qxhqk3UxHSGQIEpLjCAx3WFuZc6ck085mIzwiABaGurh47GvGN9Ci4jOlYnCwN2EY&#10;wd7BmNZED2YW2rCyNUBgmDvC430QFu9NBeEMP08bFNxIQkVOFhqLCjDVWoP+mnJkxgRSQdnAw90a&#10;7l72cPOjzQ12gnuAHdxoVy0c9WHuoAcbV76/kwGBZ6BgZ2SlBRPaMUtHYzh52cHZ2xHu3m58Dzf+&#10;f0LOzBBGpoSbhQmMzY0IPclBY3BrIovDzQk7hoWl9B41h4ebMzyo9KwIwzoeDH94/w5vlIqjApO+&#10;EYy9jTXaphXsEWTSJOflqhT13KJNXcWLRaq0xWW8pMqQjlOvCLJ9qo6XArRlPr5K4K3t4vXWC3Xh&#10;fGN+Tl3Lk61EcnQ0fGhTfTzdYWluokqq62gRcFoEHbfSsV+a5EjIZIWBnjYunJUZ8dME3Tmcu3gB&#10;5y9fwLlL53BB4zzOXT4NbQMNWNryO9ry+1PN6Rpdgb6JJq2sCdx9HKFreIWDWDKupyfieloinKmI&#10;XTzc4ERF6UsF9KT2CSEYjUqqteDwIDi5OfJxZ+Tfy0d1Uw2uc3D08PdEDiEZHBUCU9rkQD4vNjEG&#10;YZGh6vdITktC5LUI/k9LRESHwdPLlQOOgSrgKsvJRFmIogv0D0HG9Uzk5xSimkpotG+I+5wWn7+B&#10;xC4HjC1piERwSUPwhWcdWH7ahvWOTmx0dWOBgJuorcNkXT0Wnj7DTFMTlqjyJAF8i8CspzqP8KcC&#10;DQxAgJcn1VmkaiAjq27iCOTIsBDk595CIu10TFQU0lNu0Fbm0+ZJSaR6NQHx+OETdHf0QLrotzTK&#10;xfE2qqh02qlWjI9MYJAA7O4cxIP7lSgmHKUXa3U5lW7FI5TevYcA/2ACLhkx1+JoMQsI+duE3SNV&#10;vKCCtlYAJ9si2s5MWmoBnCi3VIJJoCQK+FAJCwBzaT3TU5KQmZGq1osnJ8ap75SdlaHuS06IU015&#10;8m/n4GZmOkruFfI7ZaucxAe0z3J9T/6nQE4mNGTWtqHhoLLJ4fpRmQQ4nIT4HwWdVPQ+mlJyNP6b&#10;9JIjkxGHEyAq/aWtVaWTqJAZ5eYGNUkiaSh/9Z5dHfhCT99Szbra2bvD3dMfmjoGkNI6qzyIBkYG&#10;8bimEuEEnRcP0LSURJRyx5TezcfDimLcuZ0BE+3LsNLTRIinC1WFFmx4Etk7mVI16NGi6FAh8L0F&#10;eNy6uEm6ggNCIz1pVdxUaaaYUD+Ooo5IoBVqrSymVQiGMy2Vj4csNzLj893hH+mH4Bgfgs4W1i6G&#10;tKyXDhQcbx+oOS0YWGpA1+wytI0vQcfkMkxtqUzcbODq7QJrRyuYWFLBWVLFcGtixeBtcwtjVYnD&#10;jNCztDZVaRrWNtJjwYKgtqaik0KiZqoahVQzebG2QhAxNtewt71BVbdKZbauCgLsLS1hlzDbnV/B&#10;7gyt1NQcdqgwdngSbss1o+ER7I6N4cXkFF5MzWJvmjFHm0Xr+ooWdn9rE+vzM1hfmMXOCi3Y7jYt&#10;cjdyeTBeIwxMTPRVIxw9XcJO0kx0rqrbV65cgDTJkVQTuV/jMpUcB5yzZ0/i9PnTOEW7eur8SWjo&#10;XMJFrbOwcjCBrbMZjPjb6JlQEZppQcvwErQMLnE/mUDfVBPRiZEc8AJhJ+WYCCEPH2+YWspvF4BM&#10;2tm45FhVHaWwtACVNQ/h7OmEhNR4gq4aD+VvL6pwWRvLfS9b32AfOLo5wM3bFdEJUYhNjoG2IS23&#10;7hVC15zHgh9c3ZzURIk0YrKxsYWDgwttqwv8vQLQXNOEcUJuY3YBb7e28ZqDwh4HjD0OJFtSbWR0&#10;nKqNIKtrwMyTaqwTcOsE22rrU6wI4HiyznOkX6QimOvowHz/ALanp/GKg0od7VuojxeCPD1UL9js&#10;WzeoXr3hRsDLet4EAjo0LADSCDw6kmonMRl38vIJiWwkxNHWZ2TibkERhodGsL25g9KS+2hqaMbo&#10;8BhPuG7czMolwO4RVlVobnyKCkLuEdVkE61pDK2yD63njcwspKdnIO/2HWRlZaOg4C5hIzX5SlFM&#10;9SXgEYUldlJUm6heSTYXJSeQE+saFhamKrrcJNRuZqXzOSlqm5F+nQPHdZWqIg12oqPC+L/4HW7f&#10;QvG9AtwrOmiek55GCCbzeSkp/AxZCq4ykSGga26iYpJqIJ/TTQ5TPFQQIv8a6I7eLyENy/8SnX+V&#10;UnK0Uc4v4+f/9TkkzURSS+TzNDXVqrQSSZWRVBNpxCOfT6Wt8LXq/Xva8cWFcwY4c0obZ09rMTSh&#10;pWnEnZPDL9SLZ218Ym8nv3wSAgN80Vhbjcfc6emJiWiuf4Sm2nJ40eZU3y9AQXYKzHnSWNjoEyja&#10;KgR2xiZXYGikAWOGs5MZXF0tEBTsivi4EMTHSsa/FzxdHeBMsHg7W8GSCsPNyZw7PQrevq5w8HBA&#10;ZFIU0nIS1PU5Ry8LmNnrKqiZ2unC2EZbQU5C3+IK9Mw0GFf5mBFfyxPG2Q6mVHAmVGqyNbMw/Rwm&#10;BJsFrA+DtlYKScraXnuGw+eQ6xg7a1RZi9LHdU6lL2xRyUlVYSmZvi4XvcV2zswTbLw9MYutsSls&#10;yHpaOfiHhrE9OIit/n5s9VJNDA3hxegE9vicl3z+q9llvF5YxfNl2l+ewGuzs1gYH8drWuGPtML9&#10;7e3cHw5qYb/UnTOQ1Q4MUXUqaZiqTgpymhjq4+rliyrkvtOnjuP4yW9w+epFdU1O7KiOwUXYOpnA&#10;nqAz4WAiis7MygCGptq4qnMBBiZasLbnIGVrShUsycH2asWCpY0VDAwNoaWrCxv+Tv6BfmqZVjMP&#10;tJKyYjg6O8DOyQ5JPIHk+pwRBxDvQF94ERie/t4w58Dh5OqoJhs8fTygoXkZ56ky9Qz1YGhsoCZH&#10;pBZdbW2NOont7R1gb+eMsOAIFOTcwfz4tILcvqhg7vN92tQX3E9rw6NY7hvAG/4GK9K34U4Blgi6&#10;2QeVGC99iBkqr/m6Riw0t2KprR1bUhSVA478PrvTc3i/saWadadEX0OAqxsCvbwQwOPc09NNJVpL&#10;akxwcACCg/xxnXZOmvmE8zMF+AQiyC8YwVSckaFRHAgfYWpsGnVP6lFBazrSP4qBnkG0tbQjIT4F&#10;aRm3cD01kyqJyqipFT2dXXhYVkal7q3aA8hssqz6uJ6cRigWqgmGu4VFKi1E1JsATgAkKk62Yi0l&#10;5BqdbOX6XGbmDbXvSmhRpaWiTDZIKolUPpG+sjK7K+ulpaGOXJdTy6Wo1BpqZN3sY9zn/5L/I6pQ&#10;Ji/kOp3AVaxzMy3hoZITVaXSNg5tJW3hUZj9LdAdfazn88TFobX8q+Thz+/9ayGPy2c4TC0RJXe4&#10;kF9Nknz+jIfvJe+tVkacO2WI86cNcJHAO0vg6etawcsjBDVVslauVaVLyGLxGMpg2TnVJP29nDxk&#10;psQiIcofBbQ5Qx2NSE0Mh4mZJgwtNAmaK1QMVFmmV5RttaO6KrydhprH93ArMwFhoR58v0B4eztx&#10;BJf+E1pUbzawNCPAtM7A0lIfsQnhCI+h9bHjSelggQBRgde84OhtSetqAG2TiweTEVb8f1R4+paX&#10;CburtK/aVHl6StFZUBGa04YamfzlupxAzoK21MqaYOMJ/MuQ5UuSqiHX7MLDQlW59A1aTakYLJ38&#10;pT/Ei+e72NvZpvpaxJp0sx+fws7YDHZGprA+MIbVvmGs9PRjuasHK52dWG57hmX+ABvcbvCE2+SB&#10;vkWFsjc8gVcTc3hD2G3TTj1fXVOpENIYW+IN1cub7R3c5YEn1+IkwVgqDcuifgNtLXWNTio7y1Ym&#10;ImRpmPYVDXWNTlnYS2dgbWsGZzc72NrT+hJ0Ztw/Ds7cB9aGMLeimrWk7TfXw1XtCyosbahubUzU&#10;ZIQFVa4RlaQV94u1rQ0yOdIXFhUoYMk1upTU63BycSQE9Qk6ewSEBVIx2lAFuuFaYizcCAtrR1t4&#10;+Hqp5V1h4aHqGqnMAkvo6unA2JSfgyrbiaCU5kqiUKKirqmUEim4ubawjDUOJJuMvdl5quFpvKGK&#10;2+jrx0BNHXaGRvGeynmbtrXtRhZ265swQRs5VFBK6DVghRZygXCZE3VHJSHd+XfGZ/B8iu81v4RX&#10;y2uoulcKVwsC3M0dPu7uKg3Kw9lZdc+Xa6P+tLUpCbTbIVGqsU9kcBSCfIN/jozrN3CdQEtJSEXX&#10;s24FOln3ev/ufUIoA7kFxUi7QdilZNCSPsEAP/tdQsXbwwu+hKafbxAiI2KosqQmYbzKG8ykshOr&#10;GhcXR8VLqFLBhYaGKrUlIMrNzVU2Vq7ZKSgRULK9nZujGlVLDp7ArpT3y0yrFKCQlBG5XyYlDtfT&#10;qiVmVI7lvE+U4+MnjxVg5f3lvaU5Uatc4JdZ1md/yWM7jP8e0HVQTR9Gz2fAHcbR9/xbIf9fPoda&#10;libL3GS2lRZb/u5oPVi+JtfyDp//M+hOfqMFzcsWsDJzh4WpM319GrIy8pGSnKWquN6mlw/w9eGP&#10;mazq7LfVN+Dtzi76OpqQlhCKgsxE1D8sor0o4wHqC2OCzsRBHzbu5nD3d6Jd4QkQ6Iax0W60Nj7G&#10;jdQYVJTe5s4tgIW5AQ98ws2QloxbYxMpHsAT2IDQMuaJbU27aWOKq0a0V0ZULTY6MLCgWiPIjK11&#10;lEXVMroIXZNLMDCnchTIEq46VI8GZtpUEgQbQWdsKhfeCTpuzQk6S1FwVG+i6GSCQtScNPmRyQcB&#10;nYODHSzMTNWMlXTmXxb1QPCs82STta5q0uHlSwWht+tbeL+6iQ9LG3g/t4JP3H6kQvtAC/t+ZgFv&#10;JqawPzKK51R0YqVmqmsw9vAxJh7XYLahBdu9BN7oJDZ4Am/w/4hilC5jEs+pYN5s7WCX6jE9KQGG&#10;2trQIcgMdHRgSHXlQ7sljXKknJMs9pdKF3JiXpa1xZfO48Tpr6Gld4kKzQgWtgSkrS5cfazhF+JK&#10;RafLfUNVRzVnYEwbScidOvsNdPQ1CDlXtb5VICepILIeV6oDF9OWPal+olI/Umjl7B3t1MBhbWup&#10;Wi360/oJ5GTr4OZIVW+CwIggXEuKUfbWgQrRlVbYkQre3Jr22Ux+FyN1qcBSfhcLCw6KtrA05/u5&#10;eWKwlxZzcRUr3IfP5xbwilb/FZXYBgeREVq/adrVD/xd9qma97t7MFFSipXKR5iglZwouo/lx3WY&#10;435eoJVcae/AWl8fpmllpZn4cw5Qm+OTeLO6jr7mFlgbGMCev7mdhTnszS1gY2rGMIWnkxNCff1x&#10;K+OmmmwQ0N1Mz1a9LG7dyEEWbxfmFvJxWs6cfDwoLsftm3lIJfRuyNrcO/eofDtVmbDiElmz+wjP&#10;qD6HaZ9vUzAEUBUGBoSq65HSDN6f0AujSrwWHUfryffML0TmjUwkJyUjlyAT+EiJ+fS0NJU+UkbY&#10;lRJo5VSIUt+wqCBfXVeUFBKZXRX1JopO/hZFJzly4lIEbhJyW8BX9fgRqp5UoZFWtb5O1s9Wo65W&#10;inbKsjDawV8A5DB6OJArkHHw7uZWQtSahIKgPP452ulODqObsJMqz798v38r5DPIJMRhysthHKa8&#10;/KugO3dWB5qaJtx5ufTjbaipaVI1xMrKK9VU842MVJWomhAdjYXJSQy28wMTdiMD7agsv43rVGap&#10;UYEozEzCg3u3UHQ3ExEpYQjPiEL49QgExQTzQI9GbUMNyspKEMNRPys5DvnZGTA20ISFpSHtkBls&#10;aVtVMU5PK3j42PMk0cVVvcu0QYawd7NX61od3KwJL6oQqg59U8LPQINQu4qrWuehb0g1ZyINfGjd&#10;GPoGVwkxE7XeUmZXRaFJRQ9JppWZVUktMecJakkrZkvVIRZNctHsbK3h6uSoVJN0cZKF+8vS0Wty&#10;Cls82fYJIIHPawLu9eoGXlMRvOHJ+Jpg259exNsZWtGpBbU9vP1mapGxgPezS3hDi7PztBsr1Q3o&#10;K7iLufo6vJ4YxcsZ2t1xWjHG1sL8gZVdXMPrpXV82tokUNfwrLoK8VQ8pvoGuHThEqKjolHOg/tW&#10;ZobK95Mk0/hr0fByc4OBnhbOXPgKlg4GhJstbN3MYOFiBJdgB4Qk+MOMA4WlKF9LbQU8Y1HT/D2k&#10;rJOrhyP0jXRwVVNDrWENCg5BYnIKbb0Tj4uHHPWrkJqeBndaPENj/QNr7GQD32ACl6rNw88TWoaa&#10;8A/zRVzqNdi6W8HI2QDm7qYwdzHlIGjD+ziY0E6b07YeNFayQKCfL1W9KTwIl1YeYxvc36uDo9ij&#10;+hKLvzc+S5U8gGG5Zkel9mKG6m52Gpt9PdjqbMNSbTWmy0rRn5ONvpvZWHxYiZXaOoxXPMQGT7R9&#10;aT0pvR9oZTeGhrA+QkAuS6vKQbjZ0SkY68HexhzmtNNGujrwdvdAgLcf1Z0HXB1cEewXguKCEjTX&#10;taChmnauuV0lBj+tb8Gje/eRl5aJOwTizaRUpF6LRxotaGp8MhKuJamJiHwCsYKWWiB5O/s20gnC&#10;EELO282H6tEPsZFx8HDxUvY4JSEd2Rm5hOttNdObxffOz81TBWcPwaVgRnBVEFSi3iTuF9G68nGZ&#10;URWQSY6cwEwUnBQNOCz/JHF4nyoL9bhSpZxIcrI4N7GDkst3ONt6CBBRVLI9jF8qvKPxy+f+rfi1&#10;1x+Nw/cSyMlnEbD9Mq9PHjucEf7l5/pCVkX4+oYTcK1YXdtRdenu5N/Fzewc5f+joyIV6BJjYgiy&#10;YsyPjiE/MwvFd2+hp60WJbnpSIsKws3EKDyiUiu8k478B7eRXZ6DW6U5uFOaj4zsNHr9SnrnNqTF&#10;XYOlgRbsTA1gZ2lEuHAEtTeHj58LYuOC1EyrmVwg170IbYMrVHo6avLA2cMeLp4OcHSzoToxwRWd&#10;i9Ah3GwczWFqJk17zkFPT9aCaijY6elfIUSN1AJzqe4h1TwkfURCYCegs7SjqqPVsqMycSTonBzs&#10;VZ6arEIw1tdTRQ5fbm2pdA9RV++3D9JFXq9t4tXKOvaXVlXNutdzy3g1s4TntKGbw+PYHp3Cnrr+&#10;tsTHlrA/Q9DNL+MPO8/xw8oG9vtG8L5/BDstT7FYU4tXg/34h/VVfFpdxtLwICZ6e1QPg5cya8vX&#10;vVni66nq3hJ473Z30Ut1kp11kwrAXyk4ZztbVazT2sxMbSXv7srl84SYDkKjvAkeB1g5E/pOtKVu&#10;pgiK84M9gWNF0JlZ6VKZmcPJ1VaVYTI2lWrEYieNeNsA7h4uhFoqbt66BTeqrAzaw0z+7/vl9zmQ&#10;WEBHT5OqUBcOLrYqDcmJz7d0sERYTCj8w31g6WgK33APhKWGwC/GB37R3giMDkAIB0AXb2cOclaw&#10;s7FGKCEpx1lsRAQmBgbVJYLFkTFsjkxyEFjE1siUaloz1tSGKcJlc2QcHzbW8I77ZmugD+vtz7BU&#10;V4P+/NuouhaFdoJ4japkl+ppkqCbo1J5OUxlPTjM5w9hpbcXW2P8e34Gu4uzSIoKgbmhDlwdbWBq&#10;pAsbKkxRyV60s052jnCydYa7kwfhcwtlReWoeSTVMloU9Noan6Kd4iCH1jQ7OQ33bxeqSI9LxPWY&#10;RFXG6Xb2HdzJzuf3i4W/Z4B6P1cHN7g58P1528PZE0mxyeo+SVFJT85EgFcwYiLi4Ofhj9CAEKrH&#10;DILroHTTYeKvDMaSLiKQE2UmIXATSyoJwYfwkpUVstJBAexzqGof9QfJtgI36e8q28MqIIcpGwKT&#10;/+1BZ2ntgorKOtTWt+JBZRWKiu/jTiH9/u3bkIqviQkxKMijt+dOzaViKMq5hVzK5luZ1/nm1Xhc&#10;cgc3E6IQH+KLiAB3uLta8UDm7ZRwRCfz/uuSDOqPKI70Us5ouPMZqu7fRRbvjwzy5sGlxdFTA9pX&#10;zkLzwjFoMa5c+JYn6ilcuXIOuvpXoakjrRXP4/zF4yo0rp6hajuvwsFZSr1L9eNvcEnjlLpPS+cC&#10;dKkGzcxlMkRKGB1sTeRaHbei8qS6hg1BZ0vQOTrZwZmgc7CzJnzNERUWopqYrM7NHKyX3KFFJfBe&#10;r63jFYH3cmkFe/OL6prRc5lBla5i4zPYGp7ADpXf68UlvFuh7aTNfbe6io+SP0eF9pbv9WlzEy/F&#10;qj5tx96zDrxk7La04i3VxT/tbOOH7Q2MU52MU9pvjROYtGov5+eoHvk/lwlOmaR4/Rav91+hqOie&#10;SimR4ptSyUTSTMSyXjx3FpcvnYULFbBvgAtVsi2cPG1UjqGNhwXCE4M4YFjA0ExTpZaYWhrQ4l7B&#10;2YunaWmNOKjYqoHFzsmKSo9/uznjWnwM4hOTEBIeBncvD2U/z/F/6FK5mVkbws3XCd5BPohOugbf&#10;EB84eNgRcibwCnSBT7g7ghL8qPBDEJ0WgaQsKp2s6/AO8ISzTEQ5O6h9n30jHXOjo1ibnsYC7f4m&#10;LeuuTERw8Jhq68RYSxum27tU85r9hSWlct+uLHOAIRB7urDAE3mMJ3rbjRvopdXe4kn8uqub9vUJ&#10;egqLsMZ9/oKvfcF9/XxkBGsE5O7MJLZmJ/CgMBeuBL2jgwXcCH1fH3dVGSU0KAghgYGwtbKFo60T&#10;btKi3s0vogUsRylVXG1VHSrLqJQqKnE39zYV3EF5sYyk68i7IUVB76Pg9l2l0rzcveHm5A5vD58D&#10;JefuA3cXD8LUW93n4+FLN+GmbgdSPXq5+SMx9jpCaZdDCDpZZ3ufUJPkX5lwKCkqPJhkyM9TaSIy&#10;8VBZQchVVhyUVq+r/rk5ztE0jMOQhjhSdlwmGuR5sgZWPf9zo5yfS7C30hpK2gYHk1+uQ1VVS46k&#10;ghwN1cTmaOWRo3HkPSR+7fVH4/C9JKVEPsvRNbiHa29lIuIw9eWX1VS+MLWww13+aNl5BahtbGY0&#10;ooiSt0Qas3Q+xcOK+/T5IrUzkZeVgYSIMNrVKMRFhSKDsLp3i/C7kYq7mWmIDPSBm7O1OsAdvW0R&#10;FOGnpufvFeahND8f/c/a8MOrPXz3cov2jwfo0gy6G6tRS/BV5GfDlxZI99TX0D79Da6eOYbLZ0/g&#10;3JnjuHjxDM4RgBcuHcTlKycJvrME2jlYWuvDwOgKLl4+zvtPEYKneb9A8BytLK0YLZiBoTZBJ7ly&#10;Buq2pJHYUUnY0q7YO0iiqiMcaWFDAnzRUluF5+srePN8Gy8kT44n0ncv9vCBoBNQfZQVDqs8wQi8&#10;t4TXm0Xa09kFWtR5xhzeCtxWqPIIu/eE3A/bOwzCaYMqkLB6tbyMDytr+CTX/JpbsPjoCTZr6rDR&#10;1IT3PGH/tLuND+vLGOMPNsn9tTY0jM3xMbzm53jB2OV7S9Xad2/eYmdnl59dWklqqZQSSTU5y312&#10;4fxpqltNSCMbTy9HePk4wyvADbYulnD1c8KN26lwcLNSlwFsnCxhamWCq7oCPQNo6mvBmErQ0YPK&#10;xtoA+lR4OtyHNlQ6ETFRVNWuMLYwhi7vO3v5NK7oXqAqpuL2skNgRCBSCDBjvk7T8BL8wtzhFeQE&#10;Y1sd6FhcgbG9Puw8rAhdO9UBTFSgh6cLHPne/r6eVKpPaVdnMT8wgJXhEWxQ0cmkzizhNt3eiZmu&#10;HpUasj5JlSfgpwJ+wf25vzCHnZEhzFN9TFHFLMnyOg7U43Qga9y3c48eo4cKa/phNZ5LU+qebryZ&#10;msAiT4CXc1NYHunHY6neEuKN4GBPBAVJ43V3fi5rqn8TBAX6wc/Xj4OhKzLSb+B6UgquRcUgMpwK&#10;VNbIZt1C0e18OoA6lBKo0tBb1jAX3MrleRIDDzcPuLm4c+tJx+KJ8NAIZN+8RZAGIvZanEpbCQ0O&#10;Q2AAoRoUqu73IPxcnbwIPX+EhUQhOfE6cvl+JQRdXV0VWprrcDsvG4UFearaiFQ7kUoolQ/LVOMc&#10;qXIioVIvmgiuz41umvm6w2hsJNiaDhrJyPMaG/j3keerSiXPDlJKVJUSSSvpIpiOpnvw76OpIPKc&#10;n+No1ZFfhrzXkff5q9f9Ig5TTOQzyGeRFBKpUPJXwfsk5eRoNZWj1VG+uMPRqeT+A9y9V4phjqaN&#10;JGRK+nW08Au+eLGLNkpCkcI19PLSilCWQMlSKKmUez0uGrmp11GQloLKwnwU5d5EcIA3lYAFHGlB&#10;A3jAtHBnPq2vQVdjk1oG9en5Dj7sbODT7iY+7WziRwLlD3u7eE3VstXfjbuxUXDSuQoHA20YUaVo&#10;8KS9zJNYQ+MMzl+gojtP8F06SfidhCZVnig3XT0N6IvN1ZdyRLS8jCtXz6r7JBHYwEBXNXiWqhoy&#10;ISHX7CwsaV+p3mxtrWDNbRwt+gAl7htCSVYnyDKsPYJKPvPrtQ28Xd1Qkw7vaT1f0Y6+pqV8u7iG&#10;9wuMuRV8mF7G++klfCT8PhFGEt8TiD+ub+AnKrofuP0k35+K7jvGT5sb+FG+c+tTTJWWYaqkBBsc&#10;Pf+wvIg/vRA4rmOG8nucsnx5oB97C/N4RQUjicl7m1vY232Ojx8/qXWJ0gZRek1I28mLZ8/g7MkT&#10;sLO2hD9ViTMhIqWeLGj/9U10cJm2PjgygKBxhPRVldlVZ1dH2lYbuLi7w4y2/vT5L/kbmtDacz/Z&#10;GMHAWAemVHqhEcEwtzLF6XMn+VonqkU3+Ae7wy/IBdcSQxBKO2rlZA59cy2Y2xvAzY+WOsQRwTHe&#10;8I/yJPB0Vc6egak2TMz04Uo1J7Ot0hOkm9BZm5/HdN8AVqngNocmsNpLeLX1YKa9B4t9g7T1o1ie&#10;mMT20pKqTiLFT3cJupeLVNfTU9igHR1+9AgTDx9ihe5hhjZvpPAexopK0JWdh+GCUg4oz7DR0YW3&#10;fJ+5p0+x2t+HaaqFB7m3EB3kRdC4ESyeCCHwnB2sYMHBUVo9erpxP9m7wM7KXm19Pf1oteOVwgsL&#10;DEV0eAQelNxXZZwSY+NwPT4BwX7+tL/+8PcOgK+HH9wcqeao4vw8/ZU9zb5xCzdSMxETGauWk6kl&#10;ZdEJ6u/woEjkZN6mhb3B19AhhYRTvdGqFhWpta+i0mRVg5pQqDiYUJBrcbJmVa63yXU3SRs5rOqh&#10;Zid5fB2Ng+twn9UdnycVUg4tqyglpeJoAyWUQvobNvUwfqnUDq3pL+OX7/XL1x0NeVyerxKFP9vT&#10;Xwv1OY+899FZ3S9Gx6ZwjxI882Y26vkFu3o6aF8L8Lj6IUZHBzFJlbE4O4OZ8XGVWlJdVo5KjpTX&#10;468hiSP8A+7s7Dj+sBHhuJOZgWuRoXB0tqItNIadrSmuhQWhpeoJ1cwavpMF7FQl+ysLtH/zaiR+&#10;PTdHCKxjd3gYe3292OvtxljNE5Smp8LgwjmYiTUz0oMe7av21Qu0tGcIvpO4cO44dDQv0K5dJPAu&#10;qGtyBrRRspXrdGJ7dXQvw0heqyvtAA3V9cbY2GtqhlUWuJuZGsOYW6k6MjdO20lISVrHlqyXXF0n&#10;kJ/j/eYO1RSt59I63n2Oj6vb+LS2TZDt4PvlLfywRHAt8u+5NXzP135PSH7H9/mBJ+AfCDyJf6SK&#10;+wNB+R3f9z1P0E+b6/hHwkxgty3T4ikp6Mm5hZeE/T9srOBf3rzEJyrKYR54oy3NWBwapAKWGVlZ&#10;9L+FXSrFd+/eqWY9NuZmCnDnT53CqWPf4uQ33+Dy+bPQuXIRZ099i1Mnv8GJU9/g3MVT+PrEl3By&#10;dyC4qNYMtQg2SbkxgaGxEZycXREUEqRAp2cs+Xf6MDLVUjOzcv1Ocut09K9Cer0Gh/kiPNIPPgFO&#10;CIvyQkSsP1y8HWBmZwQLeyM4elnBJ9QZ/uEuiEoKQEJGFPxC3GBkQchZ6Knrqnq6V+BJhdjd24VN&#10;QnyWdnVpmDZ0mDDrH8NqxwCWOvuxTOCtDo2pjvpy7U4KIOxSYW9yX0h3tucCvtlZvOS+WO/upqp7&#10;gmme+IuVlZh/UIlJDuI9N29jIPsulh7XY4UWdr75KWabqZpbWtBPy1bFgTouxBfBgc6IivBGUIAr&#10;3OlO/H1cER7ip4op2JjbQ09TH5bGVrCzsFcpJXLdLcDbn6oskiovisqMwJcE3tCwg8KqXr4EYQTB&#10;FcFzIQYRwZEI9AlCVGi0KrcuKSkJ1xLVRMSN65l4VPZYFQN48qAGHa3dqHvSoGZ5RRlmXE9BQV6e&#10;au4jkwhyHU4mFWqlSjGVrMCthn/LdTmpRiLrUxXkPoPumQraPRWfQceQa3JSNeXwGp68Rl4vM609&#10;BJyCk+TU/jtAdxRmfyt++V6/9pzDkMfl+QKyXwPcYfxN0HV19+I2beUNqdiQnEjgZeB2QQ7ulUq5&#10;l3IM9PWohjBztAtS0kYaiiRGRaveDRX37+HurWzczb6JFNrZqKAAjnLh8PV2gZWFIaw4Gt5IiMMP&#10;+/v409v3ShG94HutT45heWgA21IgkSPydzxQX09MYL62ButUMB9oK0Z48EV7eMCQSsVY6ypM9a7C&#10;hMpNV/M8NETZnf4ampdPQYtKT4MWSoNg09amWhDYGVyFhuY5VQNN34gqQlsTvn7eqOIIV1lZgfj4&#10;WFVm3JMKJi/7Fr/fAtXEoirlszY9S4u4ho/P96mgtgjldbxZo1UUNUdV94HQ+2FjF98RdN+tUJVS&#10;0f20tIF/FODNLOMjgfmOtuv10BC2OjowV1eHWcYabeibkUl8N09LS1v7dokwXFvGP24QjjxBN/nd&#10;67ivnt3OxU+rS/hxcw3/9Ooldicn0M2DeKKdioe39wjKPcJ3d3MXL56/xFvuW293V1w4c6DkTh37&#10;BqePf8u/T/LvYzj25e9w/JsvCTsC7/QxNXkgPR9Onz2m/j57TmoEnsYpQtLExJwDQQxVmy4uXTlO&#10;+F3h8y/R/mvDknbfysYcbh5OqoNXUKgPwUdF5vq5DBbtrqEFBxQbgoBq0JlqztXfBm5BNgiJ80Jo&#10;vL/KhTS3M4A2lbdYa7kuOkS1usHvOjk+ioWxcayOTmBzkIquexgbXUNY7x3GOv9eH53E1sw8dqmy&#10;pYjCzgYhR6W9w99KgW6eCnxqGs/HuI/E+vLEnSIQ5isfYbnyCTar6rFX14qVyhr0yEqG8geYoMXt&#10;owLsIhzaGVmJ0QgJdKEl9aKaM4UJjyVRdd60124EnbODCyzNrKCnra9uX09MpQqLx430LGSkZiAx&#10;PglhtJ6hgcGEpKtqduTlKjO3gQjxD1HFAARwIf6hyCN45e+06xlUdVlUbJG4SYXX0vBULS/Lz71L&#10;1RcHKR1WfPc+n3MDebSud3LzUFFWhodUq9IcRyqeVEkF4epq1FRJC8Rq1TinlTDrePZM3ZaGOfK3&#10;pIk8bZbtQUh1lEYem1Ih5WDbQHUnTa3lutdTvp6g4THczWNPIPK/E+iOQk6BTurzP6D0zb6VRdil&#10;I40AuyVr3/LlIucdFBcUKOsqsxrztAfyT2V2TJoMF5VIsuINFBKM96kCI8MC4ePujAB3N/i5uCLQ&#10;1Z0H5xz+6d1HvCc03illtEr7t0pltIw3HIV/XF3Gh3kChj58m6PHJA+4DX5QUUP7BE9KQDCC7R2R&#10;Hh6EWwmRSIkIgI+DBfQJucunfw/N89/i0jm5LnUKly6eUSrFwIRwM9CkTbuEqzyhdAwlV09PVcyo&#10;evKI9iRA5cgN9gxhaXYFK4ylqTksjk9hdXJKLbp/tfkcz1doEQkzSSV5K9fFqCA+iAUl9D4uE1D8&#10;Lt8TXH+YW8SPfN2HwWF8GBjEdwTdH6an8QOBvd/fi62uDqy1tWK1uQXPu3rwamgY7wRaw0N8jwX8&#10;meruu+kJArEGt8NDscgD60eqtn948QL/9PoNxhoa0VtVg0W+/87iOq31Hi3sPva33mB/9wWiwsKp&#10;eo0Jt1NUcMdoYQVy3+DYV7/HiW++Virv1PFj+Pp3v4W9jbVKhNXUuKyKAEiDHT1tLVXxxNTIUBX3&#10;lDaUbm520NK6SAieoPLS5sBlAS9PT7WAX9ojSuURW3sblUdnYKQPLQ5EWoZXYGStBys3czj42cDO&#10;1wL2gZbwjHZBQJI/ghIDoG+ti4u0zzp6OpDubbvbz9UgOs+Bbml0HEsDI1jtG8EmY2tgHBvDBJ+U&#10;JJ+lCyDUJKH6hSg6Ka5J6D9foqKTRf38DXanZtUEzpZY326phtOAKUJg+kEFld0D9GdloeFaDNrT&#10;bmCosAgjdCc9pffRfK9IVZAuzb2J0AB3BPm50a7awIZwl2t0MkNv52ALJxc7lX8pbSOdXVzg7eOH&#10;YFrKa7Sbnq4+cLF3h62ZLWxNLOBkbg1vO9p7gs6H1lNClrN5uXrD08VLAc/Rzhnubt6qllxuDsUG&#10;bXB8XDKdR5xa4C+rJeJiZRVE2sFSsrxCnmvFKh5VVuPJ41rVz7iaYJTeEVL1RO6/W1isGgm1ND9T&#10;pegfP6LVpWVvoYKVvDgJ6SkhC/arBYwcFOrqGtDY0Kqe19rSjrZnXT9HR9vBjOchnI5C6H9V/C3I&#10;HQLuMARs0hTnaHwh7eXKy+/j7t0CPCJkpGvTI/r8u0WFqOD9Mn0t+Vm5N7Mojw+aeKRdlyz3INoX&#10;f2TdTENx0R2ObjGIDA1AoJcbEinjo/wDUVV8H9/vvqSKo12dX8YryTWTC/YzVDO873vakHcT43jH&#10;0XyCAJql4nrZ04Nxfo6P0zP4F57EexPTmGh9hjmCcLG3HbPdT9Fb/xgFqfGI8nWBNa3q6eNf4vzZ&#10;E9C4dFaVGZd8MF2qEE0+dlHzEjT1JAlZlxb3KpIS4pW036Dl2STIFqYXsTg1j9XpeSxPTGGT8H0j&#10;M6NUbC9WqejWtvCG4HvHk+uDTEYwviPoPvD7vJ+m9R4exR7htc0RcPfpM7xs68Crjk7s0I5+oKr7&#10;YXqSIJzFP9Cm/+PMLH6gavlAEMos67vxMWz3dOE9gfgPy/P4A6E329yI8rQ0vKHq+/H5c/zL+w9Y&#10;7O5CQ9E9TLZ3YW18FjsLm9hd3sPW0q5SdqJK7aysaK8cCbBzVHC/xcljX+L411Ry336rlN6ls2dx&#10;5vhxVaFDQGekq3tQ8cTAQFVE0dfSgraGBgz1tOHj6ww3dzvuLwHdcXWNU052qfRiam5CReisEq11&#10;9XVwlfv0iuYVaFzlfjbQgLbJVRjb6sPexxoO/taw9bOAQ7ANfKjqBHTa5po4RQvt7umBpUUOMHNL&#10;mBsfxzz3y8LIGJYGCbr+UWzSusp1uq2JGewSci8INLmcIKWsXvL32eOA89+Cbo5QnFag2+WgsNbe&#10;iYXGJsxR1UzSynbfzER7ejpaU9MxUHgXYxUP0X6vBC0lJeiqqsbjorsIC/CAm6MVHG0tYEZHIv03&#10;LPndvXw8CDp7fm5aWk93/u1D9RuP2LgkeBNgLo6esLV0oOswgY2JJVwsbeFl7wQvR1p3Qi02Ik7l&#10;y0kqidhUsbKe/FugJnX2pOlPEhWiAE7+lv7EUqJdIJhz644qsimgk9v5dw4aBElV4ZqqBsKukbCT&#10;7mj1qlHO7by7qK9rxvjYjPpbACbR1NiiACchsJPEXWmaI0vv6usb/7cE3SHkpBHO4XMPQSeJwofx&#10;RX9/Dyoe3EdjYx0B9wCFhXfwtLUJQ0P9GB0eVKv/ZWpXpp2laklMdARiOapHRocinLCLj+ePGB1G&#10;lRdGSxuOJEZMcBDupKWrChGSeb49OUPIHVzAf8MTdX9oHPuDo/gwNolXvf14xdFXZh278vJUhvs6&#10;IbHW3oFPfM13HMUXOroxTpk909KEiaYGjLc0YKajlSc+f7jyYgR5u+H0ia9xniflOZl1vEg7dv4E&#10;zl8+gysE32XC7uKlc7CxsVAXYfe2Nmh7VjDHk0ggt8YTSVWkpbLYmpnhSSULxtfwmkB7R9C9p0US&#10;wH1aW6PdXMUnnqCvqRx2ewew+awdOwTcC24/9PbiR8Lt+/4BfOjro7Ibwo+E2Y8E2ceRIQXAPUL7&#10;VVc3vhsZxWs+5ycqvzfczz8tzmF/dAj/9fVLDFHZjbS04KeXL/Hnd2+xzt+iKi8XfdW1hP0QNqaW&#10;sDW/iaWZFSwvrGCwvx8BflQXAb5wdbbHmVPfEvr87pflmubB+ldRbOfPnoKfjydsrMzVxIWkokha&#10;ilRC0dcl6DQ1YGqiDwcnPq5xQqX0nDn3LVWboUrBkf6whnxc31gPGtyvV3WuQFsGEUMp9aQPMysj&#10;6Jlow8hKD3Ze1nAOtIdToB1cQx3gEeGM0ORAlTx87PQ3VC5xWOFnn+F+lI720jRmjgPA4tAIVhjr&#10;Q6O0q+PYmZunklvFK4Jtn7/Bq61NKlnCjtb1xarY1mWCblGtnDhUdBvyWh5Xq509mOd+nKViGat4&#10;gM47eeijQ5kg4Eap8toJu2fFpeivrlNFOevKShEV4g0LYx0Y8LtdvHAaJ7kvTUyNYetgrZKipZpL&#10;LAfLCLqaiOhryM65AxtbJwT6hxOOLtDXMYKVqSWcrAg6Byd4EHQRoZFIolJzcXSFj6e0roxGsH8w&#10;/P0CERUVo0rE38zKUWXipRx6VtYtREZew507spC/UJVMz6A9lsomUsKqIP8u8hmpKemEWgHVWCNh&#10;JcAT0NWh7H6Fuu/RoyreJgxreD9DVJuouDraVNlK8xwJAV8jB4RGgrCpqZWge0bAdR5EWyfa2w5S&#10;O4QDkurxc4rI/6/icCLiyH2H1Ur+KmRdKx+TzyXrb3+evCCz+nsJuCPxRV31YzwsK8GzlkaU3itA&#10;jvTczExTVUoa6qrQ29uJ/v4uNc2czceuJ8er3LqIiGDExUQgMS4KCdcikEY7kxARihuJcbgRG4uZ&#10;nl58t7ur0jD2eRC+nl/EWwEXFdSnMaqS9l6scgR5SYjttbbh5bM2zD2sxDpt2vvBIUzQ1rwlIH9Y&#10;XsdKdx/Ga+sxR+s31dSMYf5QQw11VHotmKbd7SK8kmIiad90lXUTC3v+wimepDJDexZ6Blr48su/&#10;V9VXPrzdx+vn21ifJ9ioLKVZiSzt2iDgNgi67ZlpvJifwyvC7O0KrSpB/V5SRhYX8JEhVvMTn/+c&#10;J9IeofwHWtY/i/qcmsb/RWj9Z1qwTwTZ2uPHmCotwWpNFb9jG15zlPnU2YXvqP7ec/vHsTH8NDyM&#10;ZarLTwTim/ERfJyfoV0fw59e7mGIJ+hz2vd/JOjeLs3h8c0baOJJOs8Rdm2YJ/PcGlaXNjBLVbk4&#10;v8ATJQv2dtYI8PeGtZUptKnGJN1EqploaBxUNDlJO+vlJZ3wDbiPzh48xriicQFGci1T8zKVnAPc&#10;fWxhYacPO2cC7+ppmFjqE2wXoa1/FUbmhuqSgIbOZRiYEW7WprC0t4Q1QxSPrKi4rH0ejl62cAt0&#10;gluQIzzDXeAZwRP+ejBCYwNx6swxVZJ8Y2ld9e2d4SAwNTiA2aFBLI4SdNw369yPMujsSgrJBi0r&#10;7f0rDlCvtgV0GwTdGkF3MBHxfIGKj7Db4++yNTGp0lJW+4cww8FnqLoG3XLppeQehh8/xAjdyjjV&#10;21hNLYa47XlcjT5CoreeCodATJL11YaaqmmTnu5VaHAf2tpaqyVrsorD2tEGKTfSkXojg2C3hoev&#10;P3KooNzd/eBg7woLMwLR2g72VoSiDfeBoxNcXdxVCkmgfxA8PbwIuACE0fKGBIfyPIpCbt5txMTE&#10;IT39BjIzb6r7rl9PVZVMbtzIRHgEHRKheudOAR1UNooJ50Ja7/wCQrDgrgKYFOqs4veRrTx+61Yu&#10;4SdQq1fbWm4PbotNrVM17qT+nGwFdHfvFtHG1qKjo4tKTwDXobYSHTx+OygsJMVDpZD8MlXkf3L8&#10;nHLC2yqlhIJG0kpUasnndBL1N+9Xr+n8y2vk8x1WLDkaX1TJTOrDhxjjgfaorAzZlPY3ricjLSkR&#10;6dwWUElIYqJMWz9++EAlFUoJ6tAgP8REhSoldz2GP0x0JNJir+FmYgIayh4ou/p+bVOlYMii9dcE&#10;3LuZZYJuCT9MLdKi0lo0PcUbAuM1T/59qp0tQm6DEvodFdHYg0p18f4nngxrXX2Ybn6GRUJxqacP&#10;8wTJNBXfJKX3qDS5kaRBfq6HpUWIjQqjMrmESwScXLc7f+4UzlLJWJqbYown0pu95zxpNlUKicyw&#10;yqqHdQJqi/F8lsqTUHlLG/mWlujdIgFHQL/n8wRwPy0TcrNTeDUwhOf8DH8g3P48NYN/4on5z2Oj&#10;+COV1Q+0l4sl5ejLzMZ0UQlmS8swW16OpcpH2CyvwHpZORZoQ6cLC/EPA/34yJFouOAOFeIw/vx8&#10;E1sjA/huex0/8HMu8j0/7u3i+61l1ObdRFlCIoYqq7DYNUhAL2BxbhlTBMUsYSvNiV0c7WmHnLi1&#10;wWWqkUvnuQ/OnlFbqWgiqk5q20nVk8sXzqm0FJWaQsWnp6WpCgLoaGuo6jAp2TG4fS8ToTH+MLHW&#10;w1WDyzC00MdFqsRLGhehpaOp1g+LhT1IuraH9IuQWn5XCEUbZ4LPyw527pZw8LZGYIwXEm5EIz4l&#10;CpcJ3lyesBsLq5imuh/lgDFOdTtL8EvPhxVZ98t9viP9cwm1Xao4KXL6anubsNvG/gaBx9/wtdhY&#10;DkQvOZjuSZVhGbRoW5eoemflmOFvIbmI07QzMxzp5fLHLBXAHFXMWEMTBqhyuqmAumj9Omua0M37&#10;crOSYWNhQFiZwdLCGPoG2jDjsSPFBwypZO0cbZFzOxd3CvJVifmwiGhkZOYiOjaZ6i5fWU8XJ1eY&#10;GZvC1soKdpYcfHwCERcl3eDC1LU62UrlE2+qOx+fAFVVWBb1l/K4uZ7M8y8jmzY2BVGSZkKVFxeb&#10;CGkOJNZWKpwkxEuZpUI8rHisatdJVRR1jY5buUYniu5+6QPa1ybV3Lqutkk9LsCT/hECOwGcFAGQ&#10;hfwtrc14+PCRel57ezcG+ocJjD46u3b1nm3cX2IJ/5dZV5npFQHD30zs6c+JwLwtKS8SR23rz0qO&#10;n+1w8uGwMc5hfDHGk7OTJ8kkD7J+wqasqAhPHjxQkZJ4ADtZXiJLTiRvp7ykGEnx/AGC/REZEoCE&#10;yDAUZmfhLuNB/m20PXmCTdqH7zZ38X55A28X1vCKkFPrP2m5PhByH2kX9wfHsEfr94425cPQMF73&#10;9uBF61Ns8OB729OP8fJKvJVZytklTFP5TbQ8xRThNs8TYkWy2sfHsTI5rmAwT0UwPdCHyYFedNDW&#10;Ft65xRE0RF1M1rx6mbA7oxY3v97Zxa6sISXkZC2pKLkVQkISULemp/ByYZYWVRJ9F/CKj72mWnpL&#10;S/tRJk0WCbu5abyijdzmyfP96Bj+aXYOP/Gz/8MgAceD4AXV2UT2bayVPMS/DI7jn3gS/9PIBP4r&#10;rfH/TYX4/yIg39XUYYWj5wCt/UBGBv4Llcs01cbQkwr8kaB7OTeB9bFh/PHdG2xTQe6uUAFvL6Gt&#10;tBBF4RFovJmHSVkGNTCCaZ7Yk7T/k/wsMnOck5kBF0LH19MFWoTJ5XNn1bW5y+el3eQ5aFw4r5aI&#10;aUk/iYsE3EXa2s+heekSdK9eVcnGtm5GBF00rhN2UUkhcA9wgp6ZNk5ePEGFfF7NYqvySrZWqlqw&#10;XLNzIGQtzMxUQ/KrVIZ6RtqwdrKAjYsFrFxM4BniCP8Idzjwb1FKjVRUi+NzGOnox0hnN7/PoEov&#10;WaQiW+N+lSbhu7SnO7tb2KUCf/l8F/s7UrePwNsg5CS/kaCTGXJpLi4VZCQFZalvCMu9w7S/BB4t&#10;7BJ/nwUO4oscQGYHuzDI46OLx6hMPvTwt+ji8SaQ66xpQRdBV/2omPvPEZZUvY72Vqo+oTQBNzDS&#10;g66+lpq9z87JJuDCERoWgSSC6VZeIfLvlaGs4gme0D56e/vClmrO0dYWTrb2iA67pnLnZHmXbGUJ&#10;mGxTr2eopj9xtLWyoP9uYam6PicTCQIsuV52h2oxL7dATUAIAMXGZmXmqGt6ck1NrqcJxKSh9eE1&#10;Onl+No8TuS3wkvc5AGGNqjEnExDS61XKMoma6+vv4/u08fmN6v+3tnSo10iD7PKyR2ihi+rl8f2/&#10;9Bod7bK6Dkcho7afQyZFD5d7/XIS4ijofhlfrNH2jPf1o4myt7zwLtLj45GZlKS28dFRKq9mijCR&#10;3JsCjgAZyUnIVJ2oMnEznaNOUADtajwKM2+gNOcWpntozda38WmDtlXyzjhqy6oBKUf0bnIBHwi9&#10;91OECAHwigfim+ERvOMB/rK3F3u0GpsNzXjXN4jxikd4PzaFfY7Qg/zRx5qfYowWd5rqb4HAWORr&#10;VqZ4UlCJSTb96swUlqcIjdEhjErPztYmqs0IaFGlSC23SVqiDdqcVYJLSiJJqsI6IbdG0GyITZrk&#10;51mcU6ATq7g3NoF9njzvqNgEdJLy8pIw3eDIstfRgf9MWynW8x13+PqDckzl5mAgNQWLRaV4XdeC&#10;T8868bqxBTs8uLa4b7eeVONHfv7/3NuHj1SuaxwwelOSMX83Hx/an6KFcH6/MI1/2NnAxtgI3vAk&#10;/7T/kqqGSnh1FoOPylEZn4DKuCRasDqMUq1MjI1jdmIao7T6s4S1LAFycbZDSIgfLCwMcerEt6oZ&#10;tuYVwv7saRVODna4SIWnIb0lJKjQNAgv2crzLmuchUugNRJuRiAskSdltBd8wj1gaKOH05dPQktP&#10;k/ZUD3qGtLq6WjAg8PSNaW05oMj76evqqEbZmtqXoamnASOqI8mvc/d3UEU/r2ieo4I8jxbaqPZ6&#10;woUn1Hi/QG6MwYGL+3t9cQlSSXhvZwfPpSSW9OfYe4H9XarxrR0qOknq3sTOwgo2ZhawOjGD1VEO&#10;WGM8FmQp3vgsf895bE5S4fE3Xh0fw1RvN0apElrpTJqoYnrrG9BDy9dBMHXWUNFVN6OzthFdLbVI&#10;jY9SoLMwPyjK6uTigMhr4bCxk0kJd1V/z8vHC0EhwfD08oabhzdsHJxh5+ACJ2c3ODo4IjwkFG7O&#10;tK2Ozqq8kyg5SRqWHDqpgCIFAtJTMpF545aqSRcaHKFKNMmsa1xMogKbwKmx4akqr55F1Xgj/RbV&#10;X4F6jcBMJiPKyyrV4wLM+5J/96RWvbaC0H3a2qGeIyHl2qt4DB4U1HykKglLvTkp9SQKr7X1GZoa&#10;W9U1QVGKnR09StE9fCgrLDggCEwU7ORamKiofzuOQui/Jw4nHg7XtP57QKdSSjqlPLt0G/tv44un&#10;/HIPaTXLioqRlpCAm9eTUHYnD8U5N1FEid5FotZxFMjLuIHEiEg85vPGOAIP8cX1VVWqfdz1a9eQ&#10;SVuVl5rOg2oKP718g/cbPCA50r6RoPJ4Q4v1hurj3egkPo5P4yMPzncCOyqT14MEndRn6+zFc8Yr&#10;SmcpY/SWr1nv6EIvLd9wVQMmqGTmnvVgrqMPi1Jxlu+1yfdeIuwWZqYxz5N9hmpvWErFNLeivqIS&#10;0rXLysQE46PDWKIqW+Tz1ngybRBkW7Sc2zLz+TneryzTti5hn+Dc5wnyenJalVl6K7dHx5UCfU7r&#10;/MelafxhchhvnzZjm5CbzMxCH63+Bq3/WGEBpktL8UMfvwctwdqjCiyUlWDhfjE2Hj7G9wTUT4T1&#10;y9oaTBfcRk9qEt601GHwfiFWnjXj//3qBXb5WZ7PzeG7l/vYl1UaowPoKy9F040slNDKtBeWYICw&#10;HOrsxARt2lj/ECYI/vIHpfAJlAZCwXDydsS3J76CLVWJVE8+fuobnD57HI4udqpJzgUqugu0rRcu&#10;ncP5S7LE7iSDik3zFDyjHBGc5A2faBf4RLjBK1gW6hvid8f+Dl+f+gqa+lehY6yNC5rncfrSKTWL&#10;eknzAnR0NdT1UF3CUFNTA5eoEi9elNxGQ1XpxN/fl2rHU3XhKrt3T10m6WvvxEj/iGoTOMvBcG1x&#10;DVur23i+uYcXOy/xcpf7YPeVir3tF9iRrvfLm1ibX8X69DJV+UFszAj0RKVzO72EbQ5kcmyscKCc&#10;p0MYpvqZpPpppj1sflCJXg6onbStHVW1B0FAdMkJ3VCH/Mx06FOV6lN5mpoZwNbJGo5udtx31giP&#10;CkJQqC+kPaSVrYmq+qJPpad99YoqnSUz2W5OjnBzJNydHeHl6s7w+Tm9REAneXQCPbGwUs9OmunI&#10;ZIXk1aUmptFJpSEmOg6JtK93+VsX3ytHclImIsLikZNdjPslj5TNFYAJ3CRE4R0A7jEKCovxgNuH&#10;lVWofFStykPJ9glBJ4U0RdFJ2XSBnlhZiU4eS21UUQLAQ7Unte+kEKfYXJm0kFlaqSV3tNzS34pO&#10;vt8hhP57lODfAt1hHH2uvL/MrA509zMGf46+zv6f44vb2Xm4xRM1MyUVcWHhuEdV1sxRr7uxXnU5&#10;f8wdkii9N2VZS9Q1FN64ie76JgwSdA85GsjBWlZwF9X3yzHMg/b7vX388HwfbznivpidV+tA307P&#10;Us0RFjwZ39BefMeRVkJuC+gkBHQv+eFe8/YuYTdX18TXTGOuqQUDDx9hlKPuROMzzDztwvTTbsx2&#10;0sISkJJgukyVtkQ4LU7x+bRxQ7Tgcr2ljQdwcU4eIoKCMD4yjJ3NDazOiZIj6CQxlZ9nk0pvk49J&#10;JYt3hNwrvo+U/3nLz/6e8YGf/TWf+5wweU27/SNPoH9encfbvnbs1DzBanEx+pOTsVPxAOvlZVji&#10;9o98z38YHsSnbu4PKolXVJf7zQ14TVX6hhbhQ1s7PvHH2ap6hLmSQj5ej72up5jk3/+ys4l38/PY&#10;4Xf5uLOHd9u7WOjhAVZciK47+ai4Fo/HqZnopfXrbuTv0EbbR2X8rLkF0dciEBgegICoAHiHeePk&#10;2WOE1ym1XOvkmW9x+txxSLvHy1fO8/5zhNx5xlm1YuL0uWM4fvJ3MDC/Cr84V3hFOcEz3BEuAXYK&#10;dA4eljh54Rv83Vf/CV+d/ArnrpxVsJNyTIZUbQZmelQ61rCzt4Sm1iXVOFvaLZ49cxbffnsMGlSL&#10;0mXN19cbkWGhPN5SkHPjBrqftmGIVnNqdAaLBNTPkNsm5Hb28WLrJfa2Xqj71pc2sULALc2t8Hdc&#10;xc7i1s+xu7SFrXlpLLSMpbEZzPH3murqxdjTDgw3PsU47dggLWojLaYATiYfumsb/gI7gq67jve3&#10;NCGZTuDi2ZMEmCakF60Zw9zGRHVJ8w/yREJyNELD/eDj78Z96wBPT6o5K0sY6+nC2sxUlZySNB4v&#10;N+5Hgk4gJ1ZVoKauz1HNyd+B3gcrJOIi4xXgVPHO+FTVJyMjLRMpKWnKrkqkptxEYX4ZCu7Q2t59&#10;oOyt9HQVu6uioESF9Nm9fecucvMKkMHX3SsuQ119M561dakUEgGagEwqFQvoRM2JqjtsdC1FPbOz&#10;+TrpFMb9IQU0D8ElsJPXH4XZ34r/1aDr7+5Df9fg5xhQxU8P44uk2ETcTM1A/k3K4fQMlNCePqt6&#10;gp76Wgz3dKG4MB/5t7ijY2NwPToaRTezcZdgvHc7DyV87HZWJjqbGrEwSlBs7+D7Fy/xcXMbb5ZX&#10;8Zwn6z7j9fgEPk3TAkqJ8CHaMtqUN8NjKgdtf1CWfg3gxcAgXtGyvh4Yxjot3o7kptHmDVUSck+q&#10;MMEfa4YH6xx/sGnawhlK6xU+d1WSTKdpW2ldF2lB56joRgi63sZmPH30GNWl93EvLxdrSwt4/fI5&#10;Nmk516nSVKnzwUFsDA1gfbAfO1R87/mcF7SoexPjeE/gvaeqejc1hVeE5x4/n3zmP6+sEHajeP6s&#10;HptVlZjMu4XnjyvxjiDb5t//ZWYCHzqeYaeuBi+aGrBL67/H/bPPH+1tWwde87u954DwiQfQm7ZW&#10;fOxuw0uC7v1gD2YJuo/8Lj+srmJ1aBifdl7gA+3afG8HWovu4FluHmqS01BKa9NF+D+jLRbrN0LF&#10;khgbCxtbS3gQZM5UG14hXqok+m++/I+w4ElqamWIb078Hp5+rjh7kert4llVreTU+eOMb3H8zJdU&#10;dsdVcyHHIL5PhANcgmzg6GsNzyBaMB9b6BpfxYkLhJbuJTUxYUuFY+NiBUNLAxhS2URdC6HVM1Qz&#10;3ZeoFi9SNZ47dx6XL1+mgjwHLe0rqmy9P1Wdv5cH0hLj0dnSiv6eAUxR5UuqzNb6NrbpBnY2d1Vs&#10;rFK9La9jeX4FS/PL6jkrS1L1eV0ldB8EX7O0gZXpRUwPTmCse4DWvgNDtGMjLQyq+4mnHCxo8doq&#10;HlG50TZz33VysOhgtFfXqL87eNJ38Tfzc3PGhbMnVD8RKTzg5OWkGi05u9vA298VQeE+KkIi/dQ2&#10;lIOLVF/Rkebk+joqfcfRzgZOkmRM4Lk68TehrZVwc3ZHoF8QggNCVBOdQkIpI/UGHpZXIjEuCTFR&#10;sbiecB1pPCevX5ey6SmqtLqotQdlT5CXcw9paVkqrUQ108mR/Lp8SDXmTIqQe/dKEZeYjGuxCXhA&#10;B1FaRjtbU4daKtiiewf9J0SppUrxToqUW7duqUrGAj6BnJRul+t4AwMDGB4eVipPCmvKVuB1uP33&#10;RIdMEnxO//jvSUs5TCVpf3ZQpeSXKSWHaSXquVKphO/f19PJ44ig47Ek0Ud1193e83N8cZ87MJej&#10;Ry13dAuB0kTKS7fyTsKu+sF9pCbFoaqiDI9K7+Hh3UJ01tdjkQqomWomNytDrXft4wdQbfzW1vB+&#10;exvvabdezS9gm9Zwj+pmf2QI301NUsWN49XQ0EFFWMarYSq5QVpWQuQFd+x+bz92aVUlN22f9y/y&#10;JJBF2rP8PLNUQguE3GJnDxa6e7FACC73D2KZ77PE910inBZp+eb540zyhxlsbkYbQfeY0ruMUF4k&#10;wPZ3OeovzGFDUhAk16q/D5uDfViTwo0E3ns+9mKCtnFsBO/nqUJnZ2hbJ/Ca3+MVAfqBVvpfZHXE&#10;SA92W2qwWlmGF3VV+NNAD/YaqvHPtLOfOlqw+fgBfujpwIdOqj5azE2OpG/4mV8Tzi9a2/GKoPsD&#10;3+9tF7ejg9hurMUubevkw3J+7wF8v7SESZ6koorfb+1gbXwAbaVFeMYDsTE9C0URMXjKA7pDTtZG&#10;goJ2WEpzh4QG0mLZw4Eqw8nXESFR/tA20sCFq6fhH+alipX6BLmpv09S3V3VuwLfYE+4+zlCx+gS&#10;LmufgoHlFVh6GiIwnveH2sPOy0L1yrV3t1DNdCwcTajubFSFGmNrfbWA/4rBRQRF+NAmm6u0Hk2t&#10;ywTdeZw/LyGWVgeXLp/D2XMn+PcplZTsZGtF9RKD9uYmDPQOqImVFQ6Oa6tUZctrCmbLiytYnF/C&#10;8hIVHO9bW1lXscrnbKxsYHdlkwMXLezcMhYmZg5mcGnlh7mfRzjaj8jsKvfjOFXjWMtTtJaWo5v7&#10;rJuDTwftmkRnnYCu6uBv3m7iYGOsx++kcR7OrvZw9nSEvZcjHLzs4eJtB09/Z3gHusIn2A1+IR7q&#10;eweG+MDezgra2hq4evUipJGRo5SUd7Hn1h6uLm5wd/WAn68/HOwd4ePlq9JNpMnOk0dVhNdt3Lkt&#10;Vb1TcetmDuJi4pFMWCVyIIimuJDE5DICSyYeHj+qUz0mpKHOrZxcNVtaWfkYN27w71u5yL7F1ycR&#10;dPEJahsYGgafwEAER0QgPDKS75mobKk03RGwFRQUKPhJr1gpny7gkxCV19vbq8B2CLdD23p4378V&#10;7YSQqijScVD55GgKya/Ff5NKcrRKyZHqJIcVSiRUWsnnSiU93T2MXoKvhxDsJjC7fo4vnlHO13Gk&#10;q3/wCL20e90c1copXQuSk9BaU40GHgTdlIoy/T9PJfasuhaVtKpSm+4JbZpUNVkSW7q5ie2FJbyj&#10;mpNF628W5rFLyD2nWtolSDZJ4RfdHWri4f3YJN6PTuLtMME3SOtKCyrXv/a6+rBFtbbZ1okNQm2K&#10;I+9UXT3mCby51g4stPcSdP1Y5Ii92DuortMtUNUtEEQqqBBlUfg8FeIYR/Be2pK64vu4m3VTfX6p&#10;5bY9RwDzpNjm/96mmtyUpjUE7R5f/3p6GjsE5S4B/GZmBm+oRuXa4muZmOD7/oEn3Z940r3u68Bm&#10;QxX2Wxvwx6E+KrRWfKDq+sP4IKYLblHlZeE77vw3/M4vn3JLxfVBLHrnAKMPL7jj/zw7h49Dg/iD&#10;gJUDxWptFWYfPcSnyUn8w+oahusaaP2X8GmbKnR2FG3l9/CUwG4i6O5FxKI5/y56+P0OQSfX6Iru&#10;FcA3yBvWrjaw87TlCenMA90dhqZXYWSmiQDejkkIhrbeBZyhkgsK80F6ViJPiDBExPjByk4PeuYX&#10;YeqqC78YN3hH0rJ6W8LR0wrOXjYwtqI1czaBhYMhAXdV9Qa5rHsWVk7SDMeFMDutTnRt3SvcXmZc&#10;haamFm3sFZw5ewpnzpzE6dMncOLbb3D+1Ek4WluhvakZ0lhmcYa2VRp6E1qTo1OqGfTMxKxauSJ2&#10;dW1xHevLB93wVxfXsCrX6Gao8ibmMTc8jZnBSUz2j2GsZxgj3MejPIZGOGCOUkFP8JgaqG1CW1kl&#10;BuqaaFsbaVMb1Ixr+5PqgwGD9nXw6VNkpSWrJXSWViZwdLWDDfellZsNbN1s4eJhB3cqOy8/F/gF&#10;EXLcf6GR/vD2dYOTva1qWiT9duU6nbO9VDxxhich5+EiCvZgplVWR0hqiVQ0kduyxlVq1Ul9upzM&#10;XJTSkuZk5RF+uUhKjkNoaBBBR5VHdVdSch8Pyh+hsLCYSu4O8nLzVWqKdOqX5WIykREeHo0EqsAU&#10;qsR0KrwcwlTsa9mDSgLxkerq1draqloZyuoIaVAtf8sKCQn5W54j20NgiV092u/hKMz+VrTTVir1&#10;ReBJ+sdRe/prITb0MI3kaPw8+fAr7yGWWEJqzvUScL387UXBdbV1q8bih/FF/YMqtNU0ou1JHZ4U&#10;3sMj0r6RtB/ml50jqHpIcOn81UB1NCMqizbu8d1i3C8sxKC0LeMX2qB6kyz1Dbkmt7aBT7IedHnp&#10;oMBhfy9e9PdguaEGWwTDe8LyPQ9sAd07wubN4BjeciR+Tqm5zQNy61kXVpqfYbq6HhOU3HKNbp6j&#10;8VxrpwKdVLNYpP+e5/MXCLv5/iHM0Q7PEFqzcpv2d47SVUr7DNY1o/n+QxRl3cJwZxfebO+qVITd&#10;yTnCbBLPCZ/Nnl7siZ0WWBNqrwi1HxaXFeRe8T6ZjHgzfjAZ8celNXxHSL4d6MIWQfdddzt+7OvC&#10;NlXdj+NDeNX7DD1psRjOTMYHjkg/8rt/oEr9wO/4pn8Ub/po7wfG8JKf/Q9TM4wp/Gl+jo/1YLKs&#10;BJu0TWKNf1pewcCTGrXO8/vdPVqzabRXlqI5NwcNPIBLw2NRdzMP3Y9pXRueYrCLoxh/J+l2HxEb&#10;Bv+oANh6EnaEkpcvVYWLmVqkr2twAeFRPjC31oW+kSZ8/aVEkxVsHY1h52gEE3MNaBqegq7tJbiG&#10;2sIz3Ak2HmaqOrGdqzlMrPQIOQMqOW3aVS0CUJqF2yGMkLTn4zo6AreLSr2dP3+WYDuDU6dO49tj&#10;x3Ds+Lc4efI4zp45pRr3nPzqa5z6+htUlT/EHGG1Os/jZ3lTNYKWNcgCOpmckBDYSci1uWXG0uwy&#10;FTr/HhPIzSjITQ9MYLJvDKPdwxhu/wvo5BrdOFX0MwKiu7JGHRM9dQRd7SHoqPB4W67R5WdkqLQc&#10;HSpSe0drmNuZwdzJAiYM2do7WcKJ4HP1cICn1PiTSwQMBz5Xrs3JsjpZTiegs+Lfro4O8HH3Umkl&#10;TjbO8HDyVH0npEqJvxdVlm+IekwmKGI4eEWFRKtrdvL4vaIipKYnIjIqBBGRYaqHa3Z2jpptzb9d&#10;RLjlIDUlU+XfyTIyybHL4n0FdGilZQ9RxfOnnOKloLAEjx7X4jG/3+MjkxH1PL8PVkg0KOi1EnIK&#10;Tp+V2+HtwzgKsH9vSFEBBSgC7JeA+rU4vDb3y+iSPD6+n1yL++VrDkEn0dfZqyYeesiJo5BToGt9&#10;WIOnPGGaqeoqSP+y7FtoJ9RGaP1Gu7swQsUzRls5QknYUPkEA4TRENXW4/tl6OBzxvm45D3t0Xbs&#10;zC2qNYkfNjbw3foa9mn7tnu7VemlVwTCp+FBfKQyekewiZp7zdtvCJC3hN42P+QGpfnWUwKNo+8k&#10;f5zZhmbMN7digaPyHO+f4wde6OjDAkG30DOoQCchcJuhipuVIo1UhbMdvZgh0Qf5Pq38scvy7qhc&#10;LWlm83xhWbUllGrAG7KEiyB6Qfi+lRlWARph9xNt0ht+p7dz83g/M4f3hNIHPv7TzLzK+9unWttu&#10;qsH7jmd4/bQJW3VP8E/zE1Ro3Nkp19CXFI2XNY/wHX+YD109eMfP+Jaq9T2/9weZaablfsNB4x8J&#10;uT+vLOLNQC9GigrV+tj/urGJ76ZnMVpVh2WOTj9uPcfrrRX08P0aaS3qUjNQwoP7SUYmemh7ejko&#10;jPI7FN2+g3NUTVe0LqlGNP5UGw6uhJS9ARzdzWFgpoHzGt/A2cMC7j520KcNtbY3hqmVjnpM1+g8&#10;Lmsdw0Xtb3Fa5ytoml+Ac4CNAp2RtQ7hpqOaEjl4WapIyozG7dIsJGREIiYlFHGp4VSLYVQ6nrio&#10;cUalYZy/eA7ffPMVvv32WwW7U1Rx58+fwykC7yJh983vf4t4nsATI5PqOtzs5LyaLZscnsL8JOE2&#10;RdtKqMkM6xpBqIovTC8pyC1OLmB5YgELo7NK0U31j2O8Z4S/8yCG23oV6Iap6gV0gw0taCp9wOOh&#10;WYGul6Dr+Qy6p4+eoJPb/JR0XDl9GufOnFCrRKSMvIEpFa6ZHgxtjLkPDFXnNGs7E9g6mMPB2UqF&#10;9MuQlSY6Wlehq6MFfao6XdVoXBMW5iZwdXaBh5uXuh4n/V/vUUz4evvBURb8e/khwDdQ1aELDQxT&#10;yk/aJ0YLvGgzZYllbGwUoqLCEREejqSERELtGiOGf0cjLIz7njY3IyNLJQg/4/etq2/C/fIKPH3W&#10;QdjVEW4yq9qAhzx3ZeXEE6lTR5suDXAkbaSBNr6Zyq6VrulwSZhASrai8P5HISfxPw10n18voJP0&#10;lu72v0QvBcxhCOhk4uFXQVeWmYNKSuDae6VokHVxtHqSQlJNkD0qLkEl1d0jSubKkjJGBcoKKYPv&#10;liP/Zg6ykq+jlbL/+aI0clnB89lFPCcMXtO6ftjewneb63hN2O12E3b8UHu0cR+6BvH90CQ+jE3h&#10;7cRB+sYLuV7GA3OrtQvrDe2YfdKIuZpmzPKgnGt8ioXmNpUaMEm1N02AzXf1Y7lvGIsCO9rYJZ4c&#10;ovIWSHOJWX6xSZllI+jq+Z3K7xQo1feGtlqAvEGQLFGZbsiCfNro/ckZvKZS2+cJ95rxcXpBVQiW&#10;SiUfqO4+EXo/UOF9TyB+6OvH6+5OPG9twk5THZ4TeLP3C/HHkV78ebgbi7ezMBAXhfX8O/hQU4vv&#10;eaB8pG3+MDxE+zqMtwTyPpXwi94e/DQ3gz+uLmCvn9azrIzfvQn/eXWd4BvG9JN6LDW28fFtvOH+&#10;7ONB+TjzJh4mpyA/PAyVqcl4VlKEEf7wDY8ewcLQAJelJh0V0/Fj3+DK1QtUJPqwcjH6uf/t8Qu/&#10;w2mNr+HsY01lpo+rBuegScBp6J/BZb3TOHuVquvylzh55Wscv/wVT3BtWLoYw8Rej1bYAl6hLgiK&#10;8UFqbgKyi9IRdZ0WLNoLIXF+iE4NQ3xWNFJyExEc7YsUWuLrGYkwszDCsRNUdMdO4ptjVHQE3RnJ&#10;6bt4BppUgAHBfmhubcEcB5XRkXGMDo5jiiptboyKbXxZwWyVwNuYXcXm3Brt6qr6W+5fHJtTkBM1&#10;dwi5ofb+A9A97cIwj4Gh5g60PHiC5vLH6Kf6HRAFXN+MPgJBANf6uBpP+TsV3szGpTOn1aTJ1asa&#10;uHjhnOot4unprhKktSV1xkjKfmnAzFKfKtlWlaxycLJTxVyval2BDiEnK0YuXDyvVpDoG+jCxs6a&#10;qtmZFjIHmTdvwNrWGtLm8fKVS7CQhkABgaqloVyL8/HxUTOeYlP9fX1pZ/1pa6WUuz8BGEIgyprZ&#10;WCTw+dLPJTY2jhCMUmpP/r5586a6Bicdw6TXq/R9lXQRUXCSIlL1+LHqHyH152SFk+rtWl+natU1&#10;U9XJelexrAI4AdWhuvsfVnQElEDqMH4JtqNx9Hm/jKPP6+no/qvZ1KPxa4A7jC+aisrQWVGF0aY2&#10;zNPyLUt2OU9oKZkzPzSMGSo2WaLTRxvQXN2AytJK5NzIRXxENII9vVFVWqYqSOxRKUkzlxfzVExU&#10;QdJo+Lv1dfwDT1yBxEv6/EUqxQX+r71nPVRzVHJUSftj49ig6lnjyLve1I7luqeYrW7CQn0rZut5&#10;AhB0c5JUKsEDVxqkiFqb4Yc/jHl+SYk5HuAS0jxltOEZ+qsa8IijqKS+qEx6hmTSb9O+bkzPYI8h&#10;7fMEdJIc/JKfaZ9K7+P0PKRMupQ/F9B94PO+m6CNJBg/EnTfDfbjFdXcZn01tmqpfm/fxLtnDfjP&#10;Y73YLS/CRNp19MXGYLu0FG9pEd5TVssi/7fcj6848uzxB3vR2U6FOIE/rfD/D3RjjAPL82dtqsLJ&#10;Tns3hmm1ZqlAvptbxmt+ln4FumxUEHR5POgfpCShpaQQ7Q118HR2wImvpe7c73Hm9HFC7iLh8iX+&#10;/pv/A+e1jsPa1QQOBNUl3VP4+2//D5y89KX6W3rjCuQu6pxUADyneQwnLv4e3174PbRML8Geys3C&#10;mZaWoLNyNf0ZdjFp4XALdOB9VCwB9giO9UV4Ik/YzCjE3YhGQJQ3QmOCkFOQjYjoULi4OcHcwhIX&#10;Ll3CaULuzDnaY31NhIQHICklDncK7qCdJ9QgAT9Kmz85NIXZ0Xksji8qoK1Q3a1NUdlNL6vbYln/&#10;ouQOIDfaJZMQgxh81ochHl9Dze0Y4fHSw31Yw2O8gwOH3O7ncTXQSFVH0HUQdC1yja6hEQ8Ki6BB&#10;CH9NBXpcipeePKFSYQoL86FLO6omWXSkxuF5mFDlCcDtCbn4xDhIQ29ZJSKVXXT1deHq7gJ7BztY&#10;WlvC198HIWHBSExOULelpJUsnZOka30DfXh5eSMiIkLBKiEhQQHKTwo0BAYgMiQY0WGhSIy5hhsp&#10;KbiZka46vmVyK82qZeZUIi0tjX9nqPtkQkEAJ5374+Pj1d+STiITDrfl9oNyBbjDbl8HoGtAC1Xd&#10;0Wt2h8ru/yvr+jeA9cs4+rxfxtHn/Q+DruP+Q/Q+rMaI2MXWdnXta2lwWMXCwCCWh4exLOAbH+co&#10;O0FbMYE2KqykmFikJ8ZjuKsTqzPTVEoreE2ovVpZxa4k5FKl7VOxfZpdwI8E34+0hG+7CaNH1Zip&#10;qqWao5Liez7n+693dGKZFnWJB+E8D8bZmiYsEmwCudnGVkw3tWKM9mOco/EU//c01d10awdmaWdn&#10;aaNn+eVn2kXtdWKK1lpWUQzVNaGL1u5hfgEP/jaV+vJCPtviIkG3gC2qNEl/eUUbewi6FzzJXoq9&#10;nKJllYrI0uuBoHvP530YHcV3VIUfqcikQsm7rg5s11Vjs+ohZksKsEhV93/P0ZY31GCt+C66Y2nJ&#10;Mm5giwfY89oqfOzpwA+0qB9p499SEcpC/58mxvBPi3O09T0YvX9fLYX7KMUnW/gDF93nPmjDe6pL&#10;WbAuoHuSdQvFcfGIc3VCXkw4qotyeTL48sT8LU6f+gpXrpyFoYm2alajaXAJp6jKTlz8nVq76uBp&#10;DmuqOw390/jq9H9UW1s3Eyo6WkmquOMXfqtC1/wSzJ0N4OBjCTMnfRjYaMLIXgfW7qaw9jCFa6A9&#10;vMNdYOFqxMcN1P2B16jq4v3gF+2JUAIvNDYA0UkRasbSw9tFqR57Zydo6mrh+Olj0NC8BE9fV8Ql&#10;R+HW7RvIz89DRcUDtLe1Y5A2f7h3BONUaXMjs1ieokWlpV2SkOt1YwTcyBRmhiYwNTCGsd5hDFPF&#10;SwzxYO/nQT3AwbCvgUDjsdLA47umuBzdPK56eXz1cvDso3LpIdzaamup5mrQ1dKM7LRUGFFpXbp8&#10;Hl9+xf2gp0XoSBmmaLWkTfIRtWW9r5muKitvaKoPW0c75N8tQGl56ec+tYZw83JF87Mm3MjO4OM2&#10;yLiZjnv3i+Dt5wUTc1pgPsfKzhJZOZkEYAjc3NwREhKi1JxsY2JiFLwKCwtwMzMdcdeiEB8TjetJ&#10;8Ui9nqgi5Xryz5CT1BAJmUGV5N4iaXdIFyZpIgI5gZ/MrMosauXDip8b5tRWU93xuJTb0jSnlftA&#10;IHdYxulwguLXAPbvjfZ2WtF22s/PcTSFRIWkn3xOQTn6vJ9DSqfLRMbPr5FUki700KL+WnR3HExC&#10;/BwUDIfxRR+VwyBBN0q1NkmwLPLJ0s18pX8IawTd2uAgVgijWW5HabdmxydI1S6kJyeh+tEDlVTc&#10;87QFm1IWfWNDVdyQ2nPPpUIJofF8gPZQkoH7BvFKVhZQve1S3byZnsTu6DDWerqw3Ep7ygNvhp9B&#10;VIwouRnGJEfdSQJuSkBHuzFGeE0K+KQbFGOWKnCOcJtu61CLtydojccZoy2t6KupQ9vDStRQVUll&#10;ktcb63i5uoqtOVkCNs/tHLYJ7hei5Ahkpej4eV/w5Pk0s4jvt7bx3daWAp0ouvefQfcd98mPAwP4&#10;iaruRWM9tqofYYkHcm9aEv5lpF/Nwu7zYJqkjeigrVjjwbdWWoyXVH8/9Xfip4EufNfbibedbbTw&#10;A/jPhNj7/kGMlN2n8p2inZ3j/uAoVlKOTVr0N1SXArqRpmY8uXkL+ZJuQIUU4mwNX0cLnDv3JS5p&#10;HIelLe2UuwUsZFLBXh9GtjowstaEoZUG9C0uqa2Ttzns3E1g5awPHdMLVHTnaWu1qeiO49j5v8NJ&#10;QjEgyg3+1zzg4GsJXWsNaFvSYrkZwsnfGnbyeoalGyHH9zB3MVC3XQJt1fMtCU4HXxt4BDrTvgbA&#10;lp/RzNIIRrKcytYSF6k0f/vNb2BqZYQQPn79Rhzuld1Badk9lJUXo6b6ibrWMsjBdoDffbx3FDNU&#10;2XOjU1gYn8H82DRmRyZVGskkj6uJfiq5HtrVrj4M8GAeaO/hsdihcgu765rRyGP7/q07aHlYhS4O&#10;5H1NT9Hb2IIegk7y5VprqlQ/k0ae9N5UYWYmBqqKspa2BiytTJGTm4VrHFBkcuXylQu4wIFEQ5v7&#10;0ozPs5c+xC6I5ICfmZMNKwdL2LvawY8Dz72yIkTGRsDBjWo3IgipWSlITEuAk7sjdAy1YWlvgZgk&#10;KjjCy9PTk8rRV3XhFwUmUBJllUerK81vMtKvIzYmUlUNSk1JRDqPM+nOl56eofLh5PliWcXyCuwk&#10;ZGlXSUmJsq2SFCxNryVlpIYqTprq1NcTcI21qK+rQgOPy6bGGt7fRLgdzLoeqjoB3eF1u78VvwY5&#10;iXbC6jAd5GhKyNG0EBW8ffR5Pz/3c1WSo69ToOsi2H4lVFpJJ8H2Of4qvWS4jJB7WIeJqibM0O4t&#10;UvYvtfdhmSPkWncvQdSNpV5aQsJpmHZrkGAa5kneRtL29nRC6tLncUSpeVChustLF/83q9t4vbiB&#10;FzNL2KNa2h4ewy5tn6i311Ryr3lCbwxRLfb1Yp6yeKK6FpOVVZiqqleAm+eBOsMDcojKT2YfR2ob&#10;MFLdyL8bMEoQTlLZTTY+o9Ij8GhRJjlyj/E1owS1xAhH857HtWh/8Bgd1XWq6fT+2gZht3lgs2lf&#10;dwiPbUL7EHQvxyaxN8jP2D9MFbqEH/g9FOhkcmV6Fm+ptt73D1CR9RNY/fizFM582ordmsdYIej6&#10;UhLwrrEa/0I7KhVJdisrMUwLsZibg83iIqxR9b2oe4D3T2vwob0J79pa8am7C//X3LyamZXKyj/O&#10;zeDj1CQWqG77HzzCzoCkuSxgX0BHu/WYoHtA21LMg/1mQiTMJUfuylewJXCsGRYu+gSQHkycdWDi&#10;pAtLZ0OCzQz2HgI4M3VtzsbVmMCzIozsCTxDaBlfIBz1ccXgDL489R9h7qAPJ19r6FlehbmTIRx9&#10;rFTSsNhWuV5nxuda8j1EyVnw9bYeZnAPcoAp79clWHWtNPl+xjC1NYS+qS4VjD6tmqGKk2eOqVUY&#10;bl72BEQA0jJjkV+UhaqaClRU3qdCSUJ+Xi6GenisUdmJOhvuHCDwRtR1uJmhSRWSFDw1QNj1jWKs&#10;exgjXQfX5npaOqnQeKI+rkP13fu4m3YTD3IL0MZjQSqUyDW6Xh4bnY2Nyq42V1ejoeqJqtRjQDUn&#10;zZIsLc3g5OQAdw9XWsLrqifw8RPf4rLGBWjpXlFqVFP7Ci5qXIKJqTlS0zKRlpEBv0BfpKanIDUj&#10;BWGRoXBycUTu7RxlbaUac3JKEhIIK6l+IpY3KJRWPz4OHh7uCnQBAQHKwgqwBFSR4eGIDg9T1+ai&#10;I8IghTSu00GlJgvsUgm7A0Unyb0CtcPkXym9JPCT+8SuyuNiXSVPrvrJE2VZpfCsFNA97OEqTXGa&#10;CboWCoRD0B3CTkAmwPvX4m+B7m9ZVzWxQJ6o4O2jzzt8rtwvs6l/ed0zWtQeNbP6a/FLK/tX1nWs&#10;nJB52EA72YK5+naeZF1YaGG0EnD8sIvPqKCo2Ea57aW87WAMEXS1tdUoyL/NEScVsZGRuJWWjl6q&#10;qSWC7O3mC7zZeI436zuq38JrKikpQ74vtcPGxrBJRbQgAO3vw0p3N4ZkiVd5JaZrqOoIugVa6EWx&#10;oVRyA4RgV+Vj9FVUY6CiBsOP6jFGKEtM8KCeqG3FKC3JMGOIEByi7ZWlPl1Uqe0PZIVHE7ZoVeX6&#10;3MuVdbV9xdiVsj5inwm5V1O0rwSepJvsUSn8uLBCyG0fdOxaXsNHWm+ZJX1LIL2jIv2+pwd/pML9&#10;jj/SS8r/zfISjNxIwXJxPlXfAL7nYz/Qhu3wYJtITcHOvQJs3svDSsktbD8uwovaCtrZJ3hFlfbn&#10;kQm8pf1ebmzAh0m5XtmhcgfnaF+3af9fUdHtzx+A7klOLiqzs1CRewOPivOQfzuFltSIkNGEmYs2&#10;rLyosLwJPB8qDh9jOHpZKqjZuJqo22EyaZAcjJAYH0TSYsamhiEo2ktNVhgSUHINT8eUJ7C9HvQt&#10;aVmpCm0ElHzt4aSEwE+uzUk4+9khONYPabmJSM6ORXRaGK2to+oZYWChA0Nzglc1wtbHpSvn8M3x&#10;38PcykD1mg2O8ERsUjBy8lNp/24hINCLkDGBnbUF7vBk723vJLh4cDd2oK+lG4NtfRjtHMI4wTbe&#10;TWvbM6IgN9w+oCDX/7SHVlTWN9eiPO8eClIykZ+cgdqiMrQ94jFU9RfQtXP/tsgMpJQlu5GBBELE&#10;xtoSFy6cUys6TE2NCZ0wBZTAQH9Y8zG5z9TcCFJp2J1w0jcwgqeXH9IzsnE9JQ1xCbGIkMKztJYx&#10;cddw81YWHlc9Qi0Vo2xlIkKKAQgAHZzsVUn60DAC0cmJsPNQkxGi6CRnTtRdOCMsMABZ6WlqdVJM&#10;RLhqYSDX65ITExHJcy44OFjZVFFs11OuK2V3CDuxsbKk64Es4ifgZImX9Jg4bKQjkDsEnVyna5YJ&#10;ic+29TCOKrt/Lf5HQffLOPq8w+f+t6Br+x8H3XjZE0w/rMVcdTOWGtqx1NyJhaYOqqoOLFJVLXD0&#10;m6aU7uHo108FMz0ximpK/vIHPEhu3URiQhxioiLVRU4ZHXOp7mT6f3ttF+uStU4bu0JFJEu0JC9v&#10;qqMDE9w5E/wyz6UO3CBH5MpqjBNk07QbUpJpnvZjhfZlVdJGeMB3VD5BR9ljdJc/Qd/DGgxU1mKw&#10;sk5Bb/RJI4ZrmjHIzz9A+PXzgO570oBOgq6tokrNqk300QJubqvSTG83d7C/uvH5Gt0M9qfnDiYk&#10;xqnqaIte0Sb9tLiurKuA7hPV30c+993oGN7RYr6lRP7AH+BHqrFPVLX7BP7Ow3LM5WZjMvcmdlub&#10;8IexUfxxoB9/4Ai0eCcX87QgK4U5WC/Jxc6DAmw/uIfNijJscqT9vqcf+886sEfgvxYrT4U7Vd+I&#10;XUJuTay+KE6qvila8ye5uXjIE6i2tBAVBF1cXBDMnbVhZK9BG6kNay8j2PmawS7AAg4BlnD0toSN&#10;m6lSc75hrghPCFARIpMH8f6QsknugQ5w8bOFCaEmys/K2UhNQIiCMxYA2mgr2AngdC2ufJ6YIDip&#10;9HwiXOBHqxsc542olCDcuHtdzbzKkjEzO0PomRB2xrqqIc+x41+qQqiOTtbw9nFGQJA71U44wiN9&#10;VQ9eqWpiQSiamejDlsoqn9+1gWr+WR3B1MiThtHFY7OHA3AvXUefBOEm0U0l10LFJlkBNwk4X2cP&#10;BLp6Ij0mAZUFxVT1DRzwmhXkunlMN/KkLy++h7xsac/pT0uYrOygzLJKdzg7af3o4qSKEGRmZsDZ&#10;2RHGJoawsbPEnYLbVGq5cHN3R2BQKDw8fWFnfwAwe6o1mZTw8iHE42Oo9FKVkhPoibKzJMRlIsLW&#10;3gZBIYFI4SAoSk6uz8nkQZA0yw4JIWTDEczbEYSdNK0uKymlqovg32G4RsDFXruGoMAgFfm385F/&#10;h6BLTiGYM3AzS2zsTd53R+XilRPmFVJ2jcqumudnLUPaJTYSbg0CO6Xo6mhfZdb1L3EUdr8GuMP4&#10;m9aV53inijbaR/5+R+Mz0H49BGrSEKeDwOrkbcmfk787+fdBrtyvxd8E3YQUgqyqwTKVzyot4Epz&#10;B5XdU8w3tGGprgUzj6mgahrQTlXVIuqqqwuPpK8kFZ5I8+ycm7iemoz8wjsouV+sZqCkLtfCyjaW&#10;VrewsLiGBcJunrBYpaKTqift9Q2YGxjCm6U1LPIDDRFcY48b+H+aMU5LOtveQ1s7hGUqLFn5MEoQ&#10;dD2pRev9h3h2vxJtpZXoLHuEbkK6r7yK4KtH/yMCjtHN9+kgBNsJ72aCsbr8AZ41NGCL9u814fVu&#10;axd7VGzbAjduXzFezixid0wmJhbwRmJqAd/vbOHTlpRPX8V7fvb3BI7kwr3uGcB7/lBvCbTXtO2v&#10;eKDsPHyIpYJCjHNEnaG6+364Dz8O9eEPjO+6O7DxpBKjOdnKxm7dLcRzHribjDmOxq8JzBd9Mgs9&#10;gp2eXqxS3a3y++8NT2DuaRc2h8bxcnEes12deMgD+FFODkF3DwlRYVQacq1MB+auerSTtK9uRlRw&#10;0qTaFi6+NrSV5gpaLv6ivHxVRCQFqRlSzxBnpdjkcQeqPtlKmNK6CuAEbPK4PpWegE0UnbbZZeiY&#10;X6aC1FM22cSBNtVVG/ZUkI5+xvAIs0VIohd8wpxhYKmNq3oayuadlXSS06dgShvo4eoMPy9PRIWH&#10;qkKh58+dhL7hJdg5UCXaGquOY9JgPIL2T2YgCwvuqX4IsvxJol6uvRFYz1o60M7BuK2pHU8eVkEq&#10;8QYQWoYmBrh0+YLq8mZubgpX2tB0vk9rbR0GebK0UbmUlhara2AS0gtDwpWfS4/29dtvv8bXX3+p&#10;tvK3qDkjQwNVdUXgJcAS1SYzqJY20i+X+5ihb6gHbV0tQl1blaySNBNjUyPoGeiqmVbpryGPSRqK&#10;p7eHAmYa3ZDMsPr7+yvgeXl5qdui6NzcPODvF4KoSAKT9jgsNIpgC0VoSARCgsJVcQBJLr51Iwf3&#10;qVrTpGBnShYVahbyKECkfqTUYLx/r0j1fpWiuZJDJ8pO0k0Oq5YcVhyW0upHQ64THoLulyEq7zB+&#10;Cb5fA97hiorDGVwJgd+vQ45qjm7uKKS6nnWrGVVZqC/xa5D7tZDXHMYXTzlyDpc9UKXLJ57U0RLW&#10;Y4SKaLy2RVWz7SqrQMO9YhRSqcVTVsclJ6GIO621ow0VVDIizRua6pV0F8keEMQRyj8E6Zm5fKwF&#10;w3IxmdZvaW4B89MzKtFY8vOUjSTopORSH0E3TKCOcvSWdJFV2sd1qqvFwRFVhWKesJNKFD019Xj2&#10;4BGecuR+xmgreYh2Qq+DwGsn8NpklQdVXDutitiVVirFCn52GbkHO7vw/vke3m4TdEtSkXYZ+1Sc&#10;AroXMwuql+jrmSW8nVnG8xGqqPk5fL+9hR82NvBpcQnvJ2fwlvB50z+Mt7Ssb2jn96X/RH0ttqnM&#10;lsWm5uahj0B7QQj+48iQuo735+FhVUn4FUfNNR50M7eyMc/nTWTnYPJuEfZp4V+PDuF5fz92evtU&#10;v9HdQbH3I6p584ZM6MzNUQG34UFWNqpu30FzxQMkEBTWVECmdgIrWlVXI6o3uf5mCRcfG9VX1Zpq&#10;TtSYZ4gLQuP8EXjNG2FUdNEpofCL9IBHsJNqS2jmaKjgJqFvpQUDa6pEG6oxqjm5bc7HBXTyuK7F&#10;VcJOAzoWl2BgowF9m4tUlJcJ3KuwcNMh8Mz4f42hZ3YVGtoXVbPrU6dOqDJGTna2CPKTCrsBsDE3&#10;x9kTJ6BFKNg7msJe2gua6apJAD9/b574flR+PgjgsRRzLYGqS7rNFeN+6UNU8netJfyq6AJys/Pg&#10;5+MPMzMzBZMr0v9XXwtGxoZKnenr8XsZ6MPb1RXpCYmq2VNEZDiVU5BKH9GSyspSLPSqrFMlmDWl&#10;L7AOraqJ6gV85cplGOjrqb4RotScqfQkR04AJlbUUvpv8O/LGpdgbmmmFJvkyQnoDPj/zakS7ext&#10;lZq7yveW/Dl5XWBwAIL5GXy8fZSiCwwMVNfqRNFJLpyPjx8CCbPcWwfdwaQwp4TcFxoUqVZRpNOa&#10;F+QWIiuVYiM+RVVAuZGSjltZN3CHFlbBjgOrFM4Vx/X4UaW6ZierI55Q2UkCsUBPYCfQk9uHIfcJ&#10;8I6qu8P43wV0R9XdF73l5RitrsEEFd1U01OMNrRgpIEfmGqoMCUFUTwY/Pjjerg6wZ7y3EYqygZS&#10;GcRFIzk1UU2Tl1XcR+atG/w7CX5BvrhxMwcPOMo+ZBQXlaKk6B6tggAnC1Vl99W6VOm0tUf4TVGt&#10;dT+qxlBto0pvkdnerbFJrI2NY36QkGPMDgwe5PTRgk50dKka/x0PH+NZ2UM0F5eh8V45GkseoLH0&#10;ARruV6Cx4jGaaXebn1Qj72YW7G2sOOrdxXevX+Htzo7qwL+/uqZSYfaXVrBLay3/86O0Y5xbxovx&#10;GawPDeL1/Cz+URKfFxfxcWYWb/mcN0MjeEsF9qarHfu0rnvNTdilqlsn7Gb4Hbs5mk7dJ8hbW7BL&#10;uH1HwP5JVkH09eEHAnL7UQVGs7PRmZKKJarkVwpw3XhJIErT60Xuj5djU5jkbzHeRIVN4G3NzmKY&#10;B1VZZhaqaVPqCdW68jIe6LRDtgZqdYM1YWTvbg4nAk5gZ+tBeHhbwD3YEW7BDj9vfSJc4RnK35LP&#10;kcclRUQUmqSUWLgYQt9aE5qmF6BhdA7aFpdhbE/FyMdsPXnCelnAkCrvquklgk4Dxg7aMHEkVBwI&#10;PNuLMLC7BEt3Wk93E+iYHBTdNDE3gr4BwUHrJw14pBmPlHQ/c/I4tBREtGFmoU8oXCVM9GkFnZVl&#10;FHUmVs7Z2Q062no4c1qun12BsZEpHOyd4OrsDmtzG1zVuEoYaUBLV1OlbpjamMDEylilclhaScKv&#10;KxxpFfUIGVsqvAhaRm8fD1pRA1y5egkXLp7F6TMncObsSRw//g2++eb3OHHiG4bk0n2rbsvj586f&#10;VhMRAtEzvK1joA0PH3eVKnJFWwMGxvpw93aDjYM1LGzM1fNOEfLnLp1VjYQMaMmt7axg52SrIio2&#10;Ehk30lUaiIBNICchuXRyjS0pKRmxsQmQRjjxcTyv/AJpaaMJwghERlzjuZSHgtuFqvJJZFgUkhOu&#10;IyUpFalJ13EjPUWlpuRkZ6LgTi7u3c3H/ZJ7qKgoV+tdJXlYgHcIPVF5sj287/B+AZ7A7pfK7n8G&#10;6KSyyb+WUtJF5X00NaTzWReta4+qSCIh61n/XdH1l/hikh57vPWpKmXTTXlfQc+fnSCAo2zmQZGY&#10;EMUfwAMunlJ80RaOPEgcKONtnKWSgwdyC3PQ8LQeCSnx8PL3RHxKHErvEzy0F8NUZP20Y4rUVEBN&#10;VY+xND6Gt1tbqqnJDE/+rppa9Dc0qgoT8z19WCVI1gjCldFRVSVlnjFD6Ez092KirxfjPT0Y404b&#10;fdaGgfpGWtpqtD6sRD0teBVB84Rq8TFHsIfF91BakI/YaxHQ0dLgQXELH16/xJvdbbzcXMdLWaK2&#10;tqY6fm3LtcLJKXxa31S9Il5QvW3xf6739+Djwjz+uLmBHxYX8HaSqm9slMpOlnD14zU/z+vubuzz&#10;h9lpasby4yeYpT1Ypz16yR9zhaPk7IMKrD2uVg1xfhjqx3ta2S3e/66jEz/ye+4PDuK51K6jghSg&#10;Sveq3dEJdD58hJHGp5jvJeRHRtHEv8tv5uJxbj6q84vQXl2LnqetVDgFiIoKgqs7raqjTDpY8fex&#10;gLU7LamfJXyj3OAV7qzSPxz9+JivBe2moXrMzttMpYdIWND6SrqIoZ0mNIzP4pTm17hoSLvprAcb&#10;T1OVQuJJSyrdvQzl2p2oPxvaM8LO0oO22ZOg9TWGe4gNVaIVTGz0VHqJBW1oZFQo0tOS4enhQoWl&#10;pRryXL50jgC7okAnqzguXT6rypYHBNBiBwcTcsG0nhaqcOflyxqEzmn8/vdf4Xe/E1t5XK2hPXv2&#10;HE7TEl/g+13ke2gaUG2aUpFa0n5bGquGPe5eLnAkWCwIPmcev4b8/4aGBK+ZAVWfnvrfp05/S5gd&#10;x9ff/A5ffvUbfPPt73Bcusp9rsSiceU87egFVdbq+Jlj0NS7yvPBGTaO1qoCjL2Lnfrb0c0BVvyf&#10;4TFhSE5Pgp0L/x//jzz//JVzuKh5Qb3G3dcNUfGRCI8MU7OlAjqxrLKVvwXwoaHyWIZqmpOYmEz4&#10;3UFBQaFa73otOgYJcYkqYq7FIikhGckEnFQ/SU25rvZ1RoZMTqQjL/cmlXAe7hXdUZZdZmIPi2sK&#10;8GR7CDm5LVu5Xwpzym1RemJtf2llBWpHgXcYcs3uX4uj8FOVTT5XKZE4TClRaSc8vw/TQqQKiaSN&#10;dHf1qBSS3m6Ci5z4740vHhcVoSTnFgqpfHK4k6NDwmFnIV2MHGhN76O64RGCwwMIMS94+nkjJok7&#10;ODUFYVHhCA4NQnxSnLpGJ9cuiorv4hk/7PDgMBbnFtHBL5Sfm4NqWtzR3i4sTfLEJmCkoYn08Own&#10;YCWkYrGsVV3g61ZGxgm6CSwz5DlSX06qBo/R/g0RKv0ESL9A7ukzVXNOaot1Ujm1Vj9BLeW5lJMq&#10;zMumfE/DnbybSE27rpboyEXlt6+lWu0OXoiaJOSeU9FJxZX1qRlVjfbjxjbeLq9jb0oW/Y9ijVCV&#10;yiafFhbVQvv3ouoEduOjauLgNe3pu2GGzMhSmb0dGMAb3v+O3/PDBINQ3+/txUpDA6Z58Cw31eH9&#10;yAD+y+qyWtAv/WBfjY5jn+/54yqVJaG+wf839awdDQR2i5TmeciDkANHSc4dPKRNqb59D03FFeh4&#10;XIuhpx0Y4UDS19nB0TsDhiaaBAytprOkmegqtSbW1cqVCsdBT11/kxlUZ39bOPnZqIkFSRWxkGVi&#10;fEyeY2yvq67FfXP+Nzit+a26VicTE06+NvAJd4d/pB/cg1z5PlbqMUkqtvMyg3MAlWSAGVyDrOAR&#10;ZE/7bEeVKb1fteBAwNhbW+FaRDgVVTCiwkJha2UBacZz4fwZfPX1bwmbY+p5MTHXqF4CoKNjgG+/&#10;odI6fZ5A1McVDW2cOnkOv/vt1zh+jOqKSu7S5Ys4c05KTp3AJa2L0DHTVn1jNbkfDKgkTajoTCxN&#10;1QSBLOWypI2UZtxy/c6ECtPMzESVfT/Hz3D6tFRWOUmgHlchDZXEturQgl7WuIiz/D9SqPQKB00j&#10;vlZWQUg5eZlB9fByV6sffGi5xbq6e7khPCpMhQ/PGbnvcEWETETI45JA7OHpAUdHJ3WdTiyrqLmM&#10;jAwFvcDAILVgXxpci2UND4tWvSKkbHrBnSLkZB1UOhH7Gk9rLxWKrycQdMlUdDw/Mwi8bB7zuXRR&#10;t3OyVZOru7SxpZ/TTgR2h6A7DElBEeiJbZX8O3ne4XMEeFLV5LCyiUDtEHpH45cK72j8Neio6H5l&#10;PWuvpJsQcIe2VSzrUTuq7Gv3f398cefmDYTwx3Cy4Q/g4oaQoDA4ObkjOCQK+cX5iIgPh7WDLGXx&#10;QlS0LDSOoIQ+mBqX6fSw8BA1MuVRIlfXVqGi8gGqqGwaCKC05GSkJsSh6ckjQm4U+xvLhNwalmgB&#10;R2hBB3hCj3R1q8IA07Smci1ueVjU3AQWCQBpljIzPKIa9wxSPfV2i3dvQyd3ckejtKdrUGWjntZS&#10;1dVVoYb/uyg/B7c4kpWUFOB+eREKKNvlQPejHdp7vqOarOxubGCH9lUa5WwvLmNzhmAjmKUk0puV&#10;dezPSeWVcewQvpscDV5NCIjW8N3SMj7Mz+P1DC3s1DjeEGavCLtXVH/fTU7gj1SH360t4f3yHN4v&#10;zeITtz8sL+Dj3DR2qUifD/fiD7z/1UAfZp5UYZej00sC/Y2kv8xOY6mrA8tUud3cf7V3i/DgVh4a&#10;H1SiVG7fLaFlfYCnJY/U9cgeySts7kA/o4/AKyksgKGRJvTNaCntqWrsrkDfkgqHf2uaXFRLugRm&#10;cq1Nrr9d1DsNTeMLMLDWgqk9T0JCT67JaZteVmBz9LHGWa3jsHAyUpCTv10DHGEnpYoC3eHkY8/n&#10;WSqQOvlRpQTbwiXIAm4h1vALd0V4fBCSUuPh5uFMcJzAyW+/hYezMyyMjTmIUvEZ6OPqxQs49s2X&#10;+P2Xf69WJPj4eMHa2pZq7Ry++vI4vvn6JC5d5HfQNoCWpp66LZBzcfZESGi4sqsnqMSu6l+FlbMl&#10;oW0BU37eq6ZXoU2raEjIWdAuuhNE0mlfrrnp6+upSQa5raero/Lk5L7LhKZUXDl96gB2Ar0L/Fvu&#10;k8kUaQok1+IOqjKfV5MK0iBItgIxfyrRsIhQBUG539zCVDXS8fH1Vl3ELCzN1TGYmBSP5OtJiIuP&#10;oXXNoAJLVQr2WnS0mozw9vaGq6sr7wtFSHAk/H2D4esTxAiEl5Rf53l5I+0m0pMOrs9lp99CUkyS&#10;qkx8PS4FKQlJuEPhIg3ns9JSVfqMQO4e3U2+NLj6vHJCICaqTbYCOAmZpZW0FLGsAjfJxZOm9ofK&#10;TlSdgE6KAAjUROEdKr3DOAo9geG/BrrDBf//Leg6CLe/lFj6NdBJ4Yefo+vfF1+4ODpAW1MTV69c&#10;ga2tPSwtaT1cPJGSloWYxFg4ezjCiZI8PDKUow1ldUAgPN09cO1aDHJu5yGZI0cx/X/L02YUFhXy&#10;xw5Dfv5t1FJh3b5F2Zx3C8Nd7ZgbHcBYd7uynX1NrehtasFwWweGCTxZSztByzbbS1XXTzU4NIp5&#10;WtgZwm+KammS9m6wl19acmq4g9q5c59STsti7IOaeZTa9+8iL0em16/jXsltVNXwR3xI+1pRwtHT&#10;k7bIAutrK1R0u3i+to4dqrkX6xtK1e1KEjHjk5QuX93Ea5mJJYxfEnZ7jNdUe9+vEHSSasLnvaed&#10;fUur+XZWlo7Jmt0p/Inv9c87uwcztTsb+Li5hg/rK/jI//kjre8/v3iOn9Zp15vq0V1SjFWq0h/m&#10;qRTXNvCe23kq1PU+qlbpvXn3Hh7k5OJ+Th6aKh/jSVklqkoeorlMJlxqVXRXNWOAkBtslf4Ybajg&#10;e1pZGcPcVh8uBI+NhwnMHGnPbHXUVuAls7CXDXjy6pyEKe9zJMC0zTWgZXYJelaaMKIdNSEMvSPc&#10;kJF/XW0NbbUPFJ+jPsOQEDWGvhWVn50BbKkOJZlYyq17hDrCI9we3pFO8I1whV+kJ64lRyIuJQaW&#10;tmZUUZoH1+lkVlKqD6uuZBdwhmA5RRDq6+nh5PGT+H/+P/4T/u4//ha/+803+PJ33+LiBYL6qg6P&#10;T22cOXOeIPDjyVpKBRSqbLGBiZ6yiFaOhBw/m4kDQWNjCF0zQxhZmMA70Bc+AT4w5W0dHS2+xyna&#10;1FM/Tz6IWhPYCfzUpMLVS2p2VBSbzKZaWVuoSQ1p8XjqzElVV+8QdDLhIbd/9/vf4sTp49DR14Gu&#10;ASFKm2xKNWnM/ylbCVsnO1yTlJMbafAjFJ1cHdXKiCQ6pJDQUDhxEJCcOn+eX9JFTCYjXF3d4eHh&#10;BV/fAJ5vsYiMukYAhlHhBSGRCi6ZCi4x7rrapiTRpt7Kp6JLxY30VLqZHG7TkJ7K85PnZUV5GW1s&#10;Dgqp6srpfAR2xcX3cI9RdK+Iwdv3ipVNvi+Xgaqq+ViJ2j7hoFzDc+0ZhclTHqdNTQRcszS7PgDd&#10;YfxboDtqY/826P62ovsr0P074wtdXUNoa+nDQN8YDvYusLdzxoOyR6RuF7/wfeQQVNk5WZBcIFFu&#10;0uRELGsFLVVa+k3+MCFqx3T18Pnl9/lYIMMf8QnRyEhPwnXCsu7JQ/QQhB0NdargYW9dE4Za2hjP&#10;MNzahpGn7SqFZIoklzJLcwTejKwWoJoa7+5VIJRGML0cCbppdZ/V1xN09WjkD/CEI1Lu7UzEJkQg&#10;NSOBkLuDR1VlqKqtwP0HhSh5cBfZd7Lg6eWCybERvNzcpqrcwovlDbwgZHao0sRK7y5QrW3t4gPt&#10;q6S9vJyax/OxGeyMTmN/ehHvpG3jzJJKQ3lBq/tyehb7tLJye5+K8KetHfzpxUt8omL8JL1Y957j&#10;B9rkf9jbwx95/3f8HzOEezdt6DotqxQ7+OftXfxpYwvTDc1YbOnERvcQWu6VqWtxpdm5KMsvwKPi&#10;UrTcr0ZzaRWeEnBPKzmiPqxDZx3t+7MeWn8eHDyg7uXnwZJ2zdScoPO0g42LmUoXEcgdhig2UW4C&#10;Lkt3U+jacIAzvwRtK6oSex2YOBN+hJZPtAcSc2KRkB0DM1cj9ZierRYuGp2FoYMu9Pi6C4ZnYEzb&#10;6hhgCwd/G3gQbr7XPBke8OJteQ/pzB+TGYHo9Ag4eNpDx0RbNb8+K1bxjNjFMzh7+hwunL6Ib39/&#10;DP/p//w7/O4//R5f/v1X+PLvvsLvf/MVFdVBKXYp4nn27Fk1O+nt7YPzF85B30gb9k7WsCJITcwN&#10;1O3IayHwD/JVs5yyCkHSneyp5iT149yFszh+8hiOnfgWX3/7FU6ePqH+lnJSAq5Lmhq07QYwtjWH&#10;rTMVq4sD7Li1d7SjIiO4CDaZlRVLK2pQwCmK7+QpgRwtsZEe4WqslKShjRl0LKkapeeEsw3Vph0c&#10;vVxp522hb2KgUlNk8X9kdJhKHtYh6B0cXVSZ9PiEFDqqMAVEX6pASUeJISTl/AulgwoNk/p0CYhW&#10;QVgmpyE2LgmZWTmqGbYkJ9/KzVbnrFxSkhQwuawkaTFZ2Zmoa6hFfuFt5XbulRSpKLlPEN4upGuL&#10;wyPpBVtP4UIXca/4PiF4X9W2a6VzkN4TDY2tP0djo3T5PyjiKaA7vFb3b0U7gdnJwf5odLUd5Mt1&#10;8X8cQk5mTI+C7pfxa1D7tfji6hUdniC28PEKgLeXPyLCY1QV08qKJygl6ErKilFTV43omCh1PUJ2&#10;vqi2ykdPkJOTzx2cgOupqbhNFffw0QPk5HKnluQjToEumSNJMaVzNh6Xl6CdO7iHO0YU3TDB1t9y&#10;sPZwgMBTW+64waanBF8HlV+3qiEnuU/9BFyf7AAZFWhZ6+XiKWV3XtZNBPtxdOSBJE1KklNjUVCU&#10;g7KKIlQ+uY/isgLkl+ShqKwQQaF+KOWP/YKge7XOWNvBFuF2WDRUloZ9pHX9sLmDN8u0r7OyfG0e&#10;u+MEGkH3cWULP6zvUslR7SnIzeGVFBqdkz4Ts+q+11RmUp7qhxd7+MP+S/zp1Sv8o7Tp43Ola7yA&#10;bn9kDP9IwP6Zn0MKHozX1GGitgF7srSpsR1VeYV4yP1amX8XD4vuoYpgFNC1PahD1+NmPHvUqEDX&#10;3dCOofY+DLV1oo+jY25mOowMCSTaOBNLnnBWVBcWV5SCu2p0QUFO0k1E4WmbExwEnI61poKbAMvS&#10;wxTmbsZwD3MmrLwQdzMa8dnXYOVppuAmIXDTstRQtwV+8nyBnHOQPTw/g84vxgs+3AroAuJ8CLpI&#10;3LibhuBrQbiodQHHzx6A5uTJkzhxnJb22CkFuWO/p1Wlgvv93315ADrG73/zpYLbpUsXFegkv0zK&#10;EUl3MSn1ZGiiC1sHy59BZ8S/pay5j78nARKhrKNcE5PreAI5AawoM0nx0NS+CrGYspXHdAhCQyox&#10;PSsTmNhZwMrBhurYEmbW5gqapmZUZyZGCnQaGpcpDg5SUiQ15aCMkxYu0P4amnGwoXswtOJAYsFB&#10;gp/NzNGaCtgC+vxbrhuK4rOxtVbFDlzdneDty/0WQFsaFk51F4FrMQm0uMk/r7KQ5GJRfwmJ8coe&#10;X4uNVYDzDwilNQ5EZGSsek1IaCTPx3h1zVzSvSQkaflmtpRdz1bAk0tMRffofrgtKMzH3XuFdGIF&#10;vH2X7081mHkLUqRTOojlF9zDrVt3UFZOx/S5q1htXTPqG1pQX38QDQ2Nys4ewu6Xiu5fi/9ZoDtM&#10;Ofm34osw7lh//yC4u3nC3NwKlhY2cHRwpjUIQ1JKEopoCQuLCxAUFqiqMYRGUsFVlBJmpcjLLyRY&#10;ipCbn4v8ojtIyUhGbOI1VDwup62VNYxSC+shIkIDVFPpnjZK2doatFRVobulGd0cAbqbm5QieVZL&#10;G0qF1ljxEI2Vlep5Txvq0VRTRUX4COXFRcjnj5WVloLosBAE+njB3ckRVy6eh57BVY68FoiICUJS&#10;Wgxu5qXxc3PEKs5BdkGmUnQ2PCE8PFywu7mJV1RurzZ2sbu2hq1lAm19TXWF//icoNsm6KQKy8IS&#10;XszMq3guIJtbxHdUe3/YfYE/7DzH95tb+EAr+255RfXHeEl1J+0T18ZGsTs3h9dLS3izyPeYnsE2&#10;7e+LiSl1fe/HFVrkhQVsSzHT6moMEdrPR0awPTyB9opHqLpdgIbSMtRRJdcS5mJd2wVsT7ivqloI&#10;unqCTgYMquDOAUYPB4N2pCcnQEvzEtXJSZy7fALntU5CgwrMzssczoSRrE2VVBEts4vQMDlHFXeZ&#10;oDKChbsxrL3M1G3ZekW6IijBl4ruGhVZgLrf2EmXoYfzBqcIRJ7wkizsrAdbH6omX0u4hToQdC58&#10;rQsB585wU1u/GE/1HjEZPMYifHGKn+3k+RP45tjX+N3vfncQv/k9vvrd1zjxLR8j9L787QHgJH7z&#10;d7+lWjqJixcvqmrFUrdNLtw7ODiovDYtvSuwIEiMCTldQy1oG2iqv+OTY3CLg6tUEtEl/L8+/pVK&#10;9bigcV6lekhqiKSDGFMBS9URmVTQN9aDIUGkT/tvSBVmSkVmTOiZWhoTdLSfBJghnye9MCTV5PyF&#10;Myol5eJFUXTHcIrW9cTJb9X7G5rTNvO1Omb6uELVqafyHQk/3m9mbarez9rWAs5uDrB3tlXpKPJZ&#10;pLqLk4srXNy94OjqrD6/N6GtJjao/HxpweOT45B1KxvxSdcRGhFFQAarbZJ0DLt5i+dfPGISrtEm&#10;R6vXRMYQnLwt9926nY3KqocouEfAlRSqc7agKB+3C3ORTVt7u+AunlTX4dGTGjzgcZdzO1+9Z0FR&#10;MTKzc1As2RQUJ7UNTaipb1RRV9+gUlAOYSeq7tDK/i3YtRF0HYTb0egk6CS1pJODt6SVSDUSqUpy&#10;NE3kl3HYDOffii8cHJ0IOEvo61Nm6+mri8FyXSA8LIJf7gZu381FSFQwfAK9kZiagMycDKTcuA7f&#10;oACERUUiNTMNedxRdc21uCNlg+LCkJKZjLSsFDQ/a0DZg3uIiAhGXm4Wxob7VYz096DmUQVuU1rn&#10;U2I/qSjDowf3cb/gDorzcpDP+3OoUFKT+aPxhwoNCYCHuzMhbAIDPS2VmuBgZ4UAPy9oXuXorMuR&#10;1EIbHn5OCI32x7XEMNzIuY6cwkykcJt6KxV+wT4w40g6OzWFfSq3Paq6va0NbK0tYXNpATsrSwTg&#10;Jm3nnsrxe02FJ8U3BXgvqdok9qjMZIH9p41NfL+1hR8JxR+kyolUBRbwURm+Ifj2CbIXs1R9s1Kl&#10;mLZXWj7Ka6VZdl8PZltbMFZXi/H6Oqx0d/I5s5jgDy1pMk0EXOsj2oQnj9Fa9QRt1TWEXCN6q2l7&#10;q0XR1fHxOvQ2tWGYI954D+V7exvCg/xw7sxxXLx0mjD5GprGl+BCW+kV4awqj0i1EW2LS7hqdl6F&#10;vh2h4E4L6yGAo71yNaAyExtqRWg5U9FFqr8FaPKYkaMOrvB1AXFeVG7utLJX1evcQu3hEe6kIOce&#10;5sitswKdX4wHg9C79hl6BJ2ZrSlcvV1wVfsK/sN/+A/4zd//Bn//n36Dr7/8Bt9+fQwnjp3E8W9P&#10;4O//7jcKcr/9ze/wzTffKAUnCcGyvtPOzk41dwmmyjlz4STtIqFlqgctKlkBnZO7A+4/LEH4tTBC&#10;zxwnzlIpniRIuT3DfXNJ8yKfp6WqiOio1+qr0DXiIMC/tc30CCZ+X8nFszaBMeFnTtgZmejR3l6i&#10;5T5GwB0n7E6pmeKzBOhZAu+cQO/SWVXlREuPapFQ0zXVZYi65nuI6uT7GJrw/xG0hgY6sCAM7Vys&#10;qB6pGHnbjAB0dHOBf3Aw3DmQB4UHqvMt/SYVcWSQ+k4S16jU4pOvE2pJqglOFAcAaX6Tc6eA52Ya&#10;nxPKQT+c50IIz8cIZGSnI/46n8P3yMknuOi4yh+XIf/eHb7/DQqBmzyPM3Dn7j08puB4XFOL0gcV&#10;SLieQvFyAxUcjG9T8eXfu4cSDr61dFXVBNuTunrU1Nb9vLricIXF0STjo9fujoLumVyCYgjwJJ59&#10;3kq00+0dTS2R7c9Bl6fSTT7HX1Uw6f7r6OO5cRhfyNS9sbG5ukZnaGgKays7mBhbIDgoDI1UW3KN&#10;Tq4NRMdG4cHDcqSkX1c2Nv/uHbVYufh+Ee4QdLUNj2lz86n+cpCRmwavQC9EJUQiPfM6CgjLGxnX&#10;lbpraWlAMdWZvxQkDAlCNC1GDiX1ndu5CAsKRGxkBNxdnPg5OAIaEby2VgiJCIEjbbNcMD527Bu1&#10;RCcmJhq5ubfUMh99Q02OzIYcHS1V8xL/YE9ExYYQtkm4TtAl3kzGteRrtDdGeMqd/P7VG7wk7J7v&#10;bGNzYxWrC/MHym5tHR9oNd9RsYmF/UB7uTe/hNcr61R5G3hOaK2NjmOlfwBr/VLCahjb/Pv55JRS&#10;dB8JurdLy9ifowrkfc/HJ/FibBLPh0ax3TeElY4uLBJo8/yBpzkqSi8Mab6zJOt5CbSnVQfRRjvb&#10;XluPDh5InbS1PU9aCLqnVHQ8QCob8OwJVXBTJ61rLyZ7B5Q69nC2w6kTX+PCpVM4e+k4Ty5ttR5V&#10;ln+JmjOwoeIxuwxNE56I3BrJMi53E9h4mysLKspObKv8rW2lAXs/K3W/CQEpz9O301IWVa7dJefF&#10;83Fr3qet7vOKdFPWVV4vW2/J3ft8n0c47/v/8PZfXZKkR5YgmL9hZroKSGQGdc4555xzzrmHc845&#10;jQgP5u7hHpxzHpGcJ4ACR6HQKNZd1V090/Owu2dPn95z9hfcvVfMNdIzkIlC99TOgxxVU1MzU1Ny&#10;v3tF5BPpqUHHQDvy+UCn8sEPDg3CwUMHcfjwYWNwfl7+8PcKQIB3oK0fPUCQO+iOg+8c4rX2Ro8q&#10;eQwMGNAJ9BSlbKXU8w/yRmxCJNkZ5TjZXVZeOu+Vdr5WKXTX9CsFEOSLCyIQBQRxIIiJMH+a+dQI&#10;NmJ2krCKnKZwPYkAlUbWlUsGlkvWJfDJ5gCpoIUSihWN1cR/+ecSEuIsWqtqxNHhoYiLcfWztUhs&#10;FsGSn1N5qhJem6LyYv5Wmut9St8EWkpyHHIKUq00exUBWkwvmcfVoRkTfD5aOXhJfuoZnJqdxPTs&#10;lEnNmbk5tLYfQ08vmdvwGEZGJyl7+9HXP4wTGxuU7ZTA3Z3m+xscHiDbG7fndnBkACPjw1ZhZY6A&#10;qPfbSSJm+N6FS5dISq7g3NaONbyem19Gb9+QNdq5ePmasTxJWrVQvH7zDi5due5quHOFr1Uw4OY3&#10;U8qcKWQCvP1Mz5G0sscPyepozwlssmcCPbNHePH4+bek6/4ac842x957TlDbsz+Sti+/MfPRxcXy&#10;xkjP5YnPQEx0Ii9cHHp7BvGAD9CVa5cxPTNlJ+X0mVM2R2+XDEwOzXsP7uLR0/uUsCu8EMMYm+wl&#10;Nd7E9QdX0UVm197XxtGnnyd5nCetkxemw6a/6OQLNC9fvWRzZB3fQWVFGWqqKgm0GRbRSiB76yAb&#10;vPngtjlhNe8wUln1IUEo4PrS8iLBkg9QURYvWCMaW6qhBiby17W216FvsBPD88MYX5nC6Pw42rvb&#10;LHL8wcv38De/pmz9m7/BH/7wNxaN/d2vCGIEqD9Qcspn908Etn8iwP09ge4//+7f418UpPjr3+M/&#10;/PLX+Icfu+Tobwl2qt33K44ev6T97qNP8AdVTP7sc1v/G83yIMD9ntT5968+xO84Gv36yTNr+PNT&#10;At0fPvgIv3z0BB9cuoLnlACKJD/lTfKCI+YLygJtE9B9QJAT0L0k4AnonlLCqqLHp88/xM8Iorcv&#10;XURWagIZkacxuvAYsoxYPtQpZDCplFjxfra0uao0RVot+FCVTmDLM/9cISVuXU8VqjrLzBeXWBhL&#10;iUqpVU02QsDTukBuYn0EMyfH0T3ZbuAnH58+09hf6wI2gp0Ar6arwkzrtV0Eu85aJGYkGKtqaK6z&#10;HLKQkGCTrEG+ZKE+QQjwCoTXEW+UF1UgNS4NqUlpOHzosEUji4qKkJ+fb6YabqrgGxkTilyypRTJ&#10;1pQY9A50Wg+HGLK22roa872F0wR0vpr14Ov1OvAgi42PsalaKamu+agKEiSSwWVQSuaXFZJpFZuP&#10;Licvm+c1Ah4ebgQ7X6jvhUBO+Xjy2UVHRiA6lGyO2wP8fK2sUwy/O5OfU3pLMYGujPd9VlYGoiIo&#10;n8PDER8RhVgef1RcAI8h3Dr+F5Xot7LQ2FRvQRRNE2vvaLW0LqWjyD8nn5v6s8pHV1PbhJLSSp6L&#10;ajLcPvPRjZHlyZ8nIHN8fHp29VkRFgf8tF2ERc/VxNQYdsngzu9cNoAbHePzQlMj7PM7l7B+/DSW&#10;NRPj9JZ1/Hca7yhIcZ5y9jJB0plN4YCewM6xe/fuEvi+PZXsMcHu2RtA57I/BjqtO/Ym0O23N4Fu&#10;/3tvVannZG09ysoqKA/ySKszTcouLi7jytUruHrjio0iOsGK2ChSI9ve2SIIXsKNW9c4Sgxy9GlA&#10;S3utsbr7z+9hjODW0NFosyWUnW49MmkFRflWDODTzz/B/Yf3OCqcR11jHZbXlswpW6AbKyfLkisz&#10;cjIwMjmGRy+ecDQaRFVNpTE8ZwSWo7muoYYg14ye/nY+QNUor3IFJprb6tDW2Yim7ib0TgyQ0Q1h&#10;eGyI/7UGlZTrW7xZfvPrX+Pv/vbf4+8oWX//m9/g51+qqu0X+PnnX1iy8q+++MqCFP9JpZ0Iev9R&#10;TXMIgOab4/Z/+SXfo7T9JzK9f6Q0/VuyuH9Phvf7T78wIPz7z77CP9BUnv3vPvwcvyLV/qtHT/FT&#10;gptaLf72FUeki1fwGUHtgweP8IxL5Qa+uE2QUyGFG+oifwfv33yI927wprh6j0BHIOTrjwl0X71S&#10;V7avsMNRPDaMgEYpFRkdgrCYIITEkMXE+sAj+BD8Ij0QmxFuc1SVN6eJ+oqcZpSloEAgV5+LUjWq&#10;7qlG23ATCutykVWRjrzqLOTVZCO7UsU1y7CiZjjroxhY7EfvXA8qOsoIdslkfNkEsyqCXR3q+2rJ&#10;8srsvSpNOxPL66lDdVO1MZvKuiqqg0HMkpVUVlYjMIAMNCgUITSBXkxULMbIUro7+f1llThw8ICZ&#10;LwEknCAxPDJszC4mNgoZlJx5BdlIolRsaW/kvZGLkPBA1PA3EpITEB4VTjCMRKimeYUHIyKabFYJ&#10;wPysAhNOcEIBCbG/pPRky7/LItAVVZSggCCVmEq2yO/S/FUNsprsr7m7lmdHJqdtETz3MWFhiCfb&#10;jAgNgaenO8K4LT2DrI73cA6PsYjfVVpexME6FwUCQDLOHEV485PJ/Ai0ZLqqWqzpYZqF1NDKe7et&#10;GQ0tDQZQfYO9Bkp6DhcWFzEzM4+VlXUcP7GBoeFRS0Hp7iHr7R/A+OQEtx+3PL2JqUkC37ilgY1N&#10;jBHARgiInWhuUePtYxikMhoeGcLi0hKBawura8d5bRb4G8tkclfx5OlzXORArPfWj58k+J0iLtzA&#10;zi5JyqmzOKvpnbu7lnfngJ0zV9YlZ+XDU6KxqqKI5cl/R3bH+/3JQ0pVPg/PHrvsqZZ8Nl48ds11&#10;Fah9l+0HsD/X3hJgiVEJ6UWT5xfnLDwtcDu/u20mYHOKCGok0IggGi2QOn32tG1XZEjh7EdPHtpn&#10;9F2iy3pPJWxU7UFhcpkyyVUJQmxR8tcVZu815td2jA+aZEN+NkGrgr97gvtcJ72esUnVNXVkDfy8&#10;QE7RsN7+boJsI2/0BovA5RZk8vO5KCkvsAYmtfXV9t26QcRMlTiqG15NSx7ee4B/+MPf4e8pUX+n&#10;GRJ/9QsCx9f4Qk7OZ8/w2av38Juf/NTKOymhWIzu//ibv8V/+bXA7vf4r1z/l78m2yPj+48EQuXi&#10;/f1Pfu6aWfH5T/D3ss9+jN+9/AS/fvoBfvr8PfycUvMf/+qXlkbzlJLgk3uP8PnDp3h5464Vh5Q9&#10;v672e5Su++zZ1dt4dPE6ge6m9T5Q85dffPgZfv7xZzi7soroYDXGCXblifEBDggLIMgdhnfYEQM5&#10;gZuATlFXRWC1VPKwEn6VX+ckBVe1lqK0vhgpeUncXoS8Cj70NYXoGevCid2TGDo+gY65XnRO96J1&#10;rANFzRy86vi5jiq0jraie7objQONqOykDG4qQkmLZmFU8ho3oLqmgQy815Y1tY1k+ENkMAUmKZXm&#10;EUgA0cOn66XrfMTtCA4ePmDy09PHA24eR00RVFZX2LXXgCfT/SBLTU+xz4Xz+noH+SIyPgoJ8oUR&#10;ZMpqKlBOACytKrPBVoAnkBOz0+eUN5dBRqcBVPlzRaWFZHpJFrGVCexSCXaSrWJxSisRmOl8h4UG&#10;G5uLIRBLkposTUxAWjKlMX8/JS0ecYmRVB7ZqKzhgK8m45WFKCRrzKekzeMyt7TAlgV8XVTFa1Bb&#10;gdK6SlRyIG+lvOzs6bRnTxVXlpYWrfac5sSKPSnZV5VeFKwZGRkj8E0QrJbIwDaxsnqCy3M4uXGW&#10;CmgFq6vLNktoamqCnxknYE7xM0MGgHrOlZbSRyzoH+y3Z1gR2ctXFFQkuPF3VBRUde60rjp4qmis&#10;xGKBnNicTPuajKXEvXXz3rfszu0HuH/vMQHvkS0f3H8CVaV5+uTla3vGe/sFTZP5BXjfBVzfZQJB&#10;h/m9+bm39OcEAsqNU4VUJf9eunyBJ+aEgZ4Tqj6xcdxq0KkUk3JyJF/v3Ltt23VjqvnH9ZvXTNIK&#10;6B49fmhhbFVo0OixuLRgMyl0owpkBH56X6krurkFgFeuXyCwLRGcKq2k9TgvhPpNDgwO8SIPGcAq&#10;vUXMTp8vLilCWXmJjewZHBF1IznpBrlWwltVJ9IN3AS0Ok6BpW5wyZrysnKc39zG12Rwv6Mk/dtf&#10;qTctQeiTL/A55e3HlJlfkXX9muzsr8nM/vDVX+Hvv1YJ9p/gH37yC/yHn/8a//iL3+Cff/d7/Eea&#10;Cnr+w89+hb/54sfWnexnPPE/f0p7/Aq/4PK3H3+Bf+D3/+T5+7i3tYvHpP8f3XmAV5QCAjBVXHkT&#10;4MwIcnr//s4VPL50A+/ffogveRP8gizx559+jpWpGUQFqVVfsCXDBtAOex2xJjfJBDcBm1JNVDXY&#10;Kb2kfLqimhyCmmt2g0wzKaLTwhCRRHmXHov0gjRkl2ahoqkcw7ND2Lh4Cn0ro2glmLWOH0PnRDeq&#10;u+rIAItQ0VqBxr4GdE10oWO0g+uNKGkqIdtTZeICA7a29m60tHaaL2l5+bjJpLX1k8ghyGjg0vWV&#10;5FLemsBI5Y6Ouh/ZS9QNhpv7UWP6YmSSnZqFoPtBEk/XVX47+f8OHDlIkItGGvfNJoMSOyvnYFrB&#10;Qa+smiyTYKjBNb+ACobApu+RUigscjW4kel3xPiUDKwosfrS+vh4v541oSRnWw8KtF61YVxG8PwL&#10;7OIiIxFNhieJmpAQY37E4DB/RFC2657UPapBWPNe8wmo+fzvSmfRuvLslL9XLECW5K2ttKRn/ceu&#10;bg4Cvd0YGqT0HB4ycBPYiE1pXXNlJSVX1zaM3Y1PzBCIzhCIlPa1gTWytTWlmSjdhIC3trqC2dlp&#10;DJPVTfD51XMtUNNzrmde0lb+wc2tTZsK5pRmF9Ap4VigJ6DTbAtnmtifC3R3lZ6yV3JLYPctoHv0&#10;As9pArv/K0D3Hp85x95SmHn7whaOn1q3UHTvYA+u376Grd1NTM5OYG5p1pp7KCx96x7/CN/T+r1H&#10;d7F7ecdC1iMTw1g7uYrHzx/Z95y/sI3n7z3DwEg/qknDValh7cQqZhdnyNhaeZHLUMZRa3h8COsb&#10;a5aycqy3E/MrBNzeNtJ3Ahjfb+KNOzU7yxFmEB3dHVYtQhUi9F5FTfnryhFJaQlcz+VvVfCzhZZK&#10;kluYhZTMJAv3R8VFopQ3jRNu1/dHc7QPDQtFUkIimhsasbywiOsXL+Mnn3xu+XVqh/iT9z/AF08J&#10;dgS8L9Q/laOQmu58fOc+Pn34GD//8GP8hvL2N19/jV/TfvnVl/j6vffxU37u1598ZhVR/kDQ+3s1&#10;vdZsCzLGj+8+wJ1z23hw/gIekf4/oXR9foVM7QqBjoD2gozuBdndM0pWmdjdy5v3rcH4/d2reMz9&#10;1PjlS4HoR59bJZipoUGE8cELCwtCYIg/jngdhV+Ev81bzSojoyiIQ2JulFUmUYpJUp6rplxxQy7K&#10;m/mA12YhvzoDYUn+8Ilw4/4q2ZSOuMxYAiAlV0Mx2gdbsbq9ip4FDjZj7WgaaUXbaDvKW8oQmxmD&#10;5HwywIZS1HU1vLZSAmQh2WFhNYGruNRYXWvHMYJKGRm3im92YZAspJEyrb2rDRMzLqe57helgOQX&#10;51kVEKWHhEeHkakGfZMSkpFs91JnTwfKq8tQSEakVJL0bIJzoSs9JIuSMSM/k8ssAkghGV0FmR1l&#10;Ne8dfUb3hD6XJzAkm5Js1FJVRvT7Hj7uOOpxBD6BPgTcwzhy9CCB7wjcue7j6wlvbw/4B/hYiklc&#10;NMEtkuAmuUyAlKlKS4xFYWPNQiN5fUL9kMr7srA0DwU0sboiStpi/razXipGp9QTHmMN7/djfZ0E&#10;nT50k4y0tTSiU0E7njc1xVHpdYGQAE+dxJQwvLm9i2WC2mnKzWs3b2OH9/XA8BhmNCVsdZH7rFi+&#10;63EuZ2fVGnGUUnXWnmHZyvFlTM1NWmWiaS5n52dxfvv868n/kqoCOzXcEdhp2pimk/0Ro1NE9uZd&#10;Lu/iNk3LO3x+7lui8UMuHxLkHpHRaVrYi9f2RA3Hue3Z4+dQ5ZL9DXD+lFlznGevXtuLp2SGe/bW&#10;1sVNLJNFKXWkf6QPE7PjuHWfB0k7fpqgdWnb1jd3SX/PnsDulR1cu33VqpbIuS/r6j+Gxy8f4euf&#10;fYULV6nXb17G0vqiNQBRiLx7oAsnz53A2qlVDIz1o62r1X5LFRzkw9O+ah5SWs3RjJS+pLII9S11&#10;fACacfPuHTyijJyan+b2YqsUUUygyuWNPLUwaZUiSjk6lvFhyifYpWbJ16L0gQRLPUhIjTcHuNIH&#10;FGJXXqAqS6SSBarufyhH3siISETRUpOS0dHUgvs3buJnn3yK3371FX75ySf4yYuX+JmmqT1+io9v&#10;38V7N2/h1e07+OrlS/z6yy8Jcl/hF199gV98/QV+/4ufW2WU//K3f8B/+QMl7a9+jX+m/c3nX1ql&#10;ldtnN3GXLPL+9g6B7iKB7jKeXbmGJ1dvmQnQnHUB3QuOgi95c+i16utp+R5Hw6/ICv/qo0/xqx9/&#10;jd6OVgQH+lL+eeOw5yEc8DyIAsrNAgJYWkkcUotpRXFI21sm5UdbtZLiBjK5BvngUiz9JCTRB/HZ&#10;qi+XRrDjIJGhmnN8ryKT8rMM0ycIQouDaBpuRtNgE+q6a22/dz1/iKBof7T1t6OmvRY1bRyQOuoo&#10;h8mimitR3lBJ0CpBfXMLxqdnkJGTy4EmATUcYKrqai0NRNeurrnW7pW+4V67xso5a+5ssqYzNY3V&#10;dq+oSojun9ZjLagkcClFJCyGQJMca+kbmtyflpNK9laBqsYqlPCeyiHDzyvNRSEHwfLaclQ3VPF+&#10;KbXfcEzTyIxhlZDl8d5QSsoBt3cRFB5oqSiRMWHw4gByxO0Awe6wFSJQtZNQvh8bG4nYmAhEqJRT&#10;NMGNpvUoAqCqsqihTlxyjKXAhAjswgOQkZu256LJ4iCQSyPo8bXy64oJvsU8llL563i8be1NGOjv&#10;xuToEMbJevt7uq26ydj4mDXIkYSVg99KPpHZDYyOYXhiAifPnMVtbT+/Y+kofQN9VEfdZNJTWF6Z&#10;x/yCoq9T9nr95ApOnDlu6StKSZlZnLY0spnFKbI6Neo5YaxNYCfZKrkqJud0HrMuYwRcgZzA7uZN&#10;3ut8RuSju3XrDgHymi01dUyzKR48oHS9rwispok95VJTxAhwskfy1z2zNBMn1eTFc7K7fWkl32VK&#10;P9lf9cR5/Zzg+Vq6zi7M4PjGOm7cvm6Bhuu3yNyuXrL1m3du2LqSC+W7O3n6hEV01AREIfDt3S38&#10;7vd/jUtXL5qkVX06yRCZJKO+e/P8OaPCqnZic/z4ecll/aZ+Q/s6lF4+tiJe7KHRYbz/4Yf4jKxl&#10;mhS7ijReJlkh+Svf4sLSPPfNs94E6ZQFSbyZZEo3UDQuk9JVcxflZ9F8R8lXsctqyhe/oAB4+fpQ&#10;7oRQggQZ2MVFR6MgOxeTQ0M4t76OV/cfmIT9klL2K564TznSvHf7npVJUu8Bzdz4q88/x9/+9W/x&#10;X//lP+G//mfaP/8z/uUf/gG/+6uf4ScffoRXSqzcOk+A2zHJqqU6xzuM7tlll+9N9nhvKZ/cC7K5&#10;V7fum9/OeV/bXdL1Pfzsg0/x3pMnKMjJRgCllZePJw54HEJoQhSZWhXZm3LCJFljLQiheatKM0kj&#10;s3MqCpvPjtuzrboJ5X9VpvnnUvKSERQTiPisOH5eFYdzLII9uDiMluE2tAy0oLypjPI2BR4BR+Dp&#10;74bACEo6Psj55ZSqzTVoOtaMurY6848Vl1agtr6J13nM1iMiYylZC1FRWW1RTaV7yKWgqKj8Y1bp&#10;g3KuvqnOpKaihnJZJKYkoKyy1HxzwWSwFkVNjDUfWgavtYpv+pKBaZZDJ+/Pjt5jJgUVRZWEreD9&#10;U0MJqwY1YnL6nRxN/i/ItaVkrGSxHwcORWtVrSSGMljfL9+cfHThZGuKvkZEhCKW8jqEUjbY3w9B&#10;3BbJe0lVWeKiIrnU1DXeUwS6mPgIqg9KbgJxQAj3iw2zQIoCbzk8hjyeA82rVSHPQsr2IkppyfkS&#10;WkVFKRrrajCqvNXRUcyMT5hMVWtEBWbUxFpAI7A7deoM5hdXTLaOT85YArDSQE6f3aakXcfU5Dgm&#10;+ezJhvnMqbrP8jKZoXJXKVMVsJNsVeBRz7qe2+3zW9Y6UQC3H+gckHMa8QgIHUZ369ZN3OQzIgZ3&#10;+9Y9vsdtZHcP7j92yVUqpIcPnuIR2ZuWjq9O2589dslWx/5cX91+6eoELbTU59+SHpefTZPy5XNT&#10;9RGBh6aMXLpy0SqSbG1ToxPonjx7bAEI+e50EhRI0GuZE9DQe3L6a0qLQuRyEm9uEfEJZsOjg9g4&#10;dcJ8gW1kIfrMZ59/ghMn13kzV6GgiDdckXwk8pnkWfRoh5T4CeXjmXNnzBkrJ7RuOt308h8O8WIp&#10;oVPzHjM5kgvgZAI7bZODOSfPVX1Wvh3dyAJYzdmNTohDWHQUEpKTEBcfh4T4eGSlZ6CipBTlpSXI&#10;SEuxLky7W5s2p/YFQU9FCAR8Lylfn5KaP1Wu26NH+OLjj/Absrn/+A9/j9/+6hd4cPsWnvPGe8L3&#10;b2qWw/ldPNi5iHubLqBTkdAH5y8S7C7jyaVreHTxBh47pn4Xe/66lzfuG+A5QKfXH917gs8evcBP&#10;3vsYc7zhfb09zW+kIIQ3patNO6oqRFIuQX8v0ppdxvOg8uhWJdjlr5OvTkAXkx6GsMQAq26Skh+P&#10;1PwUxKbFwCvEE+mFaWaZRRlo7mvG0MIQOkY60TrQivJGysAGytCqAviH+MA32M/8SQIWgYr8YymU&#10;khkE4sysPGRlaXZKs/nrqqrrkZycgbT0TF4/MjyyawUj5ItTKkgQQSZSUVJNr0pKsHSSsvJSPvjF&#10;rggpBy9VBVFQwYnC6zv0flJaEo8n0IIQrccorwluRQSLkkrJVVcwQnl2+g4LMqSn2H0h35zSllQp&#10;2PHV6Xs1cT80zFXKSX45Hx8vsjsPC0Sosom3pweC/fwQGhiAqLBQxPOekgnwoqLCyF4jrDlQdFw4&#10;4pKiEE6FERjqS0CNQno6z21muqWeWAMemnJD1b+iWL5s/ufqygo01dZgqLsb04NDmJ2gnJzjczY9&#10;bVPinE79x4+vY25ukTJ0zbqTTc8s4AwBTlO5Ll+5STDcIRCeND+datONkkgMkOVNTIzx+6YN3ARy&#10;IgMKSOr5Fx5cuLiLrU0XmDnS1QE6sUgnOCFGJ6C7vZdEfJEAu7J8grL3Iq7y3r19y+Wfu3XzPm5Q&#10;rVhJfIKaQO4uB297Lf/cPpCTveKg7gDXn7I/CXRic8bCCFYCL0VdFGkRy3rw6L79WW0XCL549dwi&#10;q2Jj129exVc//oIjxlUDNzUBkd+gq7sLx3o6bbqKQuNtnW183Y3WznbkFhSgs6cLO5cuYJq6/9mr&#10;F/jw04+xeuI4ZWqTFUpUICElLdFAcntn25r8zi/O4yp/Z3F1EeXV5QS0TCzwQkzOTtronEJpUVjC&#10;G4OMUDeRTCNnfFI0b6ZoA0cFL5xInW5yjeDlVZXI5E2VxhtNQBcRHk4ZG4G4GMoMPmAKoKgq67mz&#10;p7HEY7inRiKamnbnDp4p140A974qpz55hJ3tLV7UJdoiWhobUFNezgv0DC8ekJJzJHt4VcGES8bk&#10;BHb3yewe8gZ4vHMZTy9cJcBdt6iqy64R7Fx+u2eUqi/I4p7zRnlB4PuAN8QnHAE/e8TfvXGHcjsR&#10;3nzo5LgP4MPtoyoaOek2lSk2LQypBLX8igxrfFNUnW1NcLQtk8us0mRjddFpIQQ6f+SWp+2VdYqD&#10;e6CbAV1mMZkygU7gl12Wjb6pfvRO9llduiICXFJmPNp7WszlIB9TNa9HDBmWrlMEJZ0vmVGckmuT&#10;U8igitDY3IqW9g6yMjW2roKPvz+ZtT+BQKyHv50cj2QCmSyFACSfm/xm9c11lviqhFfdWzOUXY1t&#10;jZSV/D+ZKZSbaWRJEZbKIXmakpeGUAJMXAaBjDJRfjr57bIpFQVqAjANfgJN3RNidgI23RdiUjIF&#10;KASGYo2+ft44evQwDh56F4cPH4SHp7vl5VmQggNNiHykQYHWG0MmwFMkVvX2ojX1jMcWF0+JS4an&#10;1xFRoQjS/44IRzLvtSQOuglkjEo6jo2ORFZGGurJ4qxjP5+pQYLcSG8vJvrJwji4TVGiThLcpqem&#10;ME/QG1XaDd8fGBgk0xvF6JiaXM8b8M3NU96eOIWLly7hzh0yvJ3zlI13cfLkCTLDMYu+KhgxPjlq&#10;ICdCIfKjHFc9+5cuX7JAhMPYHB+d2JyAbotEQJVQLl66aExOOXNXr13le3wmVtaxsXGGv3nR5Krs&#10;BpneeQ7yCk48e/qK257y+5WDdwfvvfcR5eb7eE5wevaEspPLpwQ/RWLfe/kh3nshI4AJxLh89Vy+&#10;uT0TqD2jhBXYcWmvuf6c3/OWEnX1p5Q+IuqqhGAh++b2OTx9/sSirPrDSg5WhFSVDvTnHz6+h7/6&#10;+Y+N1a1xJJlfWMDU1By1/3GMzYzZ7IiB8QE0kbkVllcit6gU2QWl6CLd3rp8EVNLizh1fhsXb93A&#10;9tXLaOvtsYdEUldsS0Cn39XE7JLyEvQM9qKBN3g1pYzkyPnLu/Y6kzeuHL2KZgkkJROUSKoRVEvd&#10;yLppBW4a/ZVOIKag3Kl8MolSMgDJEZXODgjwsxFbo7WSQdXSUSWnxsZGUEZGoQiVaqYJMHWMSqlR&#10;JFmsVQ+P8qbSU1M4sgehrLAYn6ro36P38eLOczy5+hD3d6/gvkq9E+hU/v3RpnpfXLJmP484+j3Y&#10;s8eXr+Hp1RsEuut4Sln7guD3iqD30e0H+OzhE3zy8DG+pIye4k194OC7lpohoFN0UqkaejjTMlIQ&#10;ocbWJSkoq86hZMtDbmEy2UUgQSGGD30ScktTkcP3EzIikJwdTdZG0CAL9Ivwxf/67v+CqJRIZBSl&#10;m4w1sMtLQXldGfrH+9HR14641Fj86MjbKKwosKldOs8CDaWBCDh0zgN4bGJYioL6EoQ9/LwQT5ma&#10;SpkpeekV4AN3X0/b7h1EVhQdjkQee6aqhRCcMgs4KJXmUgpXY3hqCM3HdA9UYWZlGseGu5CcQ3ZH&#10;S8hMQFhCONLyCYz1JajsrEZJcxkSKcPDEsMQlRSBGP6fxJQ4AzgBncxhg65zlmrHLbCT6TprmzFI&#10;Mj9F6lWQQJVPvHm8Ou8635qtI3ALDfBHoC/ZqJ+vAZ3STDQQJRHAkuJijeVFhVPuRlLG7pmkrkwR&#10;2xDK3wh+j/Yrzs9DZ2sL+o51WrFS9Xgd6uvF6OAApglOs1Q7ji3OzljtucW5GcwQ+NQ2UdJW/jsF&#10;LFTMUx37JT+dXDcFDzSVTsEMvTdBsBPAyURkRFykmJQeNj09xe9atoCHPucq8bRpYCdZK9fV5vZZ&#10;i9qKJAkjtC63mFSbyJOIk/BDhMncYKfPWHGAl68+xF3KWc3GuEmJ+/wlQe7F+3j67BUeP3lhS1VJ&#10;uUUJ/JLP0yvu/5IA59hzAppjLwh2Mq0LQGWK4oo1viWAE9jp4HRgAjjlt127ftVy4vRHZviAi8mJ&#10;9SnJ9xKB6vwO5dyNy5Sdrpp03T09PKkrdsADlKgLxxewsXWaoNTNB60afcPjmFteQ/fwEOoIYh0q&#10;4jk6hGGezDGyyl6FsylDlZ+nk6uUEEnhfo4w2XnZyOBoG5MUZzXG+vn9l25cMcDLLsyxKT+aBqQK&#10;FkkEPUmEaAJdQnKM+egEcJIeGpnlq5M00g2q7PaamioDtdTUZKtGoWRQAZ5ypCopGWpqqq1LlGSK&#10;KlUIFH05iut7lMqg7xHI6IEQeGo6kK+3D0oKivDJKzVW/ggfPOBFuP0MDy9xtCPYqYDm3c0LVin4&#10;4TmOdLQ7Wzs0ytrzlLQCO45wTwhyTwl2z8nuXhDo3ucI+MFdte0j4FFCV5EhHTx4wIBFD50eRFXL&#10;FeBGUjLFJ4Vy8ChAZW0+quoUlYyEm9fbSM+JI8DxoS5KRmZhkq1rylh6fgISM6PxttsP8BeH/h3S&#10;Cri9kIBEkFOaSaHmZZbno4jsrbSmxKqReAZ4wDPQA1UNrpQfpXuoYbMGARWajOc5FksTmL1z5ICB&#10;XURcFOJSEpCcmWp5bgI9rWuZwWsdzfMYHks2nhyL0JgQJKTH49T2hoGcLyVyclYSj5esjBabruKi&#10;yYgn0IUTzLQtv4bH11KO8rYKVLZWoqSumP8tBdHJHOB4TwjUBF6aEeHIVoGfA4ACO4Gck28neSvQ&#10;ViEB7aOBUoOKj68r7SSQACegE6OTr05MTmAloEtP4vdSLRjQRZGtSTFERhqwOSkpAjzJXPlaG3i/&#10;tTc3ucCNLK6no8PsTwGdTBWF1QN2mQRCAKeS7LOzs7YUmCkNRECn5tZiZApgyARekp1r66smW6Xw&#10;JFtFdtZV025pHuNKNCZ4qgKyTCCq5tnLy8tYWV2xAgrCDaUGCSBFUARsAjt9j1xV+t5lfSfxRvtq&#10;6tgjAtATApFmWmjGhZidKqI8UMT1OcGK9vDRM+LNdZt+9uKlA24CM8e+H+icpcDurfnlOVy7dRUP&#10;nz6wKiVKNbl9/xaevKCWvnfTAgyqVnLz7g1LLVHlA6UBKKVkYWWenzmD2cUFdPf1YXntBC6Qjbz6&#10;6H38+ve/wY37dzC1MIezlKCPX7zEh59/gRuP7qGppx11Hc1oIVA1dbej4VgrasnOGmlKF+ju76KU&#10;bbBUkoaWejRRomjuoUb4PMrbutZ6rJ5awxCPoaiymPIzDYmpcYiiVAmjbJVPRBZBsAsKC4B/sJ+Z&#10;GpU4FhrBG4zSSk1SVN1W1Sd8OUorbUDVKNQQRe+HhvEGloXzxlR2fSQ/HxmCEH5eaStKQ9CcyYhY&#10;yhFKEgFhSHAwCnLzbf7dZ+9/TrD7GB+Q2b289wTPbt63Sfn3L1wju7uKB9tXcI+s7iZp/q3t87i7&#10;S2m7S/C7eAmPeTM8vSawU1T2Gp6r0CiX7z18iC3KjmiC8RH3wzjsccgc8Eq/kHzTcfkGelNChqKg&#10;NAP5tIjYAIRE+nIZSCAJIcDxIc9NsCY2WUWp9jo9PxG+YR74i8P/Gw54v4OsMhXZpIzMJxgVpiCH&#10;0rWyoQLplIUCPM1dFQgd8HgXKdnJdq2UJiJZqTQepQ0VFOeTrXngkOdhpOWkoaS61FI9JCPzywos&#10;jaKwoghFtFK+19rVirqWOoJcHNkd2Q7BNDgqCBX15ZTJZEc0/W4SwS4mIw7R6bFIyE6k3E5AREoU&#10;jzcduVX5qOyoRDVZXSXBrqmngYqhifdQhnUm0/WS3FU6ihrqKMVExylZq7QVvZeVl2kNbXRNlYpk&#10;15n7axnPY1O6i7s35b2fSkkFWjpJFAeaCA6ATopJOAdCNQBSQyB1O0ukNN+/TzbZZCnlcV1NJTo4&#10;KHR1tqG3u/P1sqerg9KVrK7nGAY035w2MtSPqYlRMjeCzZ5NU3bOEmAWSBKUDKwm1jKxuSkyPAeU&#10;BGoO2CktRK9lmqa1e3HXnmellOn5li2szlv6l6Z+agbE2tqa5evJH6jvXJhfwCKBdfXkCnYunTfs&#10;UGrZ1ZtXDEPuPrxjuCH80HcrFU3pZ0pdu3WX7925z/0vkRFexJXrwprr2DhzDruXruDRU6ogDua3&#10;uM9F3v93KXlfvPcBnj17+S17TmXj2IsXBDuaveZ7zrr2e+vyDT5QLx5Z+ohSRzYvUGtfI9t4cg8r&#10;J5Zt+5OXj/HpV5/g3O5Zq6SgigcKP6v6wZ1Hdwl+ZzE+PY0zW+fx/P0P8ff/9E/4p//9v+CTr77A&#10;H/7DP+A//Of/hJcEv3tPH2Fj5yw6h7vRRxnSOzmI2o4GVDTXoIdyqOVYs4GbUlKUQqB0Av3GibPH&#10;efPXUjaVo7iqmA+LEinLrHBALbdnF2QinkwunFI1kmxOgBcQ6gfvAE/4BrkqV6ipiSwsOhTRCVFk&#10;NWloaKpFHG9iH18PSxfwU74WASwxKZaAxoeM+4aEBlhVirCIIL4XZK/Vwi8micwgI9G+S41ZVFBS&#10;qQ1id/EJ8cjPy8dd0u0vPvmKzO5TfPziU3zw7AO894gX4N5TPLn5kIB3l4B3E3cIdje3tgl027hH&#10;aSDT+h2OtI+vXcWzWyphRbC7fQtPSf2fcABppnT29nKDu89R/m6UHYcasIRGhVhKhF+ILzx8j8A/&#10;lP8pNhgBYT7w9Cfz4+vQmECk5CTaNLGIhFCyI0nYDERS4h32OYAfuv8A3uGeBLoMJOWReREAtUzM&#10;jjeAU8pGbkkOz3+9ycoogofqzKlCh9I2rHFMRSHZWbqlaRzyOEimmGjXSmkfuoZK9SitKd27pkW2&#10;TUxR+zR1NhrAKYIbFstzTwuPI0MnqOq3swozkZKbwmMiWOVTdpKtRaXHIDKVzLooA9mVuShrK0NT&#10;fyNqOqtQTbDrHGjmAFlB2UzASUtAalaK3QNmHCgzctOtUom2K51E+8QkRvOeCjNTmpK2OZVP1PDG&#10;N9gHbt5Hzd8Wx0FRFUz8OFCGqqtYiL8ttU3rSj9RMyClnmSRvdbXV6GjXd3OGtHBQf9YZ6u9bm/n&#10;YN+hkulttu0YSUBvD+Vrbyf6+7owNNiLMSqaSfVqmSTgTVMpzU6SublM7hUxOclVMTsH8PRaoCeQ&#10;kmmbct1c+W6arL9r6WOqdDI4NoDhiSF7xmeWpik/KT15f4r5yS8ndqjv1XdaxsYSpfO6C/BUHeX4&#10;aYLp5gbOnD9t6VzCEYHm6S0CLE3P9NntTeLFNrHDtVS1lC0O8juXLuMCB/ibqnP38BF2L1+xaiqP&#10;X7zA8/feJ8t7iacEQdmLF68oZUkgXr5ny2fPXpjptew5933+3LXtrc++/BRnNk8bRZV81awGpZZo&#10;XY5JUc2X773Aex++soolKt0kHX7x8i7uPVDoesfm0k0Q6LYpu1bI6qYXlvGMgPfbP/wt/vE//zP+&#10;47/8My5cv2g+u/b+DrT2t6Nvoh+tfW0orS9DdWstplam0TPYg+q6KpM+mikhP5jo7rWb1zC/tojq&#10;xlqL5pVWlyOnOI9yiYyPN4bykBRhVQjfiWh5+7lztHU3Jqc0AUlMZ25jaESIVXfo5QgpBubt42np&#10;ApKrqlKhlAHNY1TkTzJWTmPXOiUrJawkquSMKmHI56d1SZx4WhKlUIrmOGZmYvPcefzyZ7/FJ2R1&#10;n33wJT776Et89N6n+PD5R9Zx/vmdZ3h8nVT90h3c27lEwKN8Vc2vnYu4ppI5p86S2V3Gg+uUrg8e&#10;QE1wnjx6gEWy5KKiApuw7sUHS1OilGIhSRVOySpZJcbq5kWmR7APFzMiWAQS/PwCCXQEkIBwfxzy&#10;OmhMTKCVQAno7u+Gg2RnP3J/G9GpUcivyqNsJdsrzqBEjEZofIjJRvnk0nJTDZjkO9M2AZ2Pv7e1&#10;AlQ6iEzn3c3zqAUncoryrOikKvBqXRFZFba0GQFlmh1QYK9LqkptP38CRFAkWTNBNDUnxQoCZORT&#10;lpLNaZlGVpmSl/raolKibVlcW4KCGrLDljK0DrWhbUjqodYYXRfXSwmqun7O/FbJVEVZleKiYITJ&#10;WDI+XVellWjgsugv5bf2t2onVAH6nPWsoBLQdbAWjpSwvp4e8PfmOQ6kIqAkTUtONH+bGmkX5eea&#10;v06v25oaTaKqz618ccfaWtHVTnDjsruzHT2dVDYd7SZhFfnv6yar6+3GcH8fxoYGMTVGkONzNzc1&#10;ac1wHJuVvQF0MslXyVhJ0IGBAQM7RU5VXUR+N5VYFw6cPnfqdXBxfmnOnndFd8UEneCDlmKF8vEp&#10;O0O+ffntJVeFH8IHubrWT67ZdklVpajde3jXTO6vu/fvm4/u/oMnuHf/MW7cvGsFPiVTbyup/h5V&#10;y/YFXL7Kz/H9Z2JnLylNX0ieSqqSwXEp/5sk6nuvPrLlS75v8nZvH22TvfUBmdYS/4xy2+Sju3Bp&#10;x9D93JbLsWhA9+o5kfQJX2+Yfl/giRDQ7ZKSSr/XNdRjjLr9gw8+wTXq7YtqhP2TX+Bnv/5rLn+M&#10;9z/90Jhiz3CXNVap66ynXG1AWUMZCqoK0D7QgYnFCZspUVpeiuLSYgMiVTKu5QPTyfUTBNlaTfrf&#10;q/wqR3auco34YCjLPJMPg3xyArsIPdi0iGjXPEWlLQjo1OBEfjo5zeV0VSAiJoZMKFxt8yjpogly&#10;lBpKGZCvTk5mmYITMm23qrIENvl5BG77LT6JD1Aq2U+apqRlcTTuwf07j/Hlpz/Gl5/8FF989hN8&#10;zvXPP/kan77/hQvwHpJu332G59dv4xEpu0BOfrpbm9u4vXkeDy9dxaPbtwmSH5Ih3rS0APm+yqvK&#10;KdcF7tE2rU4gbtU6+P+0rpSIo+4HDegUmJHpvISEB8Dd6wj+8sBfwM2PLJaDgpvvURwmKMoOuL8L&#10;jyA3ZJVk2jzXzOJ0k6whccE46n8EoQRMMavopCiE8PwKKNPz0xARH27ApnPT199rcyctAJQYT2BI&#10;N/9bUoZYVCYyla+Wl2VLAZ5KGema5pcUWLUQBS4UlIiMjzSpKqkcmxpjSzFIMTrVeEvl7yaL2eUk&#10;E4TDkFaYjoqmShTXczBsKUdtdx0GZwctQtzc1YCuwXZK6xY7Ll0/gZoTaZUJ7BSc0HvKpYuWn1By&#10;k4Ofrq8BXQaBn5930k/0fzVA+nl5GtDJ55aZmmKgVlNRTuZdhxY+H62NDWiqq0FRXq4BnbZr2zF1&#10;5m9rM1BzTOAm2w90Wqp7mjqp/Smgm5udMZATY5NcdYBOslNgpaWCDwI+yValiGxublnEVKAkDFBw&#10;co7PuPJeVQhgQbXqTqjdoiSvK3dO/SUUjFDalwKYJ08dt6WyNG7fu2WN7Z30MyeAqcCmtiuV7T7Z&#10;mvnonr60oINM/jhVML6iVBgO/DIFKFTCXUEJ89s9+8YPp7y7mzfu2vL9Vx/j1YsPDfhkjr/Osbdu&#10;3blL5D2J/qFhLK2uUR9fxuVr17G1s4sLly/jJPX53Qf3cYOy6ZxSKI6vY5QneHZ+midh2Gpn1fAC&#10;Tk1PEaHv4TEp5Y9/9gt8/fNf4Iuf/hj3njzEqe1TuP3oNi7e3MXM2gzm1ufQT0ZXyZuyubsZk8uT&#10;qGujrKkuQy4fgByO+jWk9qquWlFbjsa2BkySRpdxmyY+p+fzBuNDowcnba86RCalR0pGkvnqYpOi&#10;Ec2HJFL+FbEzTc/hDZuepZI+mhObj+GxYWNF1tKOo66WysMqJ9AKADVpWyCnKKxYnKpUqB6etmuE&#10;txGdN78eBI3+r00gmKqIXiYSE1ORl1vEm+QsfvaTX+PnP/sNvv7qZ/iSgPflJwS9D77Gxy8/x4dP&#10;P8YnD1/aVK9Hl24Q6C7j7s5lPL9x21Wm6dVL3Lt7G7W11aggqAmoywh01oBl76EVoAvgtNRxCeiO&#10;uB2iHPfm8So4Q3lNeRUeGYoj7ofwjvsBxFCOpVC6hfI8KQcuMDwIvpT3MWkxKCQryirheS3m9SjL&#10;hX9kAN7xeAcelL++IV7c35uy1BPeZIhBEYFISIl/7dBXSaIBDiRtXe3I4HmyfLqcdErfVKTK90VT&#10;fp2uX6IqhnCZwWuYTZauaxuXlmj7p/LYJIclJxPS4m2pWRKuOaIc3Ah4afLPks1HcIDLLs6mPK3j&#10;AFqOspYKlDbxOGYGqR560Uaw6xhos6KUShRWIxtdQ5UD0+R9XdtURVf5P5LI1BLI+Izdk4EJ8NRa&#10;UddaYOdEanXuleqk2nSa25qWlGgdzpRaVF9ZjabqOjTXcFCvrUVrQxOBrQn1VdUEu3w01zWQzVGa&#10;7jG5fw3oZApICOgUkNgPdApEyAR08wZ0c1gi0K0Q6NYEdAQ1rSv9aYOyc4PP+zoBb47MT+0lpyYn&#10;cPXqFYLMDezunieQEfBOn7QG25LCGxsncZ6gdo6geIrrpw0gCVwEOyUqb2+fN8BUcEPRWPn87hJX&#10;7tylUnlA9nbvjkVa1W7h+MnjxvxUFuoiB/HLV67j8uVrVg1FxQdk2n6HrO7Bwye0xwRDsjbNfHgl&#10;H52LoWl58+Y9/j6VEMHR0lIIaEpR0Txavd4fnX3r/IWb1MY3sLx+DmNTyzhxehcPn36IjbMXMTFL&#10;6nvyNC6QPu5e4cHwgK7fuY/LN28b6Klgn2Y0DI0M2MT8tvZW0+yaAvbep69w7e5VrJ1excL6vEXN&#10;Ni+ew7kLmzi7s4mRqTGsbqzhBFnisf5u3vTJHCHT+RDnWt3/bI7YsZQjSm/QtKLaLpUP4sNdUUiJ&#10;kon4dIIaH5IUyghZOreJIVjdf74WKwikjArlDaoIXhLlZHElJS/BLS0nC00dbSZZHBlqeWhkfbqJ&#10;GyibKyg11B1KyZxK4FRk1kkYFZjophegCNwcKSSLS1BJn1QkJiXzQYlFWHgE8guLLJyuZt4//erH&#10;+MVPfo6ffPFTfP3ZT/GTz3+On335a/zVxz/DJ08+xrObT3Br5zpubF2yKsIfqX7+ey8tjUURQqdQ&#10;pB5SvRboKqJsspVsTsclsFEU1t3TNSFdTE+sRAnTcXxwAygLAwhupY2aqtVC0MlEZFwsWV8MB4Uo&#10;5JRQQtaUo7CyBMUcfARAgZEhcPdzR0CIO6UwwTA+FOlkc6m6DgSGNEl2gkAGH35d22nKnpaeDpQ1&#10;8sHWdasqRkZZPvKqSiiJS5Amxz+vU0RCNIJiOYgolaQ0H2lFOdZYJkUVfotyjTXpe2U633JrKJ2n&#10;UJPwaTargkCv66fXSk/S/GpNP6tqqTb3SM8YgY6qQXaMQCfpLKATmCnyHifmRpkZQ9kfGxdu+W7y&#10;3UbqfMaqR4R8tpEICg2ywUS/pev+muWlcdBVCgn3zc/IQnVROZrKyeIqGtFW3YKm2mYCWwvaGtts&#10;XfX2Whva0NnSbkDnmAN4AjdJV5kDdAI4RV0lXQV0EyPDFn0V0Cnq6gCewE7pJssEu7WlBRxfWf6W&#10;nVhdsXaI6rd86vgaVhep0PgZbb968YLZ7evXbHnm5AmsLi3iBPdX0vw2AVDbTp84bsvts2dwcXsX&#10;l3aucHkJW6e3sbt5AQ9uP8QDgs0tDtQq1aTCmyq2qXXJZPn6xAbFEAWOYpnOLIsLu/z8wweUqs/x&#10;5NlTEqcnePqciuclwY726j2yNj4TSjdRkdCzVD2Sv2J7it5un79oUdsPPvzUorSOvXX+4i3sXLqN&#10;M1tXMb/MHz61gys3HmF94zy2LlzBZR7sHSLridOblKQ38YxI+cFnX5D1XbXUDz2ASiUQ0Gm2QnFp&#10;oc1DFMCdv7LNG34SM8vT9vrsBf6ZHUrYoT7UEExajrWhlaO++dx485VwpO7sbsWpzZMWZYtLj0NU&#10;ajRSKUny68qQV1OKzLICxHNkj0kmc9PIm5aE+JQEe2hM/pDtSNIqfUGpDMHKVdJNSNDKJ1MT2Ano&#10;9Fo3u8ApPMKVdiLppZFalswRXukk1urO8uz84Ovjbb473eD6nPbTjR6jB4WSVhYVQ2aojHguZTEC&#10;EC7j4uNRXJCPscEh7JzbxsM7D/DJe58S8H6On3/1S/zss5/jqw++wsccZB7duI/rHKne43n/4oOP&#10;bOaIk6en3xPA6ffFMpTiomMXgxPICbT1P464HTbz9PYwn50KR+p9sZYoPqiBMXxNJhXD86fzE83j&#10;jI2PQxjPl1I95P+sbapHLYFFrDlYkpjSNyouCAnJEWTHiVYtRnM1Bbo6F/r+aA4wNQRQqxbSUI0q&#10;svLyllqUNNegsL4ChWTouWTlqfzOFAK2rp9qwGUQ3HJ4bVX0Ml0pQ4XZyOH1VEqH0kAE3jrvSmFR&#10;fbbKqgqbGSGQE/DrfOjcyF+p5GLNt63vpFykYpBrpHPoGDoGO9HC+0vyWJJfLF3XNiaKbI1AJqCL&#10;ktsjyrFwxPO6Cegys1z+O+fa69y/dhNoIOFAEM17IzmO1zknH43ldWivIYusazdQa2ugbG4i2Da2&#10;m/V09OFYC4+rteW1KY2kt3OPwR1zyVVjcur6tQ/oRgb6MT40ZKxudsKVXuIA3eLMjCvNhECnnq5r&#10;ZHZrBKs/Aro9sDsndkbQOkVZq3W9J5C7ceUytsjazpL9nSYYqW/wJoFJ/WEFdLJNru8SaC4T6K7s&#10;XDWwu3z+Cu7euIf7tx7g9k3Ndb1tfkCn4KZeK/gh8BPzUwKyk9Mn0FN1lPsEukdPHhPk5Jt7biaQ&#10;0/LpsxcGcir8KX+ecuyUkqLOZUpRkd9vP8C9BrqTZ3awfmqbAEc7fR4rJ85hfHoJS+tncPfRUzx5&#10;+QqPnr/A6S1SV6LtHVLJ9z75FOcv7WJ0cthuqteVIHijSkbKWVxFWTq7MoP6Nt50zdXYurSJja2T&#10;FilNoYRRekFeiZzSZEsELqUaKHraRpBcPbWK7pEeFNWWEOQyUE82V9ZWg+zKAqSX5CBOVUlS+GCm&#10;qE9AAuIpwRK4TM/LQIFSFqpL7T3/sAA+xDGIobSI58OSzgejrKbKAC+ZTE0VjFXdRKkCSs9Q6kBG&#10;bgYCKOOCgvwIXFGWOqCUE1+an58XgSSONzwfUEk1shktlYKgtA5ZBJmT6qFJLmtdkjmSQKgaeEor&#10;CA8NRmR4ODJSMlBRWo2B3hGcP3sBj+8+xfvPPsBHLz7Cx6TojxR14k1whiCnahqq4qHj0+/FKSrM&#10;31Q6iRo469hV4cMvyNeWRzwO45DbQbx7+B1bd1JP9JlEHS+P01cylwwvnoCelq2pTumUYEkICg7C&#10;UW83suVECwzoGoXzc9Fq+kIpGZ+iHh1RVjzB5SpQdd9kbkugDOSgwO8Ojgo22ZlDhlZYU4LcykJk&#10;kKln8NqlUW5qpkIyGbxSO5TGkSUWl0+JW5xLWZth72upe0QzI5z/rv8t00wJnXul+Oi/6bwrJUT/&#10;Tykh5bVlZKr1aOlrRXMvmRSBrn1QjK4dzT1ksJnJiOX/SUziIEfWH01AS4jh/1L/EfkFk2M5ICSa&#10;JBWjSyI7z8xSIdh0a2SjNBT9virn6N4J5bkNCwtEeFiQVTBJ5/moLqlAW00T2hta0dZMcKN1tHai&#10;s+0YjrV3ka31oqvDlUriWDcJg1JKlE7ipJdovb+3y1JLBkkqhjRzgaY0k/FRgt1eqonSS+ZmJrEw&#10;R0ZHVbW0MPt6ubJEwFMO2+oSjq8R7NZXXtvGCTI73mOOnd44Tom6QVl62tY3lQDM1zLnfZk+d3qD&#10;4HjmLM5v7uACmdTFnUu4cvEqbhB07t5SSaZvgO7+Xu8Imdids67+EXqt+bFKZNYMjB3NvNjdMdV4&#10;/sIuLhJ0ZVo/T8mrVBQ171FVFqWmqHmPUlNUqUWmVJTHBESlozx/9b7ZW7tXbpJB7RLgzmJ2+Tjl&#10;6jK2L17H4xcf4uWHn+CjL77A5z/5CZ68eoVn77+HDz//HJd4UGpu3dBWbxUjVElEFR86ezvIAmrM&#10;Wa2onKJzWld2u1idMtpTsim/zKmsvLhM67IeS9BK5oNT11JvkdW69ibUdTQZEyhvrUP31BBKW6uR&#10;XpqNFAJfLL8zLo0jK00NUew7aElKGi7MslQFfadfKAGLo200mVkC5UUi2VleSREKy8kMVYuMN255&#10;TRklb4alnqhBiQAzgOuxvOHV+MTd45BVqZApDSWJQKemybHJZC97qSVKP1DainLp9DqC5ixd6QkC&#10;QoKFHgqyK19fL/h6e8PLwxse7l4I9A9BSlI66qrreVPrBh7ljTyA5qY6FPHBSiSQK5XFSW1Qgxf5&#10;xZQ24+nnYSkOMqVy6H9ouyu9xN22mx8tPJDHE24WEBqAgHCyEMq2FAJcZg4lf3o6YqNjeDzuOECA&#10;dPM8Av8gH7JB1VELRTYBSfOPdb5jkqKsGoyAL5EsKiuvAFW1Kn7JQYTH6x/mj/D4cCTnaNqY6tEV&#10;Iqc8n4yNDK1Y7oU0AhOBjuCUzYElQwUZ8ngcvE+yyRJlCjjklhD4clLtP8fxeroGtTg7z0c8XfmD&#10;Xv5KIfKx1BpdA51v+e2q22vRNdaD9qFOHBvtRhuBrmP4GMqoFHQOUgm0upZKIxLAJRL00wluWbw/&#10;s3gv5/C4zPdGKR8bywE1KdGOWSkouted1BT5DZN5fEkpmjYYZekjypmTr07+uabaBjQ3EmwpUzva&#10;eCwdBLmuXoJaD7okUbspUd+wvl6yuAEC20DPt22QQDdIoKMND/e9TjOZnh7D7AyBbm4Siwszf2TL&#10;S3NYXVnA+hqBbp1Ad5ys7gQZ3cm113b6NAHsFCXpmRM4e+Ykzp3d+NZS2/X+KYKbPnvy5Kq9PkvJ&#10;ubW5jQs7BLoLZHQXr+DalesmW1WmaT/Q7Qc7B/Acc7Zpn1tkehcIbCfJKBfIQpfVoYyMcoNSWako&#10;SkHZ3NnFCf72Epno7CKJ2dq6Ne/Re1duqJwcQVYNtp9Q+pKsvfXo2Ue4dusxegen0NFNdkEp+95H&#10;X+PDT3+CVx99ht/++7/F7/727/Hg6Qvz00nGLh0/iSZSbfWllGNc07XkO1FIWgUQdVPGp8XZFKGY&#10;5GiLnClaptdib5KZabyR5GOTo1r+tSIywsHJMZst0Sg5S+lUTOlTUF+FWgJoKUEvhSAWxxsxmg9+&#10;XGoib3oyHJokbCzZmb5PMktNTSSJwgQwZFRicwI5ydXMfDKLPE0vyiVzncDgcL/5eeRzcaJtqpAR&#10;TEBycztiprpjnp5uFnmVnLVoovx6lD/ye8k/JulofjA+RI7FKK8u3jWhW2kvoQSfIDEvMiZ/b08E&#10;+PrC19MHHkc9cPDQEQKpH2VoqMnRIAKWp89RHhPZBSWmpJuOT9JJ3eSVxqEZHu5ebiZPNTVJaTNK&#10;edGxaKlUk8AQV8Q5TDXT+B+19NKkdD+yP8nxAL4XHkZWE4UgvwC4HzlqpcC9+J1eXu7mk1SgRkGa&#10;Ap6zBDIqTUaXXy6LAJmUzIErPYeAoTSMcOtAr+bPmv0gv14UwUmStMgSg4t5vcnSFIWVHCWQJPM/&#10;qSmN9UMtyOGgmWdRWO2Xx+uoiiJK57AkX0p2S87m//Pgsem/6xyo0og/GbikpM5dOIFQEdnKliq0&#10;9Laid7zPephoylhSdjLviShzW0TxuinqruNII5vN5P0jkHMZQZzXWkAXGclzExzMa5BoFXB0HJk8&#10;Xt0HkrMZBGOVRE/PJuCRDQo4lQxcW1mBxloyS7K6jmayt7ZuStM+9HcNUJr2U5r2WCTVMaWQyAb7&#10;ekyeyoYH+v7IRgb7MTY8aH66yTEC3cQY5qYJcnu+uTdNfrj15aU3/HPrJlkdO7tx8rWd2TiBTUnV&#10;PZNcdezsqZM4dcL12XOnN7BNNrVzbheXzhNgdq/i6oVruKEJ/NdVdPOPge67AE8mKevYfb1+IMDT&#10;dLEruHCJLO7aVZO0j58+swit/HSPnjy31BOloKiastJR5J97+vyVRXC1rn3kv3vr5Qdf4NWHX2Fs&#10;cgnD4wt48uITPH7+Mb748a+xuXsFN+89xGdf/5QAeBXH+gYxNDZlAYp1/lGVdlEIWpVdlQ6iFBVN&#10;3coiU8stIfvaSz3QUma5V7zZqxvrLAAxSFY4vThLaVtPNteAoakJrJ45hfpjbS6Qo+XT2ieGyeqG&#10;LRARz5sqjqOxC+goHfcsXiDAhyCZN5jNk9xLYRCoJRLg4ijR4lMVqZVfiA8MpatKRguk5cQWCAiw&#10;tJTfxdODDM7byypVqE+AQE7NUeSHk4PcHOAEAIHbfqCLEcAZ0IVRHvFBstw+AZcPAvwEcAQ0yklv&#10;dy7d3eDjRkBxJyvz9CRL8SArIxPzcydbOYAjXu+SOcnhTYnIh1GpGs5x2hQkPx6Xj6fNvVTwQcct&#10;X5yORRZG1uZEYwV2vgE+Bopu/B/6LTf9R4JtSFAwosIjeDyeCBLYKuiinDAfMkQCooIw+Xm5KOAg&#10;EUfJF8MHWdHI+ER1ZaPUdfPGv/uLt3Hw8EGCcqoNNoqoelBWHibjUtkoXQv5UNWARv9BaTqa0K7f&#10;0rQ1bXMimRp45PfTec7Kdfn/nEFIYCowc/63ljoP2mafz8owWRlJea3ZEpoSZvXx2utQUF2IcF6T&#10;KA5QyoFTgElglsjfziTwZolhkoUK6LLJ1jJ5L0nOJ/F/+vj42vnUcTnBIAfoUrOSkJKjQZysM1X+&#10;2ggk8DfKigrQVNeA9sYOHGslk2vvdYFcZ78B3UB3n0VS3zQn4PAN2LmWjum98eEhAzoDu9ER89P9&#10;WwGdbD+4vWl6XwB4/hxl69mt7wW6/T667wK6hwQu2ZtAp2DEwyePcP/RA9y6e5tS9aotHz5+RNB6&#10;aSDnzIPVXFkB2Z27j2yamADuBbe9UtRV82L37K3tC0TN649w8uwlnNm+ikfPP8L7n/yYEvWnuECt&#10;Pb2wgsW1k5S2p9A3PEJAasE6KeWjp49whvrdKYMuNqd5bZUKSFQUWbFDAZuqRkiuSp7IVJusf2QA&#10;x0mHd69cwOntszY5v4/MamxuGtMEz8qWRpSSGRY21CKvvgadU+Pom51AZmkhEilxUigfJF3FECVl&#10;JDfjaYmUHo7vR9N6VIk4v7iQQJiMGIEEb2ytyy8Vy9ea1D/OEVE1weRcdiKTcuYrtUQBCAfo9NqT&#10;AKH+ALq59eBpf5lARWxCD2FErCQsZSGlWzQZXVh0MPyCfSwVIyCAD6WPmKGrSq2qYYgxuhNwPPgb&#10;7nxoPcn4DnkewtuHf4jDvodtMrp8iXFJcWSIlMuURSFkbj4ELT3gOjZvHqMfmY2O2yb2m4nJBdjD&#10;qfQIlT9Sw2h11bLG0V6eZEUeCAgMgLrhq2KLr5eXsUwxuDAFZ8jm9J8PHHiHkvaosdwoMkUXsMsi&#10;+buBOOLmaYxUrNKiowIlHm90YiwOk7268z8paTiCnxUTtXxGMleBqAYUVQLx528JpDU3NlUDEa+R&#10;0n4s9YegGBYRxu/n9VBuI39HTE7mgJ2AzoCRAJRCwIpTrh/lZKgGHKqLMF4Pv3CyV3MpaCaJekWk&#10;8rtjCeqU9WGauZCADAPLdIJdBrKyspCWlk5Jm8lrFwgv/paY9X6QE+ipDmJajmZbJCBFbhXNVOG9&#10;kMfjaWpoNDYnoBObG+geNJAT4A329FuQwTGBnJYGdAK1PoKarH9vuWdjA4MGdI4J7JRqouipBSI0&#10;v3V+3oIR3wV0AjmZEz39LqDbbw7A7Wd5irgqEqvA2u65C6+B7trF6y6gu0aQu0G7dQf37hC8VGyT&#10;UtKM6w/vP8SjB4/MtH7/LgFwz1yFOdUH9rGZGurcoBzVUqD2RDl3D13M7pny62iWZ/fMNd9V81tf&#10;59DtJRC/dfzsFZw4R+b24D08fvUZXn3yFX75N3+LD774Gk/f+xh3Hz3H6a1djM/OoYfsTfNMuwaP&#10;YYOaXRFXRVrF4lTT3vpPzkyipqnOZKST/qGUD0VVlTSaQ7alid/OTAwl7pZVlFqNuB5VNl2bJ6Nr&#10;tdSHYlpeXQ06xsdwbHwc6cXFiNXoTlaXkBmP+PQIjqLRNEVdyRhpGbTMzGSUUPZUUw6rkKHkntiA&#10;lnoQ9Xt5PI6U+Di0NzWa8zguNsYYmoEWb9KgsCB7oCThVIYnwJfARyDwI/MKIgvRA6u0DQGjwE6s&#10;RJ2mfOX/omQLi49ESGyErQdLQifFWCRYFh4bSUDzJmNzg5sPmaKflzEtNYDRtgNuh3DA4wg8gn0R&#10;YyCeaKChzwVTemrWgKeqfnB/L4KEwEiAJ1bnRwmnaLMfgU6Oem1Tl/vgIIKjB+XqUYLDUW8rBCD5&#10;p/+o/yI5pknsYn4CS4cxKnJ76MhB/PBHP7B1nUOlV1gBAZpA5vDRQwY4AhudD4GAOnDFC+z4Wn0f&#10;xCqVlyaQlOl3PQm0Amn1bvXyJMgGuEA3mDIxKCiIQEvA5jZfsqkjR47g8GGeEw9dD/4vfz/7bzId&#10;p45Xv2uRcFp8qutcR3NwELDJYhLlTkkgw4xEKK9NIAeBiBie14gYnqMoDmKU3xFkm7FUCQmpyKAk&#10;z8zIJdBlE+RD4ebpZgOawzwFdCkEZa0b+PF1BoFPYBhHwNZ+NdUcqFuOobudQEaQE8BpOdgzZECn&#10;SKpjryOrkqe9BLWuPoz3DGCidxBj3QQ4x/oGLGnYMYu+7k3sXyTYrRDo1hYWcHxp6VvrDptzoqYO&#10;2DmA9q8xPEVhjcXt2e7WOYu6Xti6aEAnNnf90g0DuptXbhnY3bl+F/du3sfD2wS1uwSu77GHdwh4&#10;e+ZKT3Ht/+Q+peiDZ/Yd+i6VdlJNOycx+DHxScunBDcrz7TPrB7dXq26ty7eeIjT56/izuP38N6n&#10;X+OLn/0CH3/9NS7euolTWzvYpmR9+PwF1qnH28neqhtr0N7bBlUbbu9oe31zqdmI6tppNkVdc4MV&#10;ORRTayCoSbJIysRQLmialEZtAaSkrhrcyM9XWV2JioZKNHY1o66zBWUEyxJaXl0tmjlqHRufQE5F&#10;BRI5SiZSViRlJyItL5GMUbJBCaa8MfPSrFdEUUkeysoKUFtTbpVaDYz4cCktQDekGKh+U3X+UzmK&#10;pyRRBivFIoYPhHxcSqylRdL0AHkT6HzIgDS9x5ty8ygfeI89v5iAUbJLjFA+Mn+CRmBUmIGbgC6O&#10;MiqNMjqzSL1CNXG93FI3BPpBYmYEJlX2kJw0ZkIg06yAUB5HNB/K2HRKZAJGBMElVJJVv/Ea6NS3&#10;gCyQrEiAodpvfmJ1/I4wgWIEwTpIfUbFTH3g5UYp7kbwptTcD3RKr9HDqaY0YqoCNIGH9nHsEGWp&#10;AE7nT/vonEoWuxHE1KnLAFMskL+v7xJwCvh0zgVwej+S58gGk0gOJHtgGhhE2wM0gZtAzpes0ouD&#10;igEgl54cXIyF0rTu7UVQN9+iq2ySBgkNNsawMhToENCR3XOZym3y4YbwmoTx/CWS7SXlUWmUKIk5&#10;A6FR8jfyM6m8rwhu8XHJiI2RXE1DGrcJ7FJTsnh8lOhktcpZFMsUk3NmUug3JZn1LDjPg86RBgX1&#10;oVU6iQBuqHcYA10ukNP6UC+37QM6A7k92SowG+92gdxkL1lbz+A31s/Xw5Ste7Yf6JZmZrBKNre+&#10;uIgTy8tYX1jkOtnc0jJOrhLojv9fB7qdcwK4TVzY3iLIUbZuk83tuNicA3S3rt42E9gp3eTBrYcG&#10;dq/NAbb963tmQEfTugN2Mn3Phd0rVrRTAKcZEX8K6L7VHOfUzkUc3zqPpY1TWOEfufn4Pi7fu4GR&#10;+UkMjFP7k/LOLi+grbsDlfXV1mCkd6SHknbawvxKd1DDkun5Kbz68CXOnT+D5s5mDIwNYG51DscG&#10;uqDKIzHJHCkVPeSDr2oQSkMZnRwxeVlcXmRNQGpb61DTXkfpSpAjGJQ21yO/vhb1vAF6pmZQUk/2&#10;VVyEDLLDHN6o2SoKmZ9kmfyxGfFIlk+QgKfE4xxK3HJKaNXhVzqAjlWSVr/X0tFsjVfi+LDGCgA5&#10;6kuSKT0hlswrWdG1/Ezkl+Zb2oLSTdwoNT3VGIUgcNjtoEX8jnoesfQOJ+0hMi6SIMeHPSaUx8OH&#10;gaCbSQmfIRlfwBGfMj6dx1ZSVUJpr+BMvM1EOMjvcvM4TMCMIXATFPnbydlkrfw/4UlkGWSHYbHh&#10;CI4KQSDBS2kznpTBqgriT3Cz9JcAymt+VxB/P4rnWp/VjAFJ+1CySiUPHz16FN4ekuBeduyqviHW&#10;pzQNHb9SJ2Sevh5wU38EHpOWh93J2Cg/dR51PtSfQRVSgsIoW/dSWbTuRwbqw+PQ7yltROdT2/Xd&#10;qvihNBBt0/W3iDVfh4oZhhGEaAI6B+xkAkABtIEbQU9LmcBPMlbfo2NXNRpVHVFqiSyVJleG0piU&#10;5pLAwUIln3TugmNCkKypYxwUFQmOJghGkdknpmh+cg6ys/OQxWVGhpLECWKUrVr6+/vb+dLv6Z7X&#10;edA9pP/p/LbuLz0LWjppMWnpaaitqkMfmVi/+q5yOdhHoOsf5pLrVEWOKW1kWG1H5cYZINAR5ARq&#10;k9x3gp9xbHyQpv4RezbJ53RGKSZUU0tz01hbnMfx5UUC2zJOrBDkuK7lyTWCHVWXk0ripJacOUVw&#10;ozmpIzJnm2NnT5+0VJPtrTM4TyW2s30OF3YIdud3LK3k8oUruHb5utn1Kzdw89otSzPRUhJW6Sb3&#10;blOWfo89uEtw2zNn2/07lLB8/fAeAe/+Y1tXZ7G7dx8Q5J5Q1j7F48fqM/GcsvWlzW393uY4Cxvr&#10;GJwZQ3NvO7rH+rB9/TzWttbQMdyO1p4W9I/2o62nDRVqQVheYPlu5bUVKCdbUmqJQv/yyalawdNX&#10;T6xxzjzl5+jMKAGxF02dTVaxQqkkNS01GJ4csmldSuuYWZy2pidKT9E0r25VNZkcRHVbozE6AV1R&#10;UwNqurvI6KYoaXuRW1GJQrI/Ze0r4KEKtyHxfFCSyIDSCTjpcVAlExXjTE6Lt6oUw5PDVjGhqb0R&#10;qoxSSbDWw6dKr1bxVQ8cQUS+vlQCZHFtKWpaa1HRWGk5WUprULrFUT7QsiMEJncfN3uwLZWDS3vg&#10;CHAB0QSNzEQeZwHyKguRVsRzRAaRmJNiaQ+pBGKlUiidJiY5xvosHPV2NV0J5wNrqRe5qeZXikmP&#10;R3iiQC4UIdGUnwQxVfQICA+AVxDZWbCPTXNTOozSSYL5++FJBO+MBCTkEOjIelNykiwV5qgXj5/M&#10;zGFJeu3mw9cBXgiJdDUP0nlRepD+h5Oyov0O8tgCCa66zkqvENApeVj/29kvIMzf0jyU4qKUD1X7&#10;0H5K+dBrpX0oFUMVQZwKMpZ6Q/YapcbPEREGdlpKakdG8n/vgZ+fH+W4ItQ0AZ8Zpbodd2aSXWMn&#10;1cNlLpDXeZZpXX5iA7voIGRX5yGtNBOljRXIryqyiL0llaeJnWUS5LKQQuCLj1edQoKigI4MUikt&#10;+t9OdRPdt6rQonOn3DylnehYHNO1lLQtyCu0dJJBglY/WZyWQwMjrraFe+kir9NGhvaATgGHvsHX&#10;Njkw/Nom5Jcb53KCrydGMEnCMK3ZKNPjVqppdWEW60vzBDcBnABvCRtrS2RwrpQSpYjINja4fopA&#10;d5pgRlO6yPeZ3leqiYDOwG6bYHeezE5At+tKK7l6+RquXLpqS6WY3Ljm6huhoMQddQJTcGLP7t0h&#10;mMkft2d3b9/7bjP/HsFO3cIeUOY+EsC5TE11nj59RpB7DqtU8uyFNcL5Lntr6+o2JpYmCXYDWD6z&#10;gFvPrmLhFE/W5hw2dtYwuTiKsjqBCke7oixkFWYjT7XsayoodYqNqksKqrfE5WuXrMLJud0tLJ9Y&#10;xfTSrNWMa+/pgPpU9g73YY4XwKaLdbSaf04NUJQKoaY3kq7FdWXG6BygK21tRnVXFzpGptA7MYem&#10;7j7UtrehqIpAS8akNBb/WI7+8SEIJdiFJ1F2xrvyxVSPTqkZ7cfa0NbZahO3FSVWVRRJC5lFWffk&#10;Yj6ZZVkDWau6yhPY8yqKUWC9D3IIhGEEOwLSUYIc2ZF8Q2rOIoe4fFjaFkn5lMoRPZ2sLJcDQnZJ&#10;PpI5usfKx0YW4MztlO9IciqKDC6I7MeLLEgy0sPb3WSzZK2muEWSBYUREMJ4fnR8kl/B3D9Av0uW&#10;6U02FkGg1nS3EL6vfaPSExDHBy4+NwXxOQTz9EgkkO16kQEecj9ofkBJPf2e1nX88p+pOY2a0mh6&#10;laaZKUIrk+9N/0+yWs1n1JRIsy8kU1VlV9slH80/yKW+T98r/52kpPx/+g5t07VQQUudc6W+SP4q&#10;qCGgE6jJPyeA02yElJQU2+b468SoHLDz8/WDl7fLr6mqLZKPksrO9DhJV5sHLXaVl8XB0JXSpEh8&#10;fFYismtzkd9QhOrOOg6qdUjnfR2RqLzIOEpWssCUTDPNVZZ81brSS/R7SilSiotSkCTj9bvyRepe&#10;0rpSYZR6ovcUHMnMzERepku+jvSPUpqO2HJ0YIxgNvItX5tJVi7HRwhkZG2TZG+OTRMYHZsapo2P&#10;WlrJjJpQ02anJjAnH93st6Wr7KQm8FO2aobDfnnqSFQn2PCmVN2/XcvX0nWTALcl6bppU8A0M8Lx&#10;z+2XrzevfuOnk+zcb5o54UhUmV5/nz28S5C79xiPKV8fPXgKNdOxxjoPKWklW1VynQxOJdP395rY&#10;b2+9/OwpFjdmsbAxjVMXVrF1/ThBbprLdcyuj6KqSZ3EedFU54s3hGRoQTmBj6ChG1mTomvraqwB&#10;jkqzjKkI4NIcxqYnLIWkravDpnk1E9hUEbiBDE2BB5VrVkNeAaWaLuvhUUZ8vkr/tDeZdC1vaURF&#10;RzuqyehaBsYxPLeGsUXNmhhFaU01AYHMh2wlKIEjfzJBLoUPTGIEguMIXGRBVp2WgKI5rQpCFBYX&#10;2HQ1+QPlR5IPxVI1+DDKr6VorqYolZBl5pNxZhGsMvl/Mwl0yXxw/CgT5ZPSwy2nvaVs8MG2KrNB&#10;6hgVS2AstilMAjvN54wjsEUR5KIIWtF8IKIUfYyjbOMDIwsmi/NT8IAg4S7w8fc2X2YKAVJT3SJT&#10;VG2X7IZgF0Ywk4/OCTbIt+cfGmTfGUrAi1D+ogI1+RmIL0hDUgEBNUstC1MRyfNy0P2ASVYdvx5a&#10;LQVQAiU9qHowNQjIfxoa7srnk89N/jr5pxQd1fmSP0zvKR9P3+Psp6X8bjovep2bl2M+OX1en42K&#10;iTLfqK6Hzr1eW/Q2nP+LYBZAMNN6SkoymVSKMTcxUM3W+CNm5+tjvkMduwBG11PXWP6xNIKNBguZ&#10;wE1LDTDFvG9VrCC9JhO5Dfkobi5FZXuNzd7QtU/gbyYnkYml8doR4GKiKf3jkpGcmG7BCP0v/Ybu&#10;VR2//RZ/W4CtYJfOYVo6WR2fiyzlBfJ85ubmoSi3GC31rQS2cUrS8T2Qm8D40OgfRU+VKiKf2zTv&#10;8ZnB7zZ7T4U19qZ+7Z/nujQ7+28CdPsjrM77fwx0W38a6K7ceu2nexPsFFz4LlD7LhMQPrpDoLv3&#10;hMzuiTXTcey1j44gp+5hanz9XfbWpTs76Bptp2TsxMhCL60by2d54jaGKWerUd1SjEqCXVEVZasV&#10;XSxFUWUZb6Z05BM4hsaGMLMwg9HJUQyODmJ2cRbHSXOPnz2JHjK4E+c2bIK3fHwVddWoJ0ubnB4j&#10;C6zhDUFgK8xFTR2laEmBld7JrchHWWMVyprrUEEJW0lgqu7pQmP/MHqnFjGxuo6hmRkeUwOSs9MQ&#10;TaATwIWn8qFJjbYqs2J1EQl8gBLCoVJGAmPddFN7NfAdVhEWRdlHdiQLIZDEUoKkkrEWqzgkjyG3&#10;qhhZ8tPlcXTngyJAdCfr8iKT8SBIKCARRGajnggypVBoDqcqcYjZJZJZqBJHDEd/mRJVxdgs2MHf&#10;01SxEAKspYPwITKw43f6E8SUEyiwkw8pjJ+TCcxCosOM2Qks1W/Bn6AXqagi2WEsWWASJVOSXAoq&#10;NV6cjHRaQVUu8kpzEBiq+nCuNBBvSj+BtIBOARU9wBaRLufDX11huXJKA1FFZc2O8KLM9ZJcl08v&#10;PIiM0I0s9ogtQ8ICCTgh5jOLitNUOLJPSnn5qjIoKX391WOB5yrUjwCQjgIlBXOgjFckWfNNYwnU&#10;EZEIpGSVqQhCXUMjjyEOHh5KywkkyFGue1Oy+vmb+RIUBaACOgd8BHZidAZ0vA4y1bZLy9UMnEQO&#10;0MUobShHRmUmsqqykUMJW0S1UkSgy+N9l837Qn66zCz56HIQFBiKQH/K7MgEsk0yZv6WmJp+S/eP&#10;fleR1rjEOLsGCrSpqY8AUPdcbl42CvILUFZYbikmAjgXyI0T5CYwMTxOG31tk6NjmBodJ9DRRsYx&#10;zW0zZmRuI/tsjLYP6PZP5neAzom0/qtAd5JAJ7DbAzgH1L4L6LSutJI3gW5/xNUBOpmA7k2wc0xA&#10;t9++C+Acc1ifBSruPqaU3TMCnQISTx4+x9M3QO4Zt+23t3Zv7qJ9oJ2SsB4D0z0Ymu0hu5tE72Qb&#10;6rsqUddZgarWMhRWE+gqC7gsRWZRvt08SvLd2DyNq7evY4Xa/+S5U/b69M45nLmwhdUzJ3D9wW1M&#10;Lc+hRGBWVWpNiusIInmUnelZfBCVDkIWosY2OSWUotmJyCOoVlBSlLc3oqyjCXUD3WjmSNcyMoJO&#10;0vRussY6SlExp/jMJOsXEEd5FpNO1pQagwgCnRqlKDlUQCcpoQiZ2IoeYo3C6tcZqKhnKB8iPriK&#10;kMZn8GHn/8onK9ME9OzKImSW5iGtgMyM3yM2pVSQQx5H8M7Rg1YdJYVsQQmyAkIxNLEvMQhF/AR8&#10;Sgux7ftSK2RKU5D8C1btOwLdfuknqadtrknyMZTksmizMM3RJLvU9yu52I8Pu/LPNFPDin6KyZBJ&#10;ZhZnI7ucg1FVFoqr81HOhzmTA0MAP6P8QP2+IqKKpIp96bfFzhShVUMblZdPSFS1ZOUK8hwFECAD&#10;j8I3UIEPRYkPEuQOw8ffg+wvgOBGQCCrjk6OtCY0kWTZqblJlPDZPM8EKP9D/PwRSr4oStgEXg9N&#10;Kcvn9c8kq40hgMeZeQUGI6+kHI2dXYhPTsORQ5TZ7iqXFcoBJhCeNA8tJWX3enfoP4hhOfIxmaZC&#10;AckcbMSq5UJIUgJwcR7v4SIDtXxaYXUR2VwxB4JC5JUTfGUKXnHwTcvMgLePHzzcCKZBvJ9CXPmS&#10;eQROAZ1+U0uTygRWsWpFx+M4MNlxKAE5KwP52bkoLSizPLrhvhEzAd3E8CQmR6Zs6Zjr9dRrtvea&#10;3VmVEoGayzSRf3+JptcgNz+Llfk5SynZz+ocoDtDoDt7guD2XUbQc8BMzM0Bt+8yh9VJul7Y2nFN&#10;5ierE8jtNwfsHKDbbw6r+y77LrBzzInEOiaW50pBef4toJMpLcWxtzYvb2Fwegitfa1o628lu+tA&#10;70QnWvrq0HCsiiBXjurWSlqNWXlDFYprKlDdVGtSdHVjnSC3jr6RAZw8ewrzq4to4/aa1ga09R3D&#10;8ikyMDK4UgJdEUGyolb11AgeBChVBdYUp7DIIAO70tpiJOelUC6KVZWjor0BNSqrPj6M9gmywL5e&#10;1PUcQ3N/lwUssvk9qiqbkEWJIbBLJ9ilxVImktVRqgnwlGirG083ZHYOpQRlk6SF5Jevcs00MT5S&#10;eW98APnwSabmlBWioK4cOXwoMiRdNdmcACjgEqs7Sokp+Si2oAToLOXqcSRXCojDtpTeILkpgNM2&#10;gaTAS/JOPjGZkngl25WXJ7CRBQT6E2xcgKf3lSQcxnMUTotUcjTlrPISVcDSV6kplG/6L5pGZSCX&#10;xwebkltO9jyxlgq+Ls1CXlmuRQkTCQj6bT20Og86N/otL29Py3dTbtvRIwQlAqgCNYkE13iVNQ/R&#10;DITDBnI+fko4Pgz/IIIAr50KekZzHxfQuUxgp7SfIg6QUYlh/NwRgt0RMjYfmxKXwHMpt0VRaQmy&#10;8gp5nnhcUfyPsYmoqlf/EN5DXDbUNSMqIo4yNgAR3Mc3UIONC+jMT8rzqdQeAY8GBkllXSf5RnUu&#10;Mng9CyoJ8kW5vG/LUcoBLJeAJhPAqSJxEcFOg3geFYtM0fFQnh9f/wCyOp6rsBgEB4XagKLeEpql&#10;4jA65c0J6KLlmuDvataFzqlATuWbkhOSkJOWa7l0YnNvAt332dTohAGcA2gCM8cEbjKBmwHc3DfV&#10;SlZVsWR+wUDuuNJK/v8AdGJ1lkcnZrc/j2732h8B3Y1LlLCX/xjsTMpep4ylvcnwvgvgHPsjoLtL&#10;+Uqwe3r/2R+xuG8B3fb1S5g7sYTusX6CWyuaeprQPtRGdteLtsE2vm7m+jAml6fRPqhmNm0ExGOU&#10;pb0Ymx3DxPyktTecXeZosrGK9TPH0TOqgEEDwbODn29DORlcCW+wsoZKqHCiMsmdJjbJ6QnWwbyg&#10;JBe1LVUoVKQyPx2xmYkoJqg2k821Ux43D/ahpqsTlZKzLXWUIGRcJTkWoUzIJqsj2MUR7GIzXKWd&#10;wsksImiqwqFpRCWVxdZkx0mJCaTc8gnjw8Lj8Fckkw9rIsE2QxPKCaAFdWXIUdUN/oZe55blI4OS&#10;UKkL6XyI1KSnuIoPCb9XARqlimgSvwpAhnOp6imRFkiQ1HSlheg3JR8VqVUU09YpC1XuXWkYem2T&#10;8rlNpiY8cfyeaP2vrCQk5KSQrUmSybGeSclNKep11KKbGQU8Np43pbQUVFOiNVWipLEE+TUFyCLI&#10;pdmE+VwOKGSniQQVfrfOg1Iz9B0ePu6WKiIpeujQQesu5qNgBSVnKM9TaJha+xHk/CnZfSlbvQla&#10;lKLq0RGqlBYy6Ohkl0UlhSE2NRJJWXHILibg5CSQfbrxf/vwf6pJj659DAchXfsEZOblo6C0jMeT&#10;xuOKRkvHMVy7dQfvf/QJ1ldPwN3di+AfRBVQzN+KJsgFwMPfzyR0KL9LaSr6H6rQ4q+8QZ7fOA6i&#10;SunJU28K3itaVlJNVLXWchAo4DkqQjFla0lDmcnX/GqyOrlnCH661gm8L9VnNiFR08RU98+VElOw&#10;l3Kk1BFXWokGnnQkcuC2a84BMyUtCVXVJAi08tJSVJZXYaB3ECODo5ZaMjo0hvGRCUyOEdT22cQo&#10;wc/WpzE1OYWZKVfTG1UledO+q0qJTd5fFJObp2xdIMiR0SmtZHUZG2srOHNinYBGsPsu26CdpnQ9&#10;Q7AjYdH695neV3WT7c0ztC3sbO1a9ZJLuwS7S9f+yJRyolSTW9dvf6c56SeO7U87edOcdBPH9qef&#10;PH5AdqcAxXfYW7efPsPWtSuYPb5KJjeMsSWOFicXcfbyOW5bwtTqAqbXFtA/NYz6Yy3cZxCzJxax&#10;uldQc2Z5BsfPHifgTWBwfACDk4MYmBrCyPw4Vs8dR3Nvmzl7q9pqUd5URVmQRYmVwJFPya+Btq4U&#10;jmLeiMWV+SgjEKpSrFI0ksmwssspI2tVvLEala0ukCvgPgUcgbMLOWqqpyflbmxmvMneuL1uUGqU&#10;EpkSzfdTcayvEz2D3ZbKojQEVb8Q0PhGULJFUZZFEmRigi0tI70wk8CWa53usyrykGWjP0f6Mi4J&#10;erkEwoy8DJvOpqiv0macVJFIybxEyTYt5TeLsEoeSiFRSohSMByQc9JSHFN1EaVdKMlXVUeUpiF/&#10;l1JSUooyzVSyShFCVdbV7+t7lJqSwHOVw2PWe9mUZMVNFShvq0FJcwXy60uQx4daCbJKXM7IJ2PJ&#10;z4Oau0TyGuj31O9BKSCH3A9Y9r+npzfB7rCB3bvvvk2W6YMIAoof2dwRz0M4TNl6hIxOU9vUhEjp&#10;LeExIWTS6p9K5pNIgE5Tr1iy6axYnrdM/jeyWAKiQC42SakcKZSmKQS8BDKlGDLuLNTWNZBxF1JS&#10;y1dYiUuXryI/twAHDhyCv38gSiuqCPwpcPfzgzfZr74rkOdUlWLUmEj/KYdsrKGjgfdKDVIK0q16&#10;SmULlQjvvaLaUt5HNJ4TAVxxfSlyec8J5LTMKs/hucojABab3y4tL51gHG9gLP9bCkFN1Y2VOqL0&#10;GaWVKJ3FpjdyIFFnMg06ibSa2gp0dbWhv7cHfT39GB6kbN2z0eExjI2MY5yszVlOjE2+Xk6OT2F6&#10;ctJVkWSW8nRuytUAx7E5At08gW6BALc4+y1bIeCtLc5ZesnxZYLd6/SSZQLdGkFNYPcdpty5vTST&#10;N1NN9m+XKc3EsU116t/cwfntHeyev4BLFy6/TjVRiolj16+S3V27+Z128/o3KShKKdFyv72ZbmKp&#10;KXt2/y6Z3p7tT0N5rDw7paPs2VuvPvkCH375Y1y8eZsy8xR2rl/F8unjmD+xbK+nlgmAo6NkaM1o&#10;7e3E5hVS1duXMLU4jVZeyKXjKzZvdZTyVAU1OylXp8juljbWsH3tArpH+ykZylBLNlVNkMrkzSPZ&#10;qi76AXxQ1Hi6rqna+j5kZCfzRs1EDV/nc1SVcz2Ko2NkciJZWqJFQCU9CinL8kt5UyoSnE95kONi&#10;dGZiP+lxBMp469KeRfmiPhfqg6HKKvJLyT8VJN8cWZRfhBgdHxgyAqUYSPLIJ5dCQEtW7TT5Erme&#10;qUReSSGyQ6UuyOQnk29OvplwyjxJVY3oFnSgfFX6iNJCFOyQP0/TypzIpGSXJKOCENqmY5L8iuD+&#10;ioZqdoLmlmZpgjsHgQyen6xyMhHKsILyIptSpyjsUV8PK1Guqr3ZfAgluUvl3+yoR1FzJfL4MOfx&#10;oS2gbMurKEcBwaKosspKyitaqGomknz6faXPaP6rp4cPgU7M7jBB5l1LlvZQ4EHmc9Sa7MgkWbWU&#10;hFUqz37pKotN5bmgbM0p1tzQNP5Pyk8ec0ZWJorJ4HLzi5CUnI6wULKlqHiUl1WRlazj17/+HS5e&#10;uMoHfREJcck2LSsiUgnNJRwMq+EbHMbzGm2pJYqqFxYXoHegxwo0zJDpLHBwru9oNv+c/MLVLfWo&#10;aKqhjC6zqH4eQU0l4lML0myQ1MT/DA4k6WSf2VX8TH2hsTxt0wAWJUnMa6lgh35Lklv+OaXLKDiR&#10;Q6asqsxyKWjqme6xsrJidHYK6Pow1DNsknV0cH8g4hsfnUuqksXRpsdmMDM+i9lJl0R97X+b4zO1&#10;3+bJ4BbmsKL2hosL39jCggUiTLq+EYz4U9LVAhLfIVO/yyRtXabgxCbOn92xif27WwS6ncu4wmt3&#10;7RLB7fKNb5kTnHD8dvvNpKz8drfu4+5NAtr+CC23fZ85gQqzO66AhaWiUM5q6dhbn3z1C5vAf5na&#10;ePnkafSOjVvX/IHJMaycOoMeUuy6tg7eLE1WRmnp1Krl3bUT9BrbmnHm/DlsXTiPcY403YO9VjV4&#10;nKPN9Mo8xjgSCRx1s6nabCUZVRbZUBplhRrZqJRRUmqcVfiw7vrRwWhsrsH6xoolKufwpopJ441O&#10;oPMlIIWSIUmCZfLGzMpLn6XYyAAAevZJREFUQW6B8rJSkVlEyUbQS1HrOzI8+e1S8tOsVI+qaXT3&#10;dFnEVXNy5WexIADNn8AjoJOPzp9LJyCRzBE7nkwqliCsslCJfEgFam/mwQng5JcRqMkPJ1MwQqZt&#10;LuBzBSgC9gBOoOaAnUzHomieQMcJDkQIdNyPms9M/qYcgpiiwJVt9ajhgFGuwA6Zrn7/CCVnMs9p&#10;RQslGZlxQWMlismeC8no8prKkEfmUsjPVrQ2oaa9HSW19ZRlWZR9ZGB7QRHzbfF33Ql0nt5e8HD3&#10;xdHDZHiHjuLggYP44Q9/gB/88H8jMHuaX1WzThRE0nXzD6KsJNCFE/Qi4sXmvgG8qKRwhMcHk5Um&#10;o7KqDJp9ojmgKalpyM3jYFVQipzcIqQkZxjQxURzYMrMQ2cHQaul0/ptCOgqymtQVVXHATIXRWWV&#10;KK9pQHVjIyZ4P46Nj1hBCTVLVtqSorm1TXU2YOWUFvD/VqBKEfxGMtwaMtyKImRzkJRfV/5cpwG2&#10;wC6lMAWpZanIrclFQS0VA/eLTYu3gUu+N/nlFL3XnGAFPeTjVHBC5aTySskKi/PNV5qYkoji4kIy&#10;uk5K1QEM9xLkBihXCXB/Cuheg9zEPOYmZ74FdPLB7TfzxxHYVD34W+b45jTliwD3Pwt0TsRVtn+7&#10;7Bugk21i+wwZnYHdBVx0poNdINBdJMDt89kp5cSxN8HO8dvdu0Gg2/PbObYf9N60/f47x8fnRGj3&#10;21tf/vL3uHLvGU7uXMHUyjq6hkcJZqeMzY3NLRrIldc3oI831MnzZzGzNmdVWqubaw3Uzuxs4uKN&#10;y5hZmkMXga6RI2nHQBcWCVYKRMyuLaKT2zv6e9HMC1/MB1QpBuqur1LcArowSsdgSpBkSo91yuWn&#10;Lx5Zk9uWY+2UiTmIJ9hpjqLkWSY/k6KyOFkqgMkbLz8Jubwh88l2skqykZqXZj4++awyyMjUY3Rk&#10;fNiqmcgnFR4dZom+8lH5hwvoKN0Icr5kd0rfULQuicAWx9+QnzBecoQMNC4twfxwaqwspiYTiMkc&#10;UBN7c4BOplw35cUd9fGwyfveAT6WMxdKcLEUEwKNWJmWqvahCLGCJ4qgKtFWyclKYYnU9CyyuNq2&#10;BtQL6PjwFvLBiiQ4vnP0MB/UTDTs1fAraaxFKR/sYl6fvIZKlPEzLWQ7zRy8dC0TMrJxyM1VmEA1&#10;5SwCHMHjiSQ7JIt099ScUh7zEQ8cPnSEjO4A3nnnR5Sw7yCYcjGDUi0lXZVbyFSDfM1n5xfgjWBK&#10;75DoIITFBVOyh/GaxRBQCSSp0UjJTkJ1bSXBQc1nknidCShpmSgoLDXLyS5Abg4lK0Ht0LtH8MO/&#10;eAc/+F9/iMPvHoWPd4Btr6tvQnP7MZRV16GXcm9hfR2XqD7WN06gb3AAFdVVZIh5VnZKpeIjOZBq&#10;6p18xZWttShvriZ4Saryt8pzDegEcok8NofRJedzkCxORG51NgcN7kfmJ/9vhBKxVZYqIYEgnYri&#10;EhWLKDBmmpVNxp2fy3uwwAYfa+mYnU5grrB2mkP9g6+BTiD3p4DOBXJzmJ9aIMjNEeRmCXJzWJqd&#10;x8r84jdGxiZfnIBNVUneNIHbCYLbSVUr2QO5U2trrvQSmQNwJ0++tjeBbj+Y7Qc92f73ts5Qugrs&#10;zm4R7LZdc1/PX8QV+evI7JR2sj848V2pJ2+CnZbOa2fb94He/iDG/tcCvv1s761XP/stHnz6Y3zy&#10;q9/jzLXb2KRm3rp2A1Or62R1E2ju7kRLzzEsUMrOn1hE/2S/tSps7mnDCFncLkHuxsM7WDnDG258&#10;yCRDDaXT6PwYFk+uYXJpnraAufXjZIH9KK9y3ZCSGRuUyDV1FXyo/Qh8CWhpa7IZFmqNNjk1YUUc&#10;sykHJBmUwpFKANJMiPyyXGQVpRH8opGWpwrGmZYS4CSHOq30sgpz0NbTivUzq5bsrKbISiJWT9Og&#10;qECTq445IKdE30Q+zIrgKmXFMY3+Sl2JSnExtEgxLwKcre8DO712QE9yVbluB9VNn2xJMtM7xB/h&#10;CXwQCV76zXDJXEpmyfSUXLJSHr/JYoK7eskeOnTAmJ3SP8QELWJLBqi8tcNuR/CX7xxESGQMqhua&#10;yWRazbRe2dBElteCNk0z4gPTSJBQdNPbLxDvvHsQoSHBVo9NdeHUO0E159yOqjoI5asHQe4wj5n2&#10;7rvv2vLgwYM2V1bAKBbqJBwrUiwJroFDPj+1PZSp6rOqS8fxvGmaVhGlnZz08YmKWMYT7FKRl1+M&#10;9IwcJCalISoyzibQa9J7T1sPynJLEeLHaxMQasAbm5CMzZ2LmFlcQVRyKgopYRdPbJDdNljENjCE&#10;kt/b34BRvS9iCbLy1RbUFpufsoDsNr2GTKw0yxi/2L6uq8BOr8XeUvNTeP0TKW+zUVRDNlhTbAGv&#10;GP4XNQ8S4IphqqJJVWUd8vOK7ZjTs7IJlJp7raBKEUory9De2U6gozLaY3TObAiH1QngBG4COccE&#10;dHOT81iYXiS4LWN5jmThu2x+6XuBTn0hVKXEMaf2nDOJ36leohy6/cD2pn0bzL7fFIHdb8qv29Vk&#10;//NbBLwLuEx255RvcsDuTzE7vd6/3QG77wI92X6g+1P21qd//Xf49Ld/i8tP3sdxIvDjjz/F5XsP&#10;cObiZYLTGto5Ks2sLmLryi4Z37Q1GWnsasTw7ChuPb5v2y/euopTO+cIjCOobKpFSV052gc6ofy5&#10;IcqK0bkZKxrQPzaJZrKKBsqO02dPWx/IPrK/kvJ8FJGtrawtWSs0lX8aGRu2JsiSB5IJAg9V+mjr&#10;abcyUeouH5em6U3RNmlb0tLAjdJFoCcfVh4fLu07uTBB+ZRq3d7VizQ4ivKRFhgtkKPcJPAoDUFS&#10;R2CTnJNmI77zIDjmAJ2AzVIJ9phdbJJLxsqXo3QSgZyrmYxr2pbAzpJ7yRw1Q0JTwpwEYAFehObd&#10;8j+k5pOFEmjFCuSbU+Kp0j00BUulkA4cIuhwKeCTvXvwXbx98DB8g8KQXVCMqromNLR0oJJL5aJV&#10;NhPo+KCV1NQhITWDTDaS3+dHlnYEPj7elIoqE06QjiBIeHlafTxVQ1GVEIHaoUOH8KMf/Qhubm5m&#10;RwmEnnrfU8nCrmlwIWFkxlzK9xaXwv+RHGUDioIyqi6t1zFJ0RywOFCR0SlBODyS70fz3EXHc3sh&#10;2V0WGhtacfniNaiL1Om1M1iZWUFBRj58vALg5eEH/4AQtHX2oLiimgMVB5M4Xh+ywsDwKPgFCfhj&#10;zNcXEhRB8A22a6U50CFklyny5dYUIq0yF8nFGQSuGHtfKUghcaE2iGUoyFMkJZCMvLIslFQXcrCo&#10;tAR5uStiyeZiYzRTIsWArramEfW1zSgrqUJ2XgGVBAdIXq+svFw0tTSjr78P/f2awO9idP93Ap3q&#10;zjn2fzfQ7eylnTjTwy6dv+KaObGXeuIAnbN0AE0pKI4pJWV/Wsp+exP4nBSV77L9gPjWlecfYmHr&#10;EgaXjmPn7kO8/OJrXLp7HzceP8HOjevonRilrN3ktuuYXptF91iPpaAMTg9j99ZlLJ9Zp63h/I2L&#10;BDcCEOWCon/HRnpwgQB47vIuOgb70NTdjWmyxMXV45gh/V4jXW5ua8HU3CQGRvqQR0k6uzhtTaz7&#10;h/soU5ps4r+a7iigIJ+YqgdPzk+jpavZIqBJWZo2lmhRLyflQqkeyoPSUtPVBHQN7fVWzt0BObE6&#10;LYO4DIrRjR6PApsFkUuw4XcVZCAxN9kiuCoUIItR2grlmKK5iqiqGkt0Eh/WxGg+yHxwaKoyopQS&#10;LZVqooojMqWXaL9E+fwyeBxxZHvR3KYpW5LI6QmIV+WV4mw7f+qtoFSWAgK10kwOHH3XKoRoUrmq&#10;g8iUCnJYQQI/gk0UvzstHfklpegZGsaprS2sbmwQvClvkxIpkwnS8YmUmiFkZkfw9tvvcPkO1PDH&#10;X3Ka8lqFQD3ko1ONPIKawG4/0KlqiK+fZm6oOvFhOy6lcyjy6xQGELjtt9gUDgIEFDG99GwORAS7&#10;oNBgMvhwslIy2eg4siGecwJWVWUNbt+6i08//BQXty4g2CcQfm7eCPAJgB/Nx8cfR9w88A7ltG9Q&#10;MEE11f53CL9H3xUZFYuQ4DAEkwFadZMwXyRQJShAlVKQRilK9ljOe0ZT43htdR0DY4PhFxmAoLgQ&#10;2y+N72UVpnGQyLY0qGr5ReurkZjKeyFRIEfZnZyGnJx8VPJ4GxubaS2oqq1DeW0NisrKqViq0dF5&#10;DAOUrIOSrf1DllIyPECwGxzF2PD4t9JLlFLi2PTEDGanKF1nFrA4t4Sl+eXvsCUsUrquKJVkecGa&#10;3uw3NcDZ3/xG1UqcKiVaOtVLVKHkzbSR/aYUkj/HlGbypm1vatI/2d32+ddNc5zUE6e6iWNKO5E5&#10;lU9kr9NSFK3dt6+zvyqiOPZd6SqO7d/vrdKOPgytbODK0/dw88X7OHP5Gi7euYf3v/oaF2/fwsjc&#10;NIHsBNa3NjCxPIXZk/MYnBtCY3cz5k8uEQRPo3Ov6ojytxQwkCkN5caTe5TBl9BCVlhUW0tmuI6R&#10;yRmC2RTml1fJQOpQXV+LMkrUvOJcTM1Pom+4F21dakmXjYbWeptJoTyltByCQF4eb8AKm5ExMNaP&#10;dspSsbX23naOvMVQwx01VlFKhqpWdA91Y4lyu7alhpKQNzePy4zSKozsTkCnah+qMlJSz2OwiFyh&#10;AXVCTpIBnQBOD4Xy8lQhJTRR0kwS2DWXNiyWjJDAtd+cSiMyrWubNfMhqCmVRWktkQQAlQpKItNU&#10;WksyWUceH8aCmhIrHySGIbBTWopKQglcVCVEaSCyo5qVEOhD8M8gqMYRbJP4sNXi06+/wv/jv/03&#10;/L/++3/H9uVLds7SKK0yc3IRHhGJd390AD/8yx/iR+/8gOzwXavG4qYyTD6q9KuEYTE3V0knSVYB&#10;nibUq2SS5pwqFUaNaFTBQ+kwSpNReoqPGvOE+VmlFTE5mSpAi9HpPCn1Qx3agii9w6PJItUrlZIz&#10;iswsKpr78XVFeSUSyPJC/ILgfdQTUYFkZP5B8CcLdT/qwWPx4LESnAnYMQmJiLR+q2TYMjK7EH+e&#10;bzK/kKAgxCXHIIcDhzr5a9DKVoKwwK4kC2k81zIBoK6rf3QgQpNUHDUSKRx05DuurC6zKH1VTTWZ&#10;dSbBOAPp6ZnIzs5Ffn4hSkvLUat+EC1taG7tQGtHNzqP9aKnux99PQS5XoKbmNzAqKWUjAyp4dE3&#10;605ayf6UkqmJaUzz+ZiZIrObJbObW8QigW1pgeyOkn1laZXgtkZbxurKvDW8kanhzfeZNbLZM6cR&#10;zqm96iX7U0acNBKnIc7/rG2eI/htnrbqJtsccNUhbIfMTqknSjtxqptcuUxJ+8a6Y9q2395MU9lv&#10;Sk1xTKkq+7ftT2F568TVO5jfvIjRtdNY3trFlYdP8OyTz3CZrG6B9HaF6D6siCpZ1ySl6/nrOxia&#10;GaJErcb4wjTmjy9b+F4pJJpqI39TTFocGrqaLPK6eeUiTpLGdg7w4k9Oo7W9BxMTcxgdm0Z1bQNv&#10;pBrr9N/S3mJytbu3izdNi91k1hiFLE6Z5mVV3K+pBWXcf0phdV6wgfEBLKwvoLmzxQoINLY3o6RK&#10;Xb0UsEizyikqF1VcVURZQXZGUBPQyYckGRscE0YZk4DyxmrUtDVYpE7ROU1zk5NaJvnqTCuT1NHU&#10;MkXhwihRw2O/8cmZ6TXlqOSq/HPaFqXzQVmrBt2x/C2lsqi5j3yBkstKgdD0pGQ+lEU8p+p6ll9T&#10;an1NEzKT4RcaaE1g5A/zIgPT/E4tPb3d4c31IMq44AgCR2wCB4xa/ON/+i/4f/9//r/4f/63/47z&#10;vLEUpUxMSUd8fApioxMQFhSOIAKJpoEFBJChUQKrH0ZQUABBjmDn4WbzS526bwI4VREJJwsLCSVI&#10;UZJLUmtKnarO+Af5WfTYy88T3kFexpR1fnWeneZIKvuk4EV5RYn5z5R8G0E2Jukq/5z6TsjkA1NR&#10;UFVADvDwR6g3GZebLzwOesDbzQeBfiHmg/PzC0Ys2VVcQrJVGIkMj4E/t/twH5/DPkiMiUNhSS6y&#10;yM6tixgHGBV7ELgpIVhBK82E0IwIpZrIRxdMVqcSTOr8FhUdZiXVC8mIVa4pLZXsuqAUxYVUGCWV&#10;KC+rRllpFVlorUnu5uZ2tLZ1obOzF92dlKtKJ+khoPUQ0Pq+CULIJGEd6Sq5OjHikrBTfB6cYITk&#10;qwISizMEuT0Ju7JAkFtcwzqV1zpJwvo+ubrfJyc7sUY2t2eSq445kvX1PNdTZG+O7QUj/jjY8D9m&#10;kq82a2LrHJfbr1NPLmxdxOVdAp1STyhhFaT4PjN/3iWa49d7I01lv6lCimOv/X5cNzlMWezYW2vU&#10;wovbpJXqKfqL3+D5F1/hIkFu9+ZtPHj5AqtnNjA8M4nesUFKz1nK2V2yvBGb9SB/nPLjFL5XGF85&#10;XnpwNc8ypywXKnM0Ska4cX4Ta2fO4tjAEOoa2jE+Nk9634sm9bts7+S2egwMDb5OD1Cp85HRIctR&#10;ktNdVS46e/rRxJuprasHN+/fw0lS5LbudjR1NloZqItkjkp16ejtNB+dAhLplEoqPCkJlUDwlXNc&#10;poCGLIJyMog3tY67vKEaPyK7iU1LMqBTyoH8dPtBLjQ+zMwBNwUgXgch9kzrAjotJbfl30nkd6rS&#10;rfxzqjwskNN8Wk1LEtgpPzCjugj5qn/X0YCyllo+lNmUtEkI4P83gPOlZCWwaekEArx9fSjjlGQc&#10;Y2CXTkn1yZc/xj//7/8nXn30KZLTsxBPIAnwD8GBd8gID5GdEUCCfIIM3OST8/BwN5CTyT/n5qYu&#10;YJSpvr7G5CLJAq1TfXiEgZ6mmynFIi8/11JSFIxQkESFOT0DPCzQI7CTm0DyVYwuThKWg4OaT+fy&#10;cwK64JAw+AcKABMM5Dw9fA3EfD39EOhF2erhh3CfEKTHpCLIMxD+nv58j8Z9FKAQKCodJTqK15dL&#10;H3cfeB30RKRvOLJTM1BSmm/zqZXOpOPwDPaCkspzlAROoFMupqZ/yRqONdq0QwGyP2W88ga9eA78&#10;fAPgrrmuodFkm7UWgKiuqkdNdYOlvAjw5KtrVIPq1m4cozrq7hzAYDdBrpuA1k2J2vcNyL0JdDIn&#10;Ajs18sdAJ1/dt8BunmC3sE6w+zbQfeOTc/nn9oPenwK6N+3fFuiUX7eN7TPnDezke1Vza6WeCMwU&#10;oPg+exP4XGkqLrtmtg8E96K4+83x/TnAJ3tr89ZjvPzql/jyr/8OX/zqb/Dy86/IwM7j8Xvv4aEB&#10;3SmMzU/TprC4sWyM7tzlc5ShczaftXOwx1iQHlylQIjV5ZQWEjxKyeL6sMqT1zMygqEpjlqk4C2d&#10;vBn6RjE6MYvh0Ul09fSR2dWi41gnmsnqyvkw1DbW2Xp8EmVNbCzZXgel6jglah9WNjawzIvSOzKM&#10;+rZWsrpRjM9OY4Gj19DEGFr4PWpQnV1UgNKqCso/1XaLRyolTArBSxns6cqvyyHDSaP8SYq1OZAy&#10;pZgojy6rOA/xma48qwiywFBJVbKUEMoy+fSCCWQylTtXyfIIPsThisDSNLlbBQBUAy0pU5Vukwiu&#10;BLuMFESS3QUTWNM5GBSReWYU5Nh6FoEujXI1tSwPOdUEXQJdQVUJjyHFWgZa2XaVgiKoCOwUCBDY&#10;idH5qx9EpMA1mvIwHSfObJHV/R94+cFnHCTI9CJjcfSIJ374g3fxNu3dHxzEu28fwIGDP+J3eSIs&#10;XJ3+KQ8VMCFLPHT4gOXwqQySypzHxMaQdalBTazNy1UDoBxFtbPToSbQat4cTjAOILNTj1kVAJXf&#10;TkU1xZAkazXDI4nStYrnuKa2GpFRUcjMyKbEG0BhQQnBVfNrKU2PesHtIMHYnQAbEIkANz9E+IcZ&#10;q/N19zXwCyKrCyZAKugQQGbnQ2DMSM5EWkKagXhsSAzio9QfJBqJZJQRvF5imlZwsyzn9XQvMboS&#10;zZIgq2vgYNlIsEvN5MCiJkjuZLWU7x6Uz+6HOaDwe4vySlFBYCsXoyupQklRBYrI8KoqatFEoOsg&#10;0HUR6HoN6IYxRLAbFdiR0e1PLZE54OYAnZjd/vQSAd1+sHOCEy6gW8Pa4irWlpYJeCsEuhUcX1k1&#10;O7GyhpOrtH8DoHNSSf5Hgc8BOk36P39WOXautBPNib24rSY6ZHaqSKxinVp+h13he0pPcezqBZWB&#10;cuzbQLgf9PaDn8BtP/i99cWv/gFf/vLv8OWv/oD3Pv8JzuoAbt7Arft3cffxY5za3UbHQC+Z2QSW&#10;T/Okbslft87X4yZZu0f6UVZfZSCnqGUm2VRRRSXqWzqwdeEyH7xNrrdjan4Jo1OzqGvvwhQvyAn+&#10;cfWHXVhbQ1tnh7G4yrpKjEyNEtRGKFGrKUELUNPYiq7+IbRTms6fWMKVuzcxtbyIY4ND6B4ew2me&#10;mMHxKVQpnYJSWFZIuZaZV4RZUvxjw92ISol6nTeVWpBuN7kqV2gSfwLBRAUHlNTsqh+XRECKNQBU&#10;NFamCKmSicXGlIri9INQ1DSM76uoZjjZofZVikoaGVsKv1ugKTDVbxioxkcb21MJJvU+VWRYk/PV&#10;11YzMVIptzQDoqiWgEApnU5AUaRZoCZ5qMRizaQQmzOgI/sIDA8gewol2MYimlJOA8mjZ5/gi69/&#10;jaTEdLKSIKsA8s6PDpm9/cOD+MEPfgS/QC8kEQjiEgnQ8iXyezRh/4j7QesBocKc+i2Zde4ikwsK&#10;CUB0bDiycinnNLdTTWYiAs30ee0rMFb6iXO8wSGqLhIJVXwuLitAV3cHWVgkcjKysHnyLIp5nZTO&#10;ovLu3u7eOPT2Ybi/444QTw4qngQyApzMj2wuyJffS/P34m95B5qcded/0/uJMUmUr2KC/vDx8ubg&#10;cAQ+/D9egS5JrUFLeXEljeUoatA85jyUaqocraK+nOqgBaW8h4P9/OFJkPM66mGge/ido/wNnqvY&#10;FGSlZiMrJRuZKQR6ml6r1lx9FQf8lmOve7YO7DW/sb4QfcP7Cm2Ov46w7jeBnJKFnaUDePtNYCdW&#10;J6CTCfTWFsXujuP48gmC3ElsrJ7CxtqJfxOg07pj/yNg50RfHXNATwzPWV48v41LO+cJdjt/lmlf&#10;xwSQ+9nfdwHdd4Egge4f8RXB7ie//UeCyBOcI4Lef/IUF69fxfMP3ie4nbRcuPPXLuD0hTMYWxhH&#10;z3gP2vo7Tbo2dPIGscokZcgtK6RkJZsr481UVoVZUmwBXEtnt1l5bT3aeodw7cEjXLxxm0B4CVsX&#10;L2BscoKjfRWU3LtyiqPTmZOYXpzH2MyMAdexviGsnD5uyco3H93Bpds3sMaTOLvKC81RY4DMsI+g&#10;19k7iLrmNrR39fH1OOYIqGq2o5QQmXxuKtFT0VRpvT4FRPLRCeSMxfF1mKQogS1CMx4SYl6ngQQr&#10;ZYQAJxOgyRdpqSJK8hU4EhgFeKm5mQag8vc5AOcslYpisjY6wqS1MunlT0zOSkNCXjqSCgh4NM1J&#10;LSIQqqFzMMFC4KE8OpnAROkcJmMN6PwpucIQnaj0lkSMkQUMjM5h8/x1lPEa+Hj748gRd7z99rv4&#10;kQIRP3gHP3z7RwiPDDbHu6ZxBQTpu9SF7IhVJTnq9k1xUf2WQEvHIL+gqpUkyhWgmS2xZG0EOUv4&#10;1hxeyl9VXNEMAklcp0KLpkoVluchvzgbncdaKfmK4enmRnb5IxzkMSnIERoWiqOH3XDgbQLtDw7B&#10;7yhZXSDPfUAYAim1DdwoabUU6Hkd9TbzPOKFKErL7NQcA78QMkAvgqaXr5sBnYc/pTmPTwnB2eW5&#10;KGuuREVbtQGeghO6FwR0iswrpzM6PBxebu4GdAJdMWB3SuK4iIRvAZxjuRkEzIIyNNY0vQY7V8/W&#10;QZv2JZDbD3QTQ2Rye+YwOwfs9oOeA3yO7U87+YbZvQF0a6cIbsf3Sdk/7aN70/4tgG7r9BvGbef5&#10;rCrtxAE9q2MnsPufsMs7YoSulBUnbeXPsbc+/+V/wJe/+Ee898WvsH31Hm49eIbLN+7gzsNHZHif&#10;Ye3caaye28DGzlmLuqqaSWVLJY00vlFVSQhqtaUoriu3/DlNok7LVQ+IDvQODVNWzmJ0ehrtPb1k&#10;abVkYeMEuse4/+wlLl2/iQtXr+LCpUtYXV9Bz1C3RUpXNlbIxuYwQ4DtHx3F6a1tssAZ9Ez0YXB6&#10;BE3drTi+fRa7ZJ7r585hemnJ0imGJ1VJZRYnzp7D2qnTlLITqOtoRG1nPY+vlMdahjLe4BrFNaFb&#10;VUuCKEdV7knNbKwRjeY2KlqYRuBQaSS+juD2iGSC5d52mVJClCqi4gMxXNd7iqCq+klKfgbXCV7Z&#10;BFL5BDVdivtE83tCCUpqiKP0k6S9SeHRyQQGfS/3jU5T8CMWCQRg9VdQTwhV55APTKkdcvo7pkhn&#10;QLifBVastV9iovXhvXDlDobH5iwi6OfrC81Zfefdd/HDH75NNvcD2l8aCARQZip660lQUCWSILIy&#10;P4KemuOoaY4qqiiFREU0lU6iKieaxK/KM1FxBHzKwhCxOZ5HXx6LZkcocViNcJxGOnqt92OSIyjh&#10;Y6wuXgVle1lZCcJDQ+BLiZxLQFd5/YCAAJPVAjIlC0cEcYDxp/z1DYC/Dxmnlx+8PSmxyfwUhdX6&#10;4QNHkJacTjlZgUC/IJOyPmqko0Khfu5WfEBBETF4m8BfU0Sgq0F1R53JWPnoyuvKUNNUhVoOtInx&#10;cdZQ3JNy+vCBozhIRifpGhuViCzK7eyMHORm5SEvh9+VU4C87HzkZuehpLAU9RyU25rbKWM7KWO7&#10;XzfCcVJLlFbyXaYIrNJL9k/wtyjsOEFuz95MPVmhfF1dItgtE+xWCHarYnIbOLlOoNuXXqKUEsec&#10;tJLvM6WVfFf1Emfbn2P7P7f/s5Z6sknGt0nQ2yazO7/5P2UXdnYtXcUxpa38OfbWvZc/xZ2nX+La&#10;/Q9w6dZT3Hn0Ctdu3cc5Iue1e/dw+9ljSy9RvtzM+jxaBtp4g3AkbHaBnNIxCnnzqtdDSUO5NYUp&#10;qa4k0LWjoq4OXQMDlKjHMTE3h4a2NgxMzmDh5GnsXruJ2w8fG9CNToxja0d9JhZR2VhmeXK9I72o&#10;aa5FY3srwU718vi79cVWkUKA0jZwDGcvX8Dc8VUMEtAEqI3t7ahvbbXfzS4sRPfgIGX2SYwtTaCM&#10;4FbZSnDWiN5SZVOBPEN8EBIfboCkNBOZAEvgtN8M2DISbD+Z1pUqou0CwEgynETNlywkG6Pp+Jz9&#10;BIRJucqfIxhSJiotxZcA40EGpaomqnQSSmYUQrCSPzBSoEoQjE2IIkuSoz+AoBJpaR3KV1NqiRrz&#10;aOlDUPIP9yYLDTEQTc5Mx9rGafz457/ByMQs8vLyofLjLnBz2Q9/+EO8q4bUBAJ3moDOi8cSrGMh&#10;eMXwGFVJRf42/YZTZUW/7aqq4mWAqEokMn0uiKzSl8ei/awaCoFc+6ujmuaBpuWkwCOYUjLUA3kl&#10;qusXhfrGWgwN96Onr8saJg1PDFm3NfWCCA+NQFhwOCKCIxEYEAQvTwKXuxclOI+XrM+NDNXDjfKd&#10;22ReHjwPBENfb4J1AI8pOBhunmRilK+HuVSyuGrPidHlEOwkXavaa1HO+0BAJ0ZXTaBr4P2WlJDA&#10;79fvEOTePYJD78pX52uVhrOzcpGfm4/C/CKrqiKAy1bHsLRMZKZnobiwBA11jWisb0JbS7s1xFHl&#10;koE+5dSpIc7w6/QSVTDZX8XEqV4ic97Ttv2m1JPZ6TnMzcxjfnbhdfqJ0k7WVtZxfO0kwY3L9WWc&#10;OL5iKSVaOrY/1eRNc9JO9qeZ7Lf9qSh/rulz+1NPBHSOOU121GBHpnSUP8d2ts/TLljKipO28ufY&#10;W+euvMDm5We0x9i+8pCy9UPce/SSrOAG7jx+gkfvv8QST8Ds+oJN5m/sbiIrKkMtqb4ilYq2yiRd&#10;S0j9i1SHq7ER66fO4gwPZJwXZWZxGUvrJyhBCTxyTN68g9ME0luUsFsXdtHc5mqU0z1IoGrnyEpA&#10;qmysRBUZYw3lsdJGyhtLrYikkjpVSkmO5LGFKQzPTKC1qxv1HElLq2r5YJVZqoU/H5bSqhoC6yCq&#10;yD5LyeYqCc5ljTxeflaRN0310rzWqBSyN7KQSDIrSdk4Mq39JknrzIGVDNU+kq+h8ZEmV/VeRlEO&#10;Mmny80m26jOStM5vmLzd89GpL+tRlWQP8CEwhFiDnMCoEGuqrJLcKvEeLn8cpWogpaMkoAIPqjws&#10;yaqmNH6BvlCLw+BoX0rsYAKmpl0l4vzly/jky5+gtrEFCQlxUMd967168F24uR2Gj/q/8jtU1jxY&#10;gEWg0jxjpyKJ2Joqmkgm6/esyoqSimmBBCL54iR3VYRBMlav9fkAgpxSTeSfk0/Pkb2SsYVl+cir&#10;zkJkWijK6gtRrnzB0lwyu1J0c8Cq4ADZ2t1CEMyFmubIrxceFoEgf4KWH1mfB4HTjYMSwUbpJ5Kv&#10;WipCK3N8dkF+2j+UAJTD/+KDdw+/bZFg5dMp6KCIa151IQrqFfDhQE3Ay+OAV857o7GjAQ1NNYiJ&#10;iMChd97F0QOHzf/ndpDM7h357HyQnZZjPrmivGIU53FwpxVkF1rzGwVEJGtVNr22og5Ndc0mZbva&#10;qFLaCXhdZHe9Q6+jruPDBDWas640k8nRKZOsWjqS9rXpvfEZV6Bi6tvBiuX5FUs9cUnY9deRV82C&#10;2O+vc2ZJfJ+dPkmQ23ClnWjp2NkNgt2+VJT9svZN+9Z+p12y17H9+22q8sm5Mzi/SfDaIthR0v7r&#10;pmjuDu0ijQAm2/zz7K3J1SuYWr6EyaXzGJsnyl66h4fPPsTNu4/wgPLywq3ruHDzOk5snULH4DFK&#10;wXrUUwo2HqOEbaojeNQZ4CkC280RuqGzFfUtrTi9uYtrt+9j49x53Hv8HNfv3EefRixelIWTZzAx&#10;v4xejlrt3V3o6e9Hd183GVw55tYm0Dt6DCWUGHWttahSV67aSo68lApV2cgqzUBOWQ6Br9JSXBqP&#10;taK2uQWF5VU29Sm3qNSc8knp2TyONvQT6EokTwhwAjr5ZEoJdAVKDi4vsilfAiv1ZpAfzQG1N00A&#10;p/e0r3x2QXwg5afTNgGbE4zZD3T6jEDOQI/frbQUAZ3KNmmSv5uvp038txJOBDxFcTXZPzo2mgBF&#10;8POnxOVSPjKVT7JcOqWAeLimX6lHanq+Zofo+DUTIY5yf5EsehiJqRnIyFTzFk2iJzMViEapSm6o&#10;5YoJnBSEiFIuYXyEVf1V2SxN0ldjaFUgtqWmbEWE2RxX9Z1N1GwOSmpZ1B7YmamwaLDKT1F2EuxU&#10;EcWp+Kvk3ezKNFS2l6Kptx69YwQ3ykZVr0kgg84sycD06hRObB5HaUWJAbtSWQR2YYHhBnZ+BLP4&#10;qATz1zk+O3+vQAM4SV0ttd9RMrCwEP5P/p+Dbu+QPfsgvzzPmJsDdMWN5ajgYCo/XbLmvZJxitUV&#10;FucSOD1x8EfvEOCOmA9QQPfOX8pP54Wc9FxUFnOwJJhVFFMZ0OSfE+DlZxWYz05gqG015Ryga5pe&#10;W6sis82d6G4j6B1Trh0ZXs+w+fK0VODim2DFNCaH94EczVJQRqdfByecgMX8pCvfzhWooIxdVgT2&#10;mzST/f66fw3oZP+aH0+2H7DetP37CSD/1HuO788CF+fOvjb58r7PdjbJ6AhcqpTyevl9pvcdoOsa&#10;mENnzxTajo2htWMISyuncff+U9x/+Aw37t+3iiWnKCtVhURTvDQLonOoCx0EGTWnniCrau5uQ+/4&#10;AC7dUS27NXQO9KKjt9d8c6snTuDJixe4decu5peW0Tc0jLbuY2hoaUZTawtm52dw//4dLC2Tki9P&#10;YvvyWXT2t6HMQv8lSMlPN2mcXZ6FrDI1z8lBAW9W+QPL6ivRNdSH/pERVDc0oqm9g0DHUbakHBPT&#10;8/xtpcZMmX+ulDey+ngWc/QuJoOQqRhlUnYqGRqBgg9wXDrlaZaAK81MIJVC0Eoi0Kk0utiWAEll&#10;ncToxOxkCj44QKccOYf5CfAEkgJQ7afWhKpWEkxgUyUTlUIPVI06vhYAKifPygHt1cwL4wOvXLUQ&#10;gpLKlzvmS1mYkBSLEv6m2FFKlqqqSLqmWLGB8Bj1tCXzVdUVsU4FK/jgh1GSBkleis1FkClGk9FF&#10;B/K/RSM9NxkxSeGUq65+tZr1oJaR8hPKIgiU8slJpvqFkElGBCAsJpj7aD9abCjBkwBEphlEuR3H&#10;85OsNJvkBKRlkxXnRiGtOInXoAD1HdW0WrT3tOFYfwfvnyYOcLOU3Su8JxqNiR48cAAhgUFIjI5H&#10;kA8Z3BEPBHiRMfrxfPF1gDfBjctAH1eAQuDnRYnpdcSXjOwQPD00b9eNzM4PBeX5vP4EusocAm4O&#10;mVyJqZJisjzNkvFS4x6e4xCyUA8C3FF+3otszuuQJ47+6Cje+Xfvwuuwl7G3hupGVJfVGGsTmFWW&#10;VKG8qMJMYJeaQPYeGW+gp/fqKuttX2d/RWibaput/aGAr7Olg6zvGLo7ugl6/WR8wxgd+CbXzgE5&#10;LZ1AhUDOCVhofX+QYm1RKSffzHnV0jFVMTm9RjCTrR83O7Nnpyl5HaCTCYhem1PtZM+2NihDv8fO&#10;8X3HNk8SzL7HztlSnyGzO3UaO2cJYnt2/jSBb5/p9fkzlLln+P6ZTdr2N3aWwCc7s89eb3Ptc/70&#10;Fhnd+BjGRkdcRsCYmpzAmVOncPki6eGVi1aAc3JpFoNTo+gZHaBcnLZimq1kdG20nsEuk5kNXY2Y&#10;Pj6L7ok+3rjNBB4yrmMtOMabeWVlDteu7GJxbhKDBMh2MrXWpmrMTY/g2eM7ePXsPk7zJt+9uImT&#10;p9fR2dtuzaPzq4sQnZ2I6BwyrdxEpBalclTOtUBCYVUJmVwjTpL+Xrh8AVOUsE0tTegWwI5OYuPU&#10;OZw6s4WhyXGT1MU01WvLJ+AVkNkVUs6q6nFte51NE1LBTkVllSis19b+jiAlOSiAU1KsZJ+axyh3&#10;TsCliKwkrxKOLbWmKNdAT+AmkBO703p0SgKiCEwqza26c8ZYggkUlKdaVxFQ9Y2NIMg5iciK0KoH&#10;RVRCFGISgsh+/BEdH0jJGIik1BgUl+WhnOcgK5vHmahqIDz2FM1n9beIZ4aOIS2Ox03JSWBSGXR/&#10;WlgEH+hIAkYcgS4xAB7Bh+EWeBB+kZ6ISCbgxgfAL5xgxd+JTo2idFc0OQo+Yd541/MdHPB6Bz84&#10;8pe2Hkig1H6h8ZS78ZqWFQnVq1NRVUnjWIJscppq90XyXEYhOT+OgxYla1MFSikb2wc6yOI2sH7q&#10;OBoJcP0q5cVrmpmRDk83As6BdxEeQNbm4YkgL8ptWrCPD8L8/RFK8/OmjPXmsfoGGavzdvMj0Pnj&#10;8NuH4Xv4MPfzRYC/F/KKMtHYpXp9ucilhC7hMRQT8PIK020ACPD3hjdZsp98fpSpHgQ3/8Nktwc9&#10;4fH2URz5i4OW0yfmJsASk6sqrbalthXmFFn0NSk22fyKOhYxUYGd9hHAyZzPCAD1uraSwFddQ5lb&#10;jxYO1O1NzejiYN3d0Yle+ffI/Jyo7ZsR2v1R2f3JxSvzS5Sx3xTitBp1e3Z8YQkbVFSnFldpaziz&#10;vI6zK8exuUapSrDbz+z2FwM4d5zgts+2T5z8XvvWfse57Xttg0aQWz+F8ydO4+Lpzde2Q8WnbftN&#10;2y7wmdZyv+1uUM5+j+2cJFvkb2ytbxDoxkYwOTaMqfERTGg5MYLZKVdD3LHpMRw/d5Kj7QLlJE/6&#10;zJgxuO7hXtQ3c1QjmGk5MTeOnrFetJCJVbXVmAxQE5x2AmE/Wd/gQDdm1E18YggbxxcN4CZH+2z9&#10;PlngA9q1y9u4cGkLp8+d4O+OYGR62Jr2aMpOrOacpkUiMTOG4JGC3LJcSrYMaML10vFVbO9u4vjJ&#10;VWtO3T9AWTA0gqWlNQyNjKOho9Xy/EppBbUEOQKeClEWEeha+9txbOiY5dU5U76cCsURybEIJgPz&#10;CvaHux/l4t40LBXuVN9VVRxRTp2ATOkpSpR22JxMgOfk6Zn/TzI3yVVY08BNeWbqnRoiP1ewyVqZ&#10;qp5oRoXST1QhRT0jkvjfUzOjkJ4ViwwCf1Yu5ZbVhAszmSh5KV9YXHysVXqprCLDqCxFBgE7Mi7E&#10;2FtEbDDi1YGL/y80hgwo2gdJebGIzYgwsDvk+yNbeofxgTcgDOY5JyvLVdGBGHgGexi4/cj9RwhP&#10;DLPtXiGU3hG+8Nf+/H7l5AnoktMo7yMCzeenROHkDEWpw5CQE01Gnkk25UrU1flfPLnMAfUCJmcn&#10;rYZbTU0VcnOyEOCrHLlDZHM+CKeMDdZMDU8vBBLcAgl4vh5kt+7u8Hb3wJF3yeAOe3KbP9ldMAI8&#10;AxDhR0DnZwJ8VUrKB6XVBRwgC/j7GSgoy0J2gQpkcjBRRNnXG+5HDsGN3yOQ86VMdYDO+4AH3H94&#10;GP5uvgZmjkwVu9Nr+eXSEtORHJeC6LAYS4dRxFhgp5w/gZ+AUIxPTNDYX2EFKookffmclJSalReX&#10;oKqsnOBHFlhVReZYh8ZqF/OTn0/5eZK344MuwNsPejNjlLHjzoyK2dfNc/Y30LEqxVMzWJmYxerU&#10;HNaoeE7MLeHk/DJOLazipCUef8P+HFZ4nKzw9NoawXAd5/bs7OoaAXKf6fV3mPbdWiezMyOg7rc1&#10;biPAygRE+0HNAHCf7d/nzff+lOlz51bJQgnmb02PDfGEjHFEGCMNHsb0+BBpcw9HkW4rgnn7wQ2s&#10;EJAWVmaxvL6AsakRjE4OobefdLunHXOLUzi3cwbjc2No6Wkxx38V5WFdUyXGJwawsbGMtdU5XDx/&#10;BtcvbWPjxCKWl1QHfxQbJxdx5competV3Ly5S7uE87tnMDkzgu0LZ7GwOkNppk75GZRhsbwxwxHL&#10;hywpLYZgEGWTxLsJoqp+0t7divLqMgJvHYrKSlDX2ESW0M59ClFYWWQl2JUGU1hHySI/XSvlE1lo&#10;CdlhYk6STe4OjifwEBhUzSIiJRoqvKmoqyKi3kFkRmF8gGLDLe0kmLIuICoYqQWZJoHTCrOs8omK&#10;dCrqqnVN2lcKiiKz4QQBFf6UDFS6hhrhKEKptA3ro0BAiOX3qspJfVs9GtobEU0wTeL3pRLgUrPj&#10;CHoqSMAHKTLIFQX1oZxTfbtossGYcEvlKCPo9g/3obWzBS1dDRbcKanOR26pZoQk2zIlJ57/Nwjp&#10;JcmU8PlILoiHf7Q3vMLIZGLImuKDEJYYgqi0CMRnq8JKLP9DGGIyomy5eGoe1x9d5bkhO00Ihm+k&#10;j4FdYCgfbp0jSlxFZNXPQeknSQS6tCJVEYlHbmUWajpqjNENzg7j3GVVWlnF4Eg/ausqUcfBKyM9&#10;mQB2lGDhjrAgyVICnK8XIjg4RGpgIFPz9jgKT83TJeDFalZITAIBi+8FRiAqJBqR/lz38UNUWAiO&#10;HH0XPv7uKFXzm9Js5BapZBTPQTjPP9mc/HJHDxzEoR++A88DPAduPvA+6A73dw7D64Abjv7wINy5&#10;PSUxFaVFZRZ1LcgrtNSSrPRsS29JTkhBHGW2iguEBoVZOozSYGTBgSFITU5DUUExyksrUFZSjjKC&#10;XGmx5s8WoTAvn9+Vw+/M5z68X/Pz+X6p7aP9a8T8ahvQouR5pa30fJO2ovQUVUJ53VhnfJxGIrFn&#10;UxOjr216dAyzyi/l/vPcf4H7L45PY2mCQDg9g/lZguOeOQ13lhbnrNHOBhnhScfIFL/PtJ9jZwiS&#10;58gMv9PWyBQJdrKzWq4TlPZsk6C2ScZnxtdnV137Oq/PCcD2TO99n51eITtdXuOxrOKt1cUJ7G6R&#10;Zp5dwxRZ2dhgJwYJWP3dLdjeOoVr1y5ghkxud/cc7ty+ils3r2B35xwWNCVscRonlfO2MIne4R60&#10;kMEpgFDbqMKDdZieHsTmuTXs8PufETCvE7yWFsYwMtqNwcEODA8fI/OawM0bO3jw4BoePLyOtfVZ&#10;MrFjuHDxDE5tLGJ0pAvHOuo56mUiJyOGN1s44hNCEZsQhub2evQNd3N01pzWaBRXFKF7sBs5hSpv&#10;XUgpRZCKDEVWQRYqyD4tBYZs0+WjI/DVlVh1EgM4lQHnd6RRzmTyYcjne4WN5ZYyo8+osnEigS+e&#10;bEUTxFWFRKkoqnQiP6JjKvGkFBv5FfXe/hQUNU5xGvM4KRtaapt1nUomgBPs+sf60TXYZZVPVIgg&#10;OTMOWfmpSMlKhKZWBYQFQj1dQ8nkQqNCLI1D+XgC0Q4OPsMTwwSPFRRV5VGm5WOFwDQ83YeCimw0&#10;HatF51ArssoJwmRYFa0lKGksQHZFukVFo9J5LDlxSMyNJ+NLoNxMREZJGgpq8lDdThnWUYV2fr5z&#10;pB3lzaUobSw2MAwiS/RWbh4lq+XXEYwFdgK+YErcjNIU5Ndk89ymkfVXobmvFXMc6O6/eIiti5uo&#10;4CCloElObgZKSwqQqWbUyQmIIBhFRnDgIetNpJxPMqOcJpv+wV/+LwgO8qNioORtbLT0krjYRGNW&#10;YQEh8PfwRlRoKMKCA/Cjt/8dwnneMjOTKfUV7CHjVDTZm6xN1VrePogjPzyAAHcfMwGegE5LvXeY&#10;Fh+bQHDiPVQkgOL9QcBzUkyUXpKUkIw4tW0MDoOfD6U1TakvSoVR+ktURLTl4gnwDOxKygzY8nJy&#10;uT2T35Nl6zInjaWwoMh+S78p0KuqqEZNVa2lsBzroFrqH3qdjuKqkEKiMjpoNjoy8C0b53uTg1Rt&#10;gwTAN2xiRO6rQYyT+ExS1cmmJgmQtLnJMSxNjpMRTmB5ehIrM1NYnZ3G2tyMLZ3Xjq3Pz1ImzxEU&#10;CXzLizi9uoyz66s4o05ke3aWQCeAMzDaAyStnyFA7TcHBLV8c5vW9bk3TcDm2MlFMlXK+bcubpFm&#10;npjFyRUi/GQfKTBl5lgX7Rgu75zG1QubOE1mt0H5euPyeXzy/jPcuX6RVHgCVy5u4/z2GYzywWzt&#10;aER9C0ceWm1dMZpbKjAy3IGT6zO4duE0Pn5xH3evbGHz9CqW5imLCYwDve1m62SLN67ukN2dw/z8&#10;ME6fXsSl3Q1coW2fXsLa7AgG26pxrJ5yp7YIzWRhzc2VqG/khed6WlY8svOS0dHVjJp6df3PsxQJ&#10;dy93S5NIz0qjlCaL20uDiVPAIY/gSODyjwo006R9NUypUmRWPjx+dz7BsEBtGptqUNVaZ74+BS98&#10;+PD6kJFJtjp+OC3lo9OcX1f/0EqTs5KucZSZMWJzfEgVZJC/Tz46x0+n4ENcaoL55ZT429bdYbI8&#10;mP9Bte0SU2P4H9QHN8mmYYVS8iYkJSE5NdUCACqEoIIIMlV/kQ2ODiA+g4wwJwEbOyctqpmYnUD2&#10;mYnm3kZUt+k8RFLO5aG2sxKN3TXIKE4mu42xKKj2yywmCyxMQ0ZRGnLLs1HMcy+nfkUTJRetrqOW&#10;VsOBoJgyPcUlUzkQyFenFBRFcqMI4kGUzoExPtyPzJLSNaM4HV0j3Tal8PaTu1g+vmJVedUrQ9VT&#10;SjhItTTU8wHPR0FBHoqKCpBM0IuNjUJ2dibXkwhoEWR1h1DOczzFh7OqrBQNNbVITUxBWGAo5W6E&#10;1bTz9/RGkLcP3A68A281HPIn+/Tzgi/ZsA8Zo687Je8RT3i8cxRe77oj2IOD0BFK2R8dMX+dzI3S&#10;9dBfHrD0lvQknpu0bJOuSjWRLJWUVbQ1JYFyOCbJZmpItgaopp6Xv6XHeB71shQZbVfAojifwEXw&#10;KhHQZWXzO9ORnZ5h67JcgqfSVvKzXTK5MJeAR9lcUsDP8LOK7CrQoWiuZmMoeitf3nD/IIb6esn2&#10;+rjeZ+uODXf3YLjzu22Q7/V3d2Ggp9s+t99GekmAunsx3tuHib5+s8n+AUwNDGJ6cAgzQ8OYJVDO&#10;kzHKliYmsUqGuD47hxPzBLvFJZymND61RJm8Z6cJQqeXCEqLBKQFl99QryUztXT5EV0mX+L+bVrX&#10;Nq1vEMheG79HJjkuWS55Lpm+MjmLt67tHseJpREi7iTOHp/C5olpLieJwuPY3ljCOcrWjeVpTJM5&#10;nT+1goubJ7C+MEFwXMW929ewsjiLsfFBMjiCDFlTbTNBobYQtWQS3cfqsLowigtnV3Fl8zi2js9h&#10;+8w6njy6hbXlGYyQtYwMkNUR+M6QgRw/PoOTJ2exs72GqwS5WwTIa/zcRR7HRQLmRQLyee6zvbGA&#10;c6eX0dWtyG0NikozERnjj5T0GOSSUUVwtPfWFKZA1VHzR3p6mhULKK0uR0JGCtwCvflApyGW8iUo&#10;hvKFQKcpYvIbWZNuglyeeoHuA7vSxiqUNVQZcLkHeFvkNbMozwBO2+Sfe12NhEtNh3P8dur+r6BG&#10;VGykAZvTHEc+Ovns1CPCKhQT6BTd7ezrcjW/IQCmElhLyRCLy/LR1FKPyelxZGYTVLNyyIDSzMen&#10;rlTVtWRJrU2oa6hFRWU5cgpyEJ5EGZcejXxK10JekzQCTGxWHNKLKaNqeazFScguSyWwKwG82IAu&#10;i4xL4CaQU+NrracVpBrwFVTlG9iVk7FXt1ahhoOPtmmfvLIcVNSUoogyPoayXqkrSlsR8EWRfQdE&#10;ecEnwt1+p6SuCG0DHZg7sYDTu2dR1VBDME9CSUmRRVxjoiPR3tSEjrZW1PB/1fM/9RC8e3u70d1z&#10;jAPrCLq72ynlKs3Pe2JtEWVF+WhvbkJOZialbgDZHAcEv1CL1h55myB38BCCvTwJVpSqBDkvSmM3&#10;bvM+7AG/w97mkws44otANz/zy8lX5yyP/uAQ2d4h87tFhEQhNoKAHpdquXNKOclJz+N6lvnp5JOL&#10;4fuhAXtpMfyMqq7YkoCnlJXw4EhkpnDgyBN4FRiwCeQyU9OoWqRc9L1Z9t3yAzo+wYJsMjwCq9a1&#10;TcCnVBf5/pTC0t7UiWNtHOw629HXdcysu1OvXdbbxu3NHa+tt7n9tXW3tqGztYWfb7V9u9rbvrHm&#10;FnQ3NaOHS1l/azv6+V0D7R0Y7DiGka4egmD/a+AT2K1Mkd0R7Namye7m5nFygdeJoOfY8dlFsxNz&#10;AqXlvXUSKgGVbVvCidklbueS63p/bXoB6zRt17b1GddrM66vTX0DbEuU5AuU53PDE5gdGsdbu6dm&#10;cP7kFK5vr+Dy2UWzC6fmsLlG4FubwxpBaGWOun6StJbANNbXwT8wQrBZwc7Z41iapfYfV9/KTnS0&#10;16GlpRq11bmUmulo4Ui/PDNowHT+5AJ18yx2z53Ah+89xakTS6TJ/NxQD3p6eDK7eJK7GjE3P4IT&#10;BMQL2ydw49I57GwsY5e/dZ0Ae31rHZc313GR712+eBbTs8Po6m21locpmWqHl2HsJyjMD/5BaiXo&#10;a1OoMnLSUVpVaoU5AyKD4R7oZTMWwhMjrZ9rYEwIZWcamVslysjmJGsLDODKUUiQK1ZJbU38ry41&#10;4PKPCLY5r5of6wQgHEa3H+hk2kevEzKSTaJq1oHT21W+OfUkdaVvuIIRsWR0arRiqStpiRbQKCdD&#10;rKqvQnd/N9ZOrKGkjJI7lnI4OgqJ3CeFckw9R7N4DNk8nqz8TJuB4RXqRVkZTzmeShnNh6g8h1I6&#10;ijKaAJgaznMgqa4ZHQrEKJ+N+3FfBR+UmO0AXUZRugFdUY3SekqM1VXLx6l8Sl6zwuoCqCJMUoaK&#10;cYZYEEJTyYK4tBy+eAJfXCCCong9EkPRfKwBQxODaKIKKCXDVjNrD0835OXloJFMLjoijGylApNj&#10;Yzi3tYWlFQ5qZBora2s4fvIkrl67htt3buH46iKuX75oD/QgWUdhLq+vjyKvHOQIdJEBEQgn2AVS&#10;ioZ4+iLM2x8h3qqE4gn3AwI5MrrDlJVHyLTceE2O+sH3kCvyKnZngYi3jxijcyfj8/fwRbA3r5sv&#10;5XQQzx8lcnJMItLJ5DIS05BCNpcSS6Ydk2Dvi1EGeqnslMv8PcgmaUqPiQuPRmZyKkEtg+wtk2DH&#10;+yctDVnpYnayTBer02wMWmFuAUHOZQWUy/m0ghwOYLat0EBPgY5KSuvqkhLUlZejvoJMvbr6tTVX&#10;1aCl8htrra57bc3VBEvu06T9amvR4lgdn2ky5Va+315bh2MNjQZ6vS2tBnSyIQLjWE8Pga6fQDeA&#10;ObK7pYkJs+VJsTvK3BmCnplrXdsEhmszs2bLk1OvwXF1Su9r+zwBTOA1y/dmCGAz3E/7KKAiMJvC&#10;whiV6OiE2fzImP32LBmmANdhnRNkom9dJshdOjGB62fmcfPcMq6cnMOl9XmcJ4s7uTiFjRPLuHDx&#10;HE6dXcMyty1MjeLEzARp4wSZ3QgWxnte2+xoF8b7W4n25Wgqz0ATZcoSt+9uLGL35BJ2CG6bJ1ex&#10;PD+FzvYmNDfVYnJqBAMjvSirKkYmWZaiuP2DfKA5Sl/c3cTywjQW+Xun1xUFmrWI7fBID0ZG+1DH&#10;ET2nIB2ZeigJcslZvMESyJJS1LAmFGq/pyhqBiWp2Jr8bz7hvvAK8ba6ct4EHA+CYTDBJr+mDGVt&#10;lEuttZZ+oiitpK4KFihqKzkq4BKQCYRC46JstoPSSJR07DC6N81VtqrAJG8ojycwOhDBscEII8sJ&#10;TwxHZLJmV2jal6tFYkRCNAKiQxFK8ItKT0BqMW/yakrpKspuyrvC8iKLbMZQFsbE8r8S2KNoTvOe&#10;xOxEqH6ee6C7RU7zCG4CrEyen/jMOARG8UFVp64kPqiUtgIwbVcqida1DI0nWyWjy+VnU/LUCjDV&#10;lvmq/mH5jcWoaqmx1Jxjw10Wcde2WJW1IqiFRgfbXFN3SstYSszikjxLOYnjf1JrRBUE6ODA1thS&#10;a+knKWRzAf4EGR8vFBfko4NsLjUuDkU5eZifXyGTG+L3JCEyMg5zHO3v3XuMnfOXCG7DlkdWlENG&#10;WlzJgbWVEtEbnofI3DzJ0v3DkRDK80LA07rq24m9iaUJwAKO8tq7k/l5BZmJzTnpJYq4CuwEci7g&#10;c0OQO+8bL36GYCXgDPfx5/cGIzYojL8TibjgcCQRwLLik/k6wvYN8fRBmI9AlsZliJe3LWODgpEU&#10;FU0Zq2IBKWRu6WRwvI9lBDyt77cCsvj9lk8Jn09wzCezL8gi8GUW0Mj6MnJRREZYnJmF0myy7Lz8&#10;11aZX2DLcg4IsjffMyPDrNzbx9leXVhkVl9ahv9fY2fW3EiWX/f6EpJG0921F8niDpIgwX0HAZIg&#10;AAIgSGIHAZAE933finux9r2qq7p7eno0HsnWEpZlWWG/2g5HyA5/AD84whF+sT/D8TkXhSr2qFue&#10;h39kIjORmUjk/d1z7poi9BQC3gxV4HwmjcWJNEE3SbBMEzCz2F6cp6pbxP7qMmG3QjitElSC3ioj&#10;9/lgbdns/6nYYwa3t6Jjc/DTej6kFnPrK8YyKwQ1AU3XX53JmntZzk7wvgThNO8xhSsPd2awNRXC&#10;yeo4nh+u4unBCl4QaM8ONnC2t47XLx7i7/7uL/H9D1/j229e4fXj+7i3vEDaLuLiaB1n+6ToShb7&#10;6zM4YOwSbMcbE9iZj2IxHcDh2gRe0m6+OtuhBd3HwdYKfFQ5vVRBwaCXOfQ9HDOyVIsq34uno0gy&#10;5qj0trdWMTs9jvFUDNMTCVqZMEZHvOjr74LL0wN7H60WIece4vkGHbDRqqngW1PuaU7Rjt5WM7Vd&#10;78eW8Rq5RO3kBJiCykJ8eecaviy4geoWG3xxWlaCbpCgcxN0/tgI/IScurflR2fJNwhudXSZHhLW&#10;5nrTGLhdM5RReWmflF0+8k1MtN7ABK1yQI1YrBFt8wN7qs2emX+W52zr7oBGJC6zVaGK99ToaDdz&#10;uvqiYbhHNZRUwEzW4hyQVa9CdW05rC1WAzaNfGxprDI2/G411SyXnVS6KpezEfwCl8Cm9nCWxkqz&#10;rcXRbI5p6Wk2gFNzEu0T6AQ9RR50Olbr+V4msvgCXXJqzJS3afDKXl+vmZtDA22qtlWz+1sspabR&#10;spqeqMyupLzQDBHV09tp2liqI70GWK2litPAn/W1Vvg1lWBrKyoIh8ZGgtvagFs3i0xohN/19R1E&#10;wwlTHtZS32qad6hnROGNItNtq6KwnFAihEpr0FrTRKhQxXK95q7FqLQbf3wVRV/eMaDTNhNqlkJF&#10;JwDqmOJrRQZ4Ap2WBV/cIAiLDOTKbxV+Wq+mUlNILVqp1AS9nqY2dNXzmZbxPyLsrCWln6L6brFZ&#10;1ldUoq3Ohs7mZnTzt/a0878W4C6Fs7PzU7io+j6Fw07YMRw9DCe39TIIO7sLrm4nBrq6P4Wgdznc&#10;tMguWeQ2Xu9S9LV3oF8zszG03tPcYrb3U3XqPILmsMuNkHcQscCQUXgTkSiVXcKARGBZm5GqI08W&#10;5j6B7jO8lqi2Fj6FYKjjdLwAdTnWZnJlgYKXQmWD+ViZUkzTLmdNLE5MEmZU9JlxCqwxzCTjtNfk&#10;BWNmLIHxiKAcxpW9uRjGgz1YSAziYCGF+5uzeLy7gqdScwLds/v4h7//K3z37Ss8fnCIk+1VbE9P&#10;kLaz+PbtA3zH2FoZx8ZSBrvrVHYbU3iwN4PX58t4cm8OT/bn8fJ4Da9PN/DqZAtnhzumBihBqI1l&#10;4njy8hEePL2PdVrkLcJ1n2pS7egWZGuXZjChLl5UW8NBynMqMzeViZsKZTDYDydtlifYi+j4KOY3&#10;Z6jCPISJ1JKFCbyJ6sNthsrWjOzq/tPHGBjxmAEYK6mqbpbcwpe3vmLirjE1sh5a1UFZVyk6WlfP&#10;qA+aNEc1qJoPQ81INDJJKxOpRiRRMxM1H2nt7TBNSVTjmu/Yr1ATk3xNbK72lS8213sGqZQ+1tKq&#10;ZtbBzy6fi7/HSUBT0Wk48s5GtBKAucoQKs0IwRsdZQQR5L11ECiWujLzO/LzWahpjKk9pkKUeq3v&#10;rkNxbRHVoQXOAO+HNrWquZLHVfD4arTwGXUMtJnmI420sY32evMdrfcMdlMJd5kaVdW8tnBZ3lDG&#10;fc3QwAhqL6lRYRRqLB7KRODWfBuaV5fPR2Vzmqe3tKwQN258iVILlY2N4CMANVqKeiKoUfk01XuE&#10;v8vJzKK/34FZ5satDTb0dVNFUtUVUkUVMKoIkFYqJdWsthAkTbSHVqooNfno7rSbWk2NfFIkEBXR&#10;ohaVo7asGk1VVN7VNlQWyrZWoFyTc//yGsrUZ5ah7WpOUkwLW3yjwNSyFhOWBV/dws1fXMXtX17H&#10;HULu9hfXeE4pMtrQO0X8Du0xlxUFd/mZ5+F1K6nerCUV6LBRKasbYm0DakuZGZUSdh+jtpwArihH&#10;Q5WFVteGnjYqOoajnZlyJ5VdProIni6C52N4CDWF20R3LnqYFgg9D2HnoarzOAYw6Oxj0MHouJ5u&#10;eLm8HG4qx74OCoRWXrOt9VLocy56uK+rib+BS92Li4rS1+vEsMeNUS+VXcBHqzuMTDSCCb6bWUJl&#10;Np3EAhXUynQWa4TVxsIstpYIM8bm4hzW52ewPE2ldSmWsuOYp+KazdAFXoqZ9OeYGktikufPR5Zg&#10;nYhFkYnQTXCpGOd9pAm0VHgEYxQEyZEhxOl+wn4v79eNQH8vruzPx7E2HsRqJoidmThOVibxYHOR&#10;sFvFfVUSnOzh+29e4tv3z0153PpUBluTKUrPafz5b17ju3cPCLgsNpczWF9MYXt1AsebE3h+vIg3&#10;FxsE3ibVnBTdNp4f0Q4f7+IeYbe5s4rphUnMLE9jhWBd3VvFyZNTM7Dn1sEmltbnmeOnscXj1F4v&#10;RMs0GvYiEg9gbDKCkbgPgagancYRzYZNkwd3yGWaRihhukOU5wkNBNBvJrrRfAH9akelvo4RDSvl&#10;MxO2fHnzS5Qw0XUTTO6QmksEEUiOmDZ3mqRGM4NpqVFaBCiBKj+pjUYwEeS0rhDc7F71x6Vt5bH6&#10;LJBpqdFMmlWWRvh1e3Qebafdpa3TGH6DVG4uv4sqsZb2ltaSNrSFaq+XgHWFqObCw4RLDOHxmFFP&#10;Ln+f6d+q6fysHbSbVKmapayZ1lXDEXVQhd21MjE2lPK382UdoY0m7JocDQZ8luYKs64mJFrquamL&#10;nY7VZzUp6fZSyXG7jhEQO5mxaEa0tv4OMxJMNBuHmolEp+JmdBgvM4R+/nYHFafbR4XB39jd3Qor&#10;4abRUjTqSUsngc+MReDzDvElpEKd4Ps0FByE292LCF/U1oY6tDfVo62+ARUEmJWQq6/hb9TQ61w2&#10;1TVyO4F5pwi1NXVmtJP8sE0CnibTqSlhZkFF1WCpNWEh/BQVBSW4e/2OWVczEn0uuka7+tVNs1Ro&#10;/+0vruPGL74y23NgLCKgqgirCgM0AU6gK+V1FXnoaV+DpQb9hG8PYddYVYO6ijICrtREfr2hqjIH&#10;uuYmKqdWKql2KqdOQqqHtlGWsw/DtPEj7gGEB72I+n1UUn6zDA96mIBlLZ3m2KCLFpOWc6jPze8w&#10;PAPwM3EP9gp4hCGBN2CnC2Lm0W8AKpi2E2jNn0KA6+1oM9sVOkbf0fd9fU4E3S6EfF7Egkx/oRED&#10;lgyVUiaqJVUTgTeZoMJLJQiopAHW3HjqI7iSBFbcHJOOjCJOZ5KP6JCP4Bw0ITBpqeuM6jd+DP2e&#10;y6F7yYd+p+4v91u7+RuZZjqokFub0N3cYKKz0YYrJ6sZ3FtMEnJR7M0luJ7B2dosLgi74w3KzeV5&#10;HO1t4NnDU9yj7dwkibdI4d3FSTy9v4vHp9s4o92VhT3aXsDh1hz21sZxbyOL8/1FPDrewOOTbTw+&#10;2sF9AmxrcxmLVGsatUKTS4dSISZezSafwtLeCmY355GZHzft8VyEQHqSRJ9OI8VjxrMJTM6mkMzG&#10;MEBF5xruJwDcGGC4qea6qUJMNzGqPH/Sj8DYkOkXm+/alZ8QReVM6tw/GPCi3FJuJpdWh3pZTAeV&#10;lYvQ6fXTPjHhmW18qfoCuYqFfFmcliqb0zEaCl3bVIanPq/qEqZmJjqHyuh6vH08j2wtzzfQy+/o&#10;PKq4IOR8Op7QHqVKo33VZDgaFaVZqkiNkYMeOIbVdW0YI+NJxPksYlMJY8NN9yzCTZZYoQ7qfbTp&#10;2mdpqkZJbbE5xhv2IBD3mxpTldc19TSaMrradqspn2ujxZeF7fVr1qw2Y2NlV2V3tU+WVZUSqnSQ&#10;QlZZoK6h/022VT1YZGMdVNyak6PX4zSgUw2sn8/Nw2ej0U40aIDK52Rbu6mIR8IBuAj9RkJtikpO&#10;TUea6m3Gng329aHZSoiVExSVdSbaG5lZ1DXDUmxByZ1SU4up0YXVdEN9XdX8Q803qkoIpOIqY1fz&#10;UVlQZsrciq/R2t4uNbZVlRAqi1MZXAltr8rvZFv1+eafXDO1rdqv41preN9Uku1UabKntQSe7Krs&#10;q2ysQmV4Une1hHB/O9WUnf93fROaq2vQaKn6FE1V1Winbe1pomJqJeA6uuDt7kHI7UUiEMRYcASp&#10;4VFkRqlawlFMxWgPUxksjVMFMRZpFWdTVFN8J5IET9RHUHi95vujjCCtv7+3z5TTDVLtaZm3rZdD&#10;FjUfl+2rrKqfzz9fPie7GvUTTEO8N1pWldGpYiITifDzMLf7kRweMhGj2ov6eT+EVZjvdoiKanhA&#10;ZYJOqkIH76WbmYCu1cprtsBJyOajp7mRyyYum2Fv+hzdVPb56GpoRCczQBMNzJC5TTbbSfvvpAK9&#10;fD6d38VreQjsK4LcwUIC+/OMuSSOlsZxvjqLs9U5HK0s4GhjhapuH/eorLaXZrFJublJSblBSKny&#10;4d7mHE52l0w8PN7Eu2enuH+yie2NWawv08puLePkYBvHamW9TdDR+i7y3JnsGIGl4ZeGMBjzm5Ek&#10;NLKExgxTqE1bO22hxvFX04owj4vQMoXUfs603RpEBxWG3cc/MOqBlwrPReA5h/vMMpCiMkupN4TH&#10;lIWpW5fOqQJ1JVKXOnozB3Ewcal9W6mF1oaw04Q0UlsCWOfHsjYBTuVz+RpUs86lQJcHnIEhlyrL&#10;U8WFlgKetukYh4dWm7mTg3+8nTlRl0vw43Z+dvHlCFBuN7Y14W5lCUFnQ2t/N4HN88VG4GKO2c+l&#10;jy93MM2gmuqmQhXEVOZna683lS6CnMoiNQSVyulU8SGwqSnIcIIWOOoj5L0GXk3dDQZgApzK4nSc&#10;KYsj+FTrqjI5fdZ6m7PF1Lw6fU5aeT5jX6/JMDRKc5z/YWIqaQYzVROdmoYq9Lr5QvM/8xH0AYJu&#10;mBmHl+CzUqlqpBNVpvRS2Q54qUZG/aavrgbiXFqcR3tLE6wVlWjnS9ykcekEKkKuo7EDLbUtqCLA&#10;ygi5iqJKM7rwTVrMCsHtI+RUVqcuYKqMUNmbgKbyOlU2FH1VYJqR5CseTGXDL3KVDTrO9G39gpaV&#10;kLvxR1dzALxeZM7T394Dn2o/u3rQS7ss4DVX1aK+XOVwvJ+PsFP5neDXZm1AQLWhGq+OCbGrsYkJ&#10;s9EkVCehItCo3GuESkyAig0GMD4awVQ0YcA2FY2b9el4EvNjGSxP0DXNzGNnYQl7Swu4RzGyu0g3&#10;NJnB3BiPi1ExEYqpkRASwWEDplGP1yi8IV4j0Ef1Q/jpmj7aWy0/l90JQLnKCx0T6JeSJKQGBa0A&#10;YgRcfGgYieER2sJRAk01trSKhF08OGRUZnxIIPQbwBnIUYWG+L4LdCNUYVKmIdpeWclRfta69pt9&#10;DG0TELXUtYcHPgbXRz2DnyLiCyDCe8qH7i1/f2OjVJqhUaTDuUhReWbCKqOL4Mr2VBh7szEc0nbe&#10;UxB0RyszOGMu/fbhGd4+vsCDo30c72zg1cNzHK0uY4u570o2hQ2quv31OezzoW8sTFDd7eK3377C&#10;08fHplfEAq3p2toC9ve3CbgNLPIPWttag+aFiKQ0sQ5zKAJ0gvY1PKFx7oK0lX6oZ4FdNlD2jrl/&#10;l7MLdkJFk1J399sRGmNusjBOIPaij6rOGxvEoBQLl67RAXijg/AlAtzmg5sJspW2UYNatqjRrcrM&#10;GO1SFT1d8PFP0exUNTbm+rXMcdubzWglPQSdQjPn9xBiDiozqT0HE6+Dqq2bKq5NFQ1UJM5B3a+g&#10;RYCaBsM52F3u7C9l18fELNh18w9tZ+7WrrlqCT0DQKo7DddeUFGCigYrmnpz5XMhKrgQn7UvGaJq&#10;DRh73UdQS70J4E2mnI258lCfgZAAZHfbUULQqVKmf4iJiaDzEXJeQs4b8dKOthjlpka/UmkCoNSc&#10;ANgqCNL+ak5bTfQspSg1rHNKsWkUmf6gaoLd8PO/8qlL3TBVaWAAsUwM2/e2zXoP1ag3yOsxhvg8&#10;ovERM89ESVkhmlup2lRU4O3BEK15KBYy/YDV/m8qOwGfx43aKgtsVD+1pRY0VNbCRmVXSQVnUVmb&#10;ytVoO28TctXc30So1NCmWsurTVRqCCeqMEFKCk0Qqy2pNvCT0hO41DBYFQ/X/+grc5yOL5CS+9Pr&#10;uPbHX+EGl8U3qfCo9KruVtKGdtMeCRp8t5xUtlRs9kZaegGv2kpLynOX5iobqovu8jol8BEgIYGG&#10;EAk6FE6M9vcjToWUCQYxQXBkCY1ZAmqRQFtNpbE+PoENqra1zDjWJrg+SQc1NU23ReGxvIyz9Q1c&#10;7GziCZ/zo/0tnG2sYn+BAJybxdb0NNayUnwZKkBaxngck1Rdk2Eqw1AIY0MUCypj83gQpQJM0ArH&#10;/X7EfLTFVIVxLhP8nAwQWh/Xx1TxIMXGzFjLFP+jNDPlzCjvPzyC8VCQMcT1IK81jGx0hIAeJaBD&#10;vH4Is8kIQRzFQiqOxXQCS5kk749LupPliTF+TpjPC+k4j4mZ5SKPWaJqXaLt1XJFZX8E+ipjfWrC&#10;uMrNaYKfscHP66oI4TEbUxRh0/rM58jQ+ub0ODYYV9bSQWxNjGJ3Js6HRZVGa7g1l6HNXMOfffsW&#10;zx6cY58P89XjB/jdr7/FIR/y0kwWC1PMZWYnsEOQ7dHi7tOSPqDyO95bx9HBOgE3hfnFcSwSYvPL&#10;M5jgsZNzWZw9eYjjRxdI8mZnVpfwzW9/MMNAjc9PI0Ivb+ZVHc7N4WBUFcHW5uxGt8tFBUU7Qxka&#10;4kNLzWbMCCdSMFIpatulBKvGrAp9VpsvF62fmoBoWKX8XA+a30HNOBpbGmGnr1fPgtZ2Jn51OyL8&#10;1DFe8zW4fFQvVGJ2gkqT1jiYgJ1M1N1MvF0K2Vna335az76AoOYx9ywVJ8jlh27Kh8ObA2JHnyCn&#10;GlmCm9eWpbXx+iXWKtxlVDHRtxKgUnGj0xk+qxR/2xBhpPK8/hyo+zoJpTbU9dSi00srMNyLXs2J&#10;EPKbUX1r1P+1qQqtVGjeUY0CnbP3A4wO2XuCLZRW42g/hpNBY02l8DpcnWhgxtDU14VWhgY3UINo&#10;TSHp8BLM/i5ei8qYynlAylhlcbyeZ5DKLTJiMgrNhmZmhaOSG6A9DSRCiMbCzFTcqKouR0cH70kV&#10;SlTjfjVZUdMdZhLVBH1rRyvm5me4z0ulVmxqMvNKSdYw1x6OQOFSTTq6G1rMUgpLzTsaqLCsxRWE&#10;111TYyrICXACnZqZqAZWsJN6036FFJ9gd4eguybQMW5fvY0igu721TtmWV1mhb3diSF3EOHAKEIe&#10;P4aokrxdtIBtdB7N9WhlZtlcQzBXlKGuuAgDtFJhpxPxvl6MEzDTVD1zVB2LkTBW4zGsJxNYH0vS&#10;IaWwT0Ddm5nGEYF1PD+HQy7vzc/iiCpXcUaBcbGxhkd0Rc8O9vDy5BDPjw7weH8H9ykezplGz9Zz&#10;cbSyaOJgcQ7bTKsSJpsCBGNNTUHoyLRcFzzGU1hOESzJOJYSsU+xEIt8irnoMCOAebqqhfgwlpOj&#10;WBkLYTUdJpAjhHMMGxQqm5MJbGeTJra0lOtj7M6kTezNpnGP4udgfoLrGTpIxbhZms8MLbX/HoVT&#10;Pg7mx83yaDGLI37/ZCGLcw0KsjKLk8UpnC1Nf1oqjvj9w1kKNgqpfFxZpb1bYaxmRkjBODZmUljn&#10;TZ3uruK7ty/w9MEZtteW8KsPb/Hrb97h9N5urvP/yjw2lmllV+Zoa9fw/vVTU463Jjm9lMXcQgZT&#10;M2OY4g9R/8uxbAaThNk2/5yNe3tYlZW9f4r3P3yPHf5p6dkpvvBDRv3ky8bybdQEDBdzE9m80bE4&#10;7VKKCTRIoFApMcHkW+znQZeDHNUEtw0QSCpPU9s3M7MXX0jBTtCrbyLsGAKbmjhoUubePie6VOPX&#10;02kSdy8ToMrg7AwDOoJToLMzHLKmQT8TvSYG4meCTPcsSOfL6XTv+ejxuPjbPpfP9VDNCXj1TNyl&#10;tdUospSj2MqEYu9AzxChyWv0qx0fXzTdg6Df6RIg7Xw+av/WStAxkXva0OPvoarrJ+iG4CJ0NHBA&#10;YfltFJTfIkRr0UWQ9Y3QXjPsfj6zEVn4PvOc1BBY9rWToJOKa1TFCSHXRvusHiCaW7bdTpVLha1R&#10;nvs0xBG/K8gNUKm6+FtMExGbFR7CfmFlgaqO98//Uj1K4hMpZJgza2SS3OCfVWhuIaBpiz1+Zig8&#10;to/PTj1DisuL0dzciPmFOfR2d5vyMAHOlH8RePmGvw0V1ei0NaGdas7e2GpsZF1ppdleW1JpwCWr&#10;Kpsq0NWX1RJIDjiau41tFeCk6KTkpO5MWd1Xt02f1tuqmFC3sOt3TGhd0y1qsABnhwMj3gDtW8iU&#10;oSVon4L9fI78/QN8b/qYYTl5/66WZoSYMWeojGaGg1iJRbGVocog1LTcmWACn8riYHrKhOB2trTI&#10;xEugra7gnMvztRXcJ7jygHuyu41n+7t4eXQPb85PTAh4Tw52DfAeMU0pHlCMPNzdwgVd1PnmmlF9&#10;p+srZvn7n08I0KNlWmE+7/3ZaezPTGGXSmlrcvxTbE6OfYYYwbXDjDcHrhyocmCapCvM4pigyYcB&#10;0xJ/G8WOQsfpmFMVja3x965+Dm37udCx5+vzuL+xgHMee5/xcGPRxMXa/Kflg/UFs/6A4kufL1Y/&#10;x5VlQm6Otm+OVm8pE8bKVBJrpOH20gzOj/ext02rOT9llieHuzjY3TBdbl49u8DD8wMc7Kxw2wr2&#10;uVxTQ17Sd4H0XaGdnSNlZ/mDx6nmxpibRCdTtFExJNQ8hTZ47/wYsxsrGEpECKgwrWG/qcVUs4xu&#10;t5pdUKEQaLHsmGnA6yEIE1Q4aurR6dbcEW1MwHy5gk4qFpfpYO6nffVGaOFCA7R5tLG0ev1Dbiog&#10;JlzaVU1ao1pTfVZH+Baqi+b2JrOuHhSKtq5W1LfYUN/WgA7ejybP6SFUHQHaTCq6HoFOCVmdzxWE&#10;YXe/2pB1m/ZyXQPM5XlNXTe/VDgIIKefiZrqr39IZWkDaCJQLY11KKIKUGjsOoFzkPK/h6DsJEjs&#10;VJW6RofLSRuu5iqqAHGjmffcQOvapb6pvD+1F/RQRfUxQ6gkMEssBSisuIlbpddQ1VKJbnXvUpgB&#10;TJ2o66RK8XZ9fHaDPG8bbF02Wtc2U0usZjSqBVYPjmEC18ffLSVoIEdlqR4Ybg/Vam8vqqurUFpS&#10;BIejC03MTMoqqbiYuQTCQ5iczRJ0aQRolWrrNGUjbWVpAWpqStFHCxtJR5FiZthPmDv7e5BIRjFL&#10;9T8Wj8LVRYCq4L+k3DTvUK1nfWU17Ww11VMduqjotG4hAE3zDu638Liia7ma1RqV39HK2iqs6O90&#10;oKO+hRaVz+RPr5kRSspu3UXpzSIUUsGpeUnB1Ru0q1Rz12+Z9fICqsjiMlRSRVoI0OoyC1qsdfDY&#10;7UjSCmao0GIaLWfQg2FXHwKOHoTV6Jn7ZmkZlxNxrDFz3p5MEyKT2KOT2VdQaR0y4z9epIJbYIJe&#10;pmqjCru/RtARQvcZDwilh1vrhNwGIbeFp4SY4sXhPl7fP8Kbi2O8Oj/EM6bHp0d7tLM7eMo0+oTx&#10;nNu0/Rm3a9vjg22zX9sVWte2h3ubuL+zjostAlXwo8s64b0cL10KqqeTlSlCZ8ZUVJ6sTHOd6onr&#10;2pbffr5OCG0ISJ/jYnMBD7YIpe1Fs1/f01LbL4eOycfF5o/PkT+PznGh9Y05PpNFxhKfzyIe7+SW&#10;D7cW8IhL7XvMfU92lz/FlXnalulYAFOMaUrS+QnK6fksregKdiiJZ2cmMDebG1Nukxb16ZMLPNGs&#10;YITc0dEm1tdmsMsTrXE5R9ur0UaePL+PF2+eYoEkneS5kvTIo5THvmiECdKDNP/gs+ePMU2lOEIb&#10;6ibAFC4mJM0iJpAp5jYXsX9xiDHmHGrAq7ZtgcQwjyVsfPZc2y+HzTSF6KeV8scHERzTSMJUKWEX&#10;Y4DAo7IinPLNQtT8Q00+1M+1sb3BNDFRFywtW9VKv6cdtuY601WrxFKMMmu5AWSnGij7egk6QmvE&#10;z+u7eR6qLEKnuasDtQ31qKipgia7FqzVvERljfo9up4+9360ud7wMH9fgPfigq1Taq4KZRaqkMoK&#10;VDfYCBMqUe7v4vnru9vQSDWl7+l6DVSftbSHLU47QUdwD/A36b4IOdXy+kPDVFo+KjqrAd1dyy3c&#10;Kb9BqNWgw92GDvVnpfVUU5I73Kd2cmqWo1FJgqkArO20j7TFdmY03XxmgVAAiVQMi0tzGKBC6yAA&#10;vVS1gVEqZ8La7XGbUTlK7lIZlRajtOgOKsruopzKzFJVhhZmIm6Cd2CA/0FnF6zWGhRpsIUyqrOq&#10;UjiZqcX5zs0zNx6bTCLL9+38/jE2Npbh57kj/iCqBRpCrK7cYqK2TE1HKlGvzvsfwSYQqm3bXQKq&#10;6NpN02zEWkrIqcsWQVdXTjhaanmeUjNKiZqPqHmJ2tKp7ZyakRSrS9h1Ao/fv/2nX6Hgi6tUfAWm&#10;ckFDPlWVaspFKsvCAlhL7qKrvg7BPoJahelU51Ha00yQgItGae1S2MxQEVG57TGTPyDs82A7Wpgx&#10;61qe8LmeECZnVMEX68t4oMq/zVUmWqk4Qe5zPN3bwgs6qtenVHSE3Gs+JwHv5dkh454Jge9yaL+W&#10;n/bz2Pznp0e7n+I5z/viYIeKUTDdIhykIHOhpmaPdpa5zMUjgkVxeT0fT/ZWPsWzgzWed90sn+6v&#10;mm06RsDKn0tx+TuXj8nH5fMLaorLEMtHft9P7b8yRe89GfFjIhLABG3GFF/qDdrS77/52sy6M6++&#10;qFRRq5SDDx+d4fmLR6Z71gol5Tzl6gQlrdY3SdJlylONQffmwyv85i9+oE3dwRTPlaIkHkmnqVJi&#10;tGEhLPCPlH2NTaQRjEcwnIginE4y4lwPm3K6zNwknr57ia3jPR6jhrKEIeHnUxs4WlL1y9Sgka29&#10;9VQ8tJquDmNZVfCuQnY1qVCNqzfkN2V+mrdBvRhMDSiVg+Z9KCzWiLvVZmTeNgJHI4toXRO0aKjz&#10;a3du4BfXfokiJtjajkbT5KPT22sA1d7vIADtsLU1424ZrRBf/pLyMtN5X1ZZ1lW/Q8t8kxRZW1nc&#10;QcJIvRxkYWuaG1BUWY5KKiJFcUW5mYy6y93H39eBioZaWlQ1Y1FTFS+/7+M121BZX4+6dl6LkHMQ&#10;ct28LwFymInMOeDluaworaJ9q7xjrKvawLW7O9DFDKKPCk6jkWiEYFVKyL6qvC67PEG73U8VZ6NN&#10;5W8gzNu62sxEPWVlJbATuNFk2ExiE6DqHBkZMcMT1VXXm0oAFcRbiorQUFUFq8WCcn6njECorKAi&#10;q7GhoqIKBQWFKC6+CxttrkBo7+2i4s9igZneNBP+KhP669cvCbtTDLpcCNMm9rV1GdioDE5drmRR&#10;ZV9lZ1V2V0pAlWtWsC+v045e5fZiQrCWMMpVQKh8Lt8DQp9Lb6gpCL9fkCubU02ralhLqeiKr15H&#10;wS+/xO1f/NKsV94h1O4SmmV8B/ib6qosqK+qQEuNhTa4HgHef9w3gPTwEAVDFKvjGexkp3BvZo52&#10;dAEnjNPFeZwvLxlLKmt6trzIbQu0qgufrOqDtVUTD9cJuI11PN7aJNx+HE/3dgi6Pbw6EbCO8PqM&#10;oKMrMsufibd8jrK4r04JPMaP9uu7DGODtZ+W+OXhAa9Bx8b1fLw4pGU+2PgUT/cJ3Y9xebvi1fH2&#10;pdihzZYC3TJdSnPHrBNmAt+Pv/t0X9tyIbCq08Ln0OdcPNlZxdOfiWe7BOve+qXQ51xcGaM6StPe&#10;pcN+JJlLZwiaNeYwvxLoCLXV9UXM0Hru7m/i+cvH2L+3bXosTNOjZ+nXx1JhZKfHMEvLOku/vrA4&#10;adTc3/zbv8H5s4dMPAu0nllEpqaQWVnB6VOegw92gnJ9iHY1RFk/RimvMroUc3NNsqOuV1NLs1il&#10;TU5OZRAmfIPqcB/Nlb/103Z1uTWNYAPVCBPkSD9aHGpe0WuGDlLhuhKvCuA196xgozI6lZ+prEw1&#10;opp4+lYhc//iAjPxi5WWqsJSZsqaNKmLrJ9m6SoopfIgFLs8TtPcwznspcWWFXagmeqqnHC6VXCH&#10;KoUJvKEBnbyGun0JrpGMJhAKmWvmyh17DdwEOy1NBQQTjEBnIRyqeK4KJqS6pga09HQRcJ2oYmLq&#10;6O1Hu4Pf8wX4vNK0jUOoa21HrboOEXJOKkfVAjt9quUcQVO7HRUEXVk1lUhDBa+tXg5UtARdD5+d&#10;O6pnM0BQ5vq7qmxToJtem8IsLYhGUmkkwBOZJI6ZAB4/foh4LIL+ficiiRB6qGI0ivHoSAg+dwAu&#10;h9tApZo2r7a4xHRvqi4pMcOeS+WVl5SiiEqqkCqrv49QYKbX2UnlXF8DN615cjKF+VXNAbyOw+N7&#10;2GOCHh4ZgrWyEvaGVkxGk6ZLlQCnblU2KjUrlZrK7KS4pMKKvrxBJXbLgFBNO1Qmp/ZzKn8zHfZv&#10;lxq41RZTBd6tMvBTP1cB7uafXDfLspuFPM8XhNyfoOz6de6/g4byctiZqZjeA+pzyvfDz/8xSnWe&#10;oS2fS4exMpHEepZ2dGGBNm8Z5ysCFtXQ+hYerdIWEmCPN2k/t/mZEBPQ8tD7Q0H3eEcqS2qLqutg&#10;z1REqHzuR+D6ibgMOn3Ol+0p3l2cfQ4e9+7sBG9PecwJbfGleH1Cq3xCJfkxXh5tfQrB7PK+N6d7&#10;/yS0XcddBt/vx4+h9xmkvx/PLoHs2W4+1j5B7gU5pXh58OO4kqDdSQ55kBjyIkYrkiAEFqbG8e3b&#10;V/jtb77DOWXuGm3FJqXrIn36FO1pJhtDciLCFzSGaDqExHgUsXSEyzgTRxzL22s4f/EEC/yD0gvz&#10;mNrYwPrpOY5fvMbTD2+wdbqP1Pwkhgm1WDaDLGX7zPoKUnNTtFAJ7F2cYpaqL0rLm16ZQ5KqMpgK&#10;ITJBCMb8ZlDIZlrWHtqwobibCqnfjJrbTVUXGw9jNDmMQNhHYPoJ0xFTyylYSVm5+Bv9kRG4+KJa&#10;NDs8X+ZSKrFSvtB1fKH7qSJqbTZav2rTyb6Z1rE34MbQWBgBjUkXH4GHasbpJly72lHIhHy7iPbG&#10;Wo12u7qBaQJrB+ExggR/W4SwCPB6XQJjZ5uJRgLO2mgjiCpRXFmGcsLOIshpxvq6WkKm1SjFlu5O&#10;1PPYNqeDSynSbgSoioMxJvz+AarSFjQQhm1Ul+39tK9eL+x9LlhqmdC5z0nAeZgJuINql6gBRe1w&#10;jfabJiYDBKTmg7W2VDEzGER4fATpxSTUlW6VOefpw1Oc3j/B3/6bf42D/T047HbUVlejrq4OrS2t&#10;GHC54R0YNP1M1aG82dpsrGRzdR1aaGUraCfLi4pRfIfwuFOE9jY7jg7P8ebNewQCQTS3NGFEw6bT&#10;+oeYkU0wo9tj4v3uh++xzMRvt3fDSujXVliQjtAJ8PdaeD5rGe19SRmD4LpbhPICgu72LZTcuo32&#10;eiph/u6mGqrdChutaj3taakZeaT42h2quTLUFFfwHMxUCMqyW0WE3JeMr3D36m1UUyFaeS5bYSG6&#10;+FsHmpvg7+xEqJdgG2A6CdD5hEYxl+A7TgeirpDHy3M4WyOw1tZoOQklxpMtJuYdAmGbtlDbCK8n&#10;BJ3WnxJgjwmyh4IdM34pvTzwfgQ7Hv9oi5Ff6nsEpWD5dHcHz/mfSH29Pj7E2xMC7WdC8Hp3mgOY&#10;1r8+P8X78zO8v8/QMh/8/MGsn+JrAY+Ay8e700N+9x6XuXhL8L1haPn29IDbPoc+fwpzHEF3TAAS&#10;clp/w/XXgp5GHSf0XjFeCnaE0eV4TuA93yf4FATY70PuBbfnIw+z11Sel+PVPYL4Y1yJU50kgz6C&#10;zoc4lU+YMnwsNIQVqrjXTx/ir373G7x+8QDzc2kkkiqv8dO+DFI15ZolhDNhRAi6cDpGqISgZiNb&#10;zD22mGNMMqea297BxZt3ePPD7/Do3bcE3i5StEihqRjCU0nEeJ2pTR63u4WRiRRWKcvf/6vfIb2+&#10;hNH5LMa2ljFKSzw0TrjyHtS3st3VRvVmRy/ta7+fcKGya2ivYsJuR3xcAwNEEKBlVQQjoZzyIoha&#10;CSKnJzfBto+JzGprxB1aojK++GXlVWhp7YTTOUCr1oBqW62xoZokpz9IBRSmheL5NMGOm89MNbQa&#10;WumOBnCUtW1Xn1A7Wqh2Omk7Q+NjGKdqHadtj6dTaKcakAWUetQ8DxpAUwNvallVW4USCy1VFS1Z&#10;g42AJaham9Ehy0qA2akgrFSZhRVl6FRjz9EI/KNR/i4nimtrUVZnQznD1tIOa30Tyitr0NLWDg8B&#10;F4wPEnRUccFeAroXvpB+vwv9bgeVH4HQUk1770I0O4rYzCgmVsawdbiOdcLOw0ywnVa+jteoo0K0&#10;UFGpUa61shYdzZ0GcpqCsKeToG3qREdLlxmrTQNGannneiE0I9a9vRP8p//4j/jrv/479Pa60U27&#10;mxxLorOrE3annSpyGftMXK/ev8OjZ09pX9cxOTmJ4FAATbY6NNfbzFhpVpVjqoiAUa5h5Etuw1Je&#10;xO1laOMza2tqRL3VyqhHTVUDaqsIukKqNlpbld+pg70m2FGzFc07UXj1Goq+uor60gp01trQ19AE&#10;n2pLCVk1CUmpUsHrwaTfh5mhIaxGIthIMCPOZHA8PYOLxUWqNibADak3WjLG860tvN7bw9uDA7zZ&#10;pwXc3TXbngtyzPCfCYQ87tEqocb0IahdBtzlEBAVUnhG5UkVEnjPdggHgu71PcLkiBA6Joz+mfia&#10;wHtP2H04O8U3hNm398/x3cV9fKPP+dD283OzT/HhlED8GFr/oO/ng8fn471gmr8OQ9fJx9dMy19T&#10;1OTjLSGXj3eEnpavDwm9S0DKhwCWU21reJGH2yXI5Y8T0N4Qmvlz5kOfL5/vyghf5uioD2Em5olU&#10;FPNTaUyko5idSuGCRH7/6gm2aGcy6RGMT4wimQ4gkvRgODGIIMGnwRdDVHXxbJI2M42Hr57hxXfv&#10;sMnvTlKpbeuB/O7Pcf/la+yeE5h7qwZyoak4orNpJOenMEl7nJifoXKbxr2nD7BwsIXI3CTiK7NI&#10;rM0htETry2PTixMYI+xUQ9jr70Zrj8qSWlFhK6Q6KWNC1lDhYSSoNJ2qcOhohGOg3yikCg1yqS4n&#10;brX9ovIhQIrLLbhG61NUUoFKKpE+KpRelxeNGhJb5Xb2DrRpUE3aToffBfvHcLqcZrBLG+FjsdXA&#10;1tqIFicT+kAPmlVzOziAyCSt/fI8ppcWqH4zaOloN2C7HBp8s4qqzkLwCXLV9XW8Zpe5T0Wvx40B&#10;/yC6pUjrrLhecBsVNbXocrjMHLaDwxHUdXSgxFqL20ysd4rLcLekHCUllWhqbTNDV/lCVKNR/lcx&#10;H7wEnIlhAqyrxXTJKiy9ZeaSiGWpmLNUdQsJqvNQrk9qfTUqqTgt5VRBlVR/BKhmt9LovXVVNrTY&#10;Wg3INIqIQrNeabKY/KCQmrv0v/2X/47/+T/+F549eYMWwnEoEEImM4nGxibUUzknU0k8evUcv/7z&#10;3+KH3/2WVvnE1OIm4gla4xH4vG50trchQ9A5+GyKqZ5Li++ivLQIlRWa1b8cDfwPGpQxNTTAaXeg&#10;takdLY2dGNRk0oEwNpfXkYnE0VBRBUthEYpv3qLSoy2lxXa1dSDU76Zi8yLp9iLNZz7pGzTt3RbC&#10;ISxFI1hLJrA5Noa98XEcEMBHU9M4nZvDA9pUQSsPMMWL7W0DufdHR/hwfIyvD6m4+Fnw0z6FwKdj&#10;jcKTQvsDQ4B7TjX3Yo+J+IBq6ZAK6yNk/rnIg+4y5H714MIsfy7ywPv/hc55GXyX45vzY3x7cWTi&#10;m/sE8iUQ5eGXh9IbAu9TSO19VGSX7efl0L78sb8PuXxcPucVtU4fDnkwlgnh0eNjfP/9W5yf7eHw&#10;YB37G4tYnk5hnMotRaiNjfmp6ryIJtwYGaOqI/RCtDzRbIS2M40tevFf/csfaD3vIbs6w0QziZNn&#10;D/Gbv/lL7N+/j8z8AkY1FWI2iuh8CrH5DBK0pXFGdDaLxf0tzO2sYojqMDRDBUklF+Y5hrkeXxjH&#10;GI+PzyThCbtR11aFfl8XQVSHgsprZgTbAYIuOR0zA0Kqy9eN4pu4W16CwhJGaQlqqA6cBF8XraCV&#10;KuHLmzfxR198iau371BJNWAwOEww8ty0LI2El2phWxjqRZEfbaSd4aDK63F2E0ZSko1oc7QTcnbT&#10;wLZRvTgIulFaVjWjSRBympaxjTbU9L6oqTAT2pRVlZoBOM0EOUysxSqnI8xstHRVTLRSdR0OO9p7&#10;ugxQSysrcJNK5i6hU2axoouqKRxLwzk4SMg3oaTSgltMxLcLCIDKarhotdwBF/yhQYzEh82IJ7Lz&#10;ClUm1NXVUMUSGFUlVImtzKSiGJuN8T9KIMtMRRNVFxfT1pfehaWsHPXVglstanjtWmYKVq6bJber&#10;Y31zQwuqaF1HgqPo00gaBMezJ8/x7//df0BkNIaO1h6kk5MIjcRQw+9YeL8Ntnqsbazi+OIcT148&#10;x4s3r5iZjqOO4O5zUFFRPfW7HOijNR8dHUJw2Ic6PsMaq4UZRJmZ3Ka+vgaNTTZa4zZ4PINYXlrF&#10;1sYe1pYJlSev8e7F1/iHv/177K9twlZWSbt6C9W0pu1UfoOdXbSlfQj39iPCSHkIOv53k3Q3K8ko&#10;NvgfbtFlmFrTmSyOZ6ZwNJ1lTOFsfpaqbAUvd6TgmDBNUK0QQO+otL6h5fuOiV3xrWwjt+X2S+1R&#10;3TBeq+HvAS3ux3ixL0tKkJnlNp7tEW6XQttUM6pjXx3KBsouyrrKTv586JivzwQb3suDM3z3kKB7&#10;9OP47iEBeDke/GHx7cUZvrkUH3iNfHxzn9ckCxQfGO/IlVzs0irv85gDWmk+L35+c0xl9jHenhBO&#10;J7Sfx1RjRwTbIe3pj4I2lfvM8Tzu7emOOYeWn+PH57zS6+3G0sYMXr55iF//5h2+fvsEZ0dbmEyF&#10;MB4bwgQjHfEhNsqXIdSLSNiJUMSBQS69sX6EJ4aRmk9ibmsGr3/9Fm9/8zW2jjcwvZrF7PoMXn3H&#10;l+2Hb7Bxj5aVL8vweBhBgnGEqi5KOEZmx5FenccG6b9EWRqiDR4hqEaycQO30dkUhrKEF5fjy1mE&#10;qdYc/h6qrDbaMQeqG0twq+Iqbluuo4c2VtANT0TMKCWltnJ8ce0rXL1+DV9du4prN26YUXlrGXcJ&#10;vq/40v/xV1/hC27vooqIpQkOt5vAyVVOaHb7FoJMTU7anZrrlTaZ9tTRZ4eT0dLVTOtXh87+HATN&#10;CCXcbqe19YSCUNvA4VgEniE/odkBawPtn2a0r6Gas1aYpWYDK7WUGuta19yIylpNflNl1J21scEo&#10;uRpCqYb2sZqJs5iK7Ysvb+D2nWK0tfegzzuITocDDS2tKC2vRGHhXZRRodrq6wmwdlr3IURS4U+w&#10;G02OoHfAiSrawDI+gxJVttRWcP8QsosZTDGmZzJobrGZSaA1FWBFiUYDKUdNGQFDiApulVTD5Wra&#10;QZXU0tSKeDSBe/uH2NvZN5PIaIKYjrZOqjC+Kx4/ZicWMOjyo6qshhbYglpLNWoqK7G4MI8Pv/qW&#10;799rvHn7FsPMbCpKVcNZTZcRxFgqZmCniotIdATxRBj+gIcgd2LA3YehoB/xeBzJZArr63zp33zA&#10;m9ffYHdLA7we4fmDF3j15CWWsjOmPZ6N0O6jmgw5+xB3uZEcYCbv8iBNJT8bHMHMaJBBmzoWM01C&#10;TDu3pVmcLMwauJ3OKWbwcGWJymyDAKPrOaJFO5SKY6Im4D4cHxq4/er8FD88uI8/e/TArGtbfp+O&#10;+/rkkInwAC8/Nu0QvF4fEYCM/LZ86HN+v76jyEPscgho75mWLseH+1RzFznI5UB3/tNw+5m4DMP8&#10;Of6woKJ7yN/7MT5c8BkRcF+fE/YEkeD0TwGVg9zPRQ6CPz7+pyIP09y1qOj8BMIeqfkdldzTx2dY&#10;nhnHFF+miMeF6GAvkkEXkrQ7idE+WlwHYdeDcMiOQMSJQHIAyZkQplbHsbw3j6fvH+P1r15h62gF&#10;E1QGMaq9BUJ0cXPejFQSHiPAxkMICnaM2FwG6eVZ7Dyg1/+L32KTMlQdxVUON0pYyd4OE3IBfidK&#10;0CUIRo2DNhj1YijmQd8gVVITIWErQE2nBcG0H6nFFDLLk8gsTcI16kVxWSm++OIL/PKXvzTLggJa&#10;1SLal2LatrIK3GKiKqm2wheO0PJOUSH5UN3QaNp72aisWqiwOroJOQch12unzXOgp7fHdBvroYVV&#10;l6dOwq3DpaGYOg3ouqkKXCMBeJhoVB7Y6xkwM5Kp+UqufI6AqKn8tF5eVY6yaotRdLLYgp3Cwuur&#10;bZ6V66oEsBJ29fXNaKRNrKmuJ6xsqG9uQ7vdifZOO7fZCB8LasqpDK0qs6unogsgPp5AKBnOPf/4&#10;qBl+XRM/F1LJ3rl9GzdvXaWCa0KYEJSai0aHYaurQnHhLVhKis3w42rOUa0O8wzNjC8LK/uqMrrl&#10;uRX843/+r/g///v/4vmjF2ZfJe9DcyZowpjoSByO9l7UVtbBUlyFyrsEfbEa4JaaocQvHjwwkDs/&#10;PTPzm6q9Wg2hZG/vwOT0JOJjcdNdT89cE/9oW3oijfR4ClMz01SFm1he2cDmFgHx6j1evviAsfgE&#10;ejp70dvJ/6mtG92EcVttPYb7XJj0j2AxnDCxHE5iNZTE+mgSB+ks9rKTpluWei+op8KD9dVcqDxt&#10;5XPIfsqSfnt6SogRCEa9ESKM72npfqA1/LNHj/AvnjzGbx8/xq8vLngcE/+n46l+Tk5MGZtsqMrc&#10;ZEX1Ob/txb5UXi70WWVyl4/J29LLkS+L+7GF5HU/Wk3ZUtnW7x8Svlz+IaFj88dftq0/GVTnn+OE&#10;sKN1/RjfaEqE83t4f0Yl+hNWMx+yoj8XP3X8T4Vs8edr7eH/AdUcajVjl44KAAAAAElFTkSuQmCC&#10;"/>
  <p:tag name="ISPRING_PRESENTERDATA_0" val="VsWpIFRo4buLIExhbg==|Z2nDoW8gdmnDqm4=|||ezI2NTUyOTk4LTg3ODQtNDc1MC1BNEE2LTFGQkZCNUVCRkFBN30=||SVNQUklOR19QUkVTRU5URVJfUEhPVE9fMA==|MA==|||MDMzOTU2NjM2OQ=="/>
  <p:tag name="ISPRING_PRESENTER_PHOTO_1" val="png|iVBORw0KGgoAAAANSUhEUgAAAUAAAAFACAYAAADNkKWqAAAAAXNSR0IArs4c6QAAAARnQU1BAACx&#10;jwv8YQUAAAAJcEhZcwAADsMAAA7DAcdvqGQAAP+lSURBVHhe7P1lmB7ZlS0Man7OMzPf/Wbm9m2y&#10;u91u22W7uFRVqhIzM0MJSsxUYmZMQUpKQTIrmZmZmZlZLBXY3X2/NWufeCMz9OrNlFRlu33v9I/9&#10;RMShOHHOPuusfSgG/ebL8dh2+iLWHj6GxVt348I9d6zacxTztuzE5iOnEJmVg+zKKjT3PEJTezfa&#10;uh+h48GTXml/+ARtP1JaHzxG68OnaHnwnyfNPU8suluS1ofPLLq/TRp/LpG89Zc/c3nTcG8rP7Uc&#10;1DdQp9oePn5FV3RpN+ldJ/VG10G5N4ru/iZi1N/2R09fepcl0d//Snzmv+2B5F8rW/My7q/M36Yu&#10;/rP17M+lNyLybQOJeRjz+G8q5vEH/WLIWMzdvBPL9x7Csl2HsfP0Vey7fJPPB3HN1QvuoeEoaWxS&#10;FW1JuX4KAIr8WAD8c1bGn1P+GvL9p8rDn+NbWpVevB4AdTEHP13M/YxxjGKuv6pTphjd3kgk7z0U&#10;s+/p+66fXlY/peH/OeVN8zVQON1PrkZ5nZ/R/8fIoKnrv8H4FRswafla7DxvjaEzlmD2um1YuH03&#10;1u4/itjsXDT1PETno2dvpEBvK/0pzF9KXld4org/RXmNcfW0fkp6/3vLM+rEwCzsTQHQXIxxjPJj&#10;9FdAWgfJ1keatPDe8jf95eWnAMJAcX9KugOJpPsm0tT92OK9iKV0+xNj+EHDlmzGO6OmYdfpS3AK&#10;jcLGw2cwbeVGLNqxhwzwPqo7ulHf0YXWLoKgrlBUHF1EgbRe+8dJC9MwZu6vQRRA8TvNgerHAJcx&#10;zkDxxe/HpP9jxKgAf6l3GqV/hX07ADQCnCUxhtPvzeVtAbAP8MgUeW0TUayRZakY4F+2PC2V5ZsA&#10;Qn9h3iTuQPJj4kscPZ5cBdwGAjtzMU9jIDEPM+i3oxfgl0PG48xtO3hGJ+D4TQc4h8TiNJ9DU7NQ&#10;0dSOZoJffUsHuh49RwvvW7sfUXGeWlSegcwHBZRUuraePjPjrw0ARYnVWA6vLVJYcjX6mwHGjwUu&#10;Pd4r6UkjMjUk88akh32b91l6x59DXvkOw/Pb5Zf6IaBi0hlLOiZuAl7mgNefmIOeUfoFQOZFmbUm&#10;ET1V90zPKJr+mvyU/6vfqje6v0Q9/DXJmwCSLjqA6WIOgP2BoKW03kYG/WrUPAyb/zW2nbuCL+Ys&#10;w4QVm7Hu6FlsPX4GQYnpKG1oQzMDysuaOh+hob2b94+opAP31P2J9OAKBHnfyl7UEgC+raL8lIKQ&#10;dxnfpwOQDoIKiAbIj3n814ke3lx6/UXUe7WreVzj1ZKY+w0U9k8pb5Mn3c1SXlupV4pZ6fpiuppL&#10;B8US2PUnlsBP5JX0Te/W9cCYP6P09739uYsM5Pfnlte1EaN/f2Etuf+UtmcUSccc5PRnIwBaCmue&#10;jqV7S88ig/5lxEy8P20pPpy5DL8aPwefzV+Nj2ctxsGbd+EaGQ/fuCQUNbSgsrUTeRW1aOh8gI7H&#10;YqqYKc4biJEdaqaEZQD8U8uPUTzVGF8DfkbRw6l4FuJYcjc+W4rzOunvPebPuhjdzcWScliS/sK9&#10;Lv03EZWGSTdERxQ4UT90nTFKhwWQe528CQBqekkxY9/GPA5Unrq7sZz6i2PJ7XUi6b5pXf2l5W3z&#10;ZgyrxzWKDnxGsNPFPI55ekbpz11k0KfTluBfR87Ev4yeiw9mrcDgOV9jyNyVmLJuC2Zv3QFrTx9k&#10;EfhyKupQVt+GSjLCVjLAN1kyYGk2T0BQV7IWAUC6WcrYTxFzhXtjJWMj0Xv+XjGBoDGNgdIzD2vu&#10;Z8ldRPdT7+w2XSnm4f5aZaBvsyR6Ob0iBgYo4NQ/A7QMcv2KBfCzBIC6mNd/f/k2flN/Yh5Of35d&#10;Gv35DdSg31SMwPEm8qd450Ci58dc+gNB83jGtF4nxvCDkopqMX/Lfvxs2FS8O305Bs9ejfGrtmHl&#10;4RO45uWL+MIypJVUIzGvhJl4ijJhg82tqG3rpDnchY7+gJCJa2Mo5s9SsX1izNhfWowKpiujPpbT&#10;6878vywGfxXf5M5v7POXdCiqAVH6UWTz97/kZ0rD6Nbr1096IuobBvD/S4qlfOjKp+dTykdbPyd6&#10;RHdT56jrkQyZKCCUq35PEVDrYpxXgM4kRoAzipjORgCUCYxenTWK8pN6fblMe/Nten6dmId9Xbw3&#10;TffHiDlQvO7ZKOJnyd+Su/G5v3jmoocxXo3gJ9LY9eiV9IzP/V1fcjOJcmfdDpqwdB3enzAPvxwz&#10;G7+ZvAiD567GiGXrsezAEXglJiM6pxCxuUVIKSlHYW0jyhtbUNPeiVqKTI5YVB4RvkAUu3e8T+9R&#10;DQrRX2VLZo3h/qLCQlFietZATZu0USa8uPE7+sJLXvVJHbnq383862H6Ef0bX/pWU4MzD/tT5G3S&#10;+1O++03S6gVAlqnSEzMANIKViAIyXhXQMa7IQGxQjTmb0rIkWr1Z9hNRHZzhO+ReF+N3/KlET/fP&#10;kb4REPRnc7cfI8Z09Huj2+vEUhy5mgOgLubhjKK76WnrYslNZNDvJi3Ar8bNxy9GzcHPR8zAOwTD&#10;z2gCD120EqsOHMWJW3dx29sfwakZyCyvRnFtA6pa29DU8wBNXQ/6N4VF8USxqYQaO+I9xVImLMnb&#10;KMCfU2m0BsDCkwkbZdJrDbbXX77N5Ke+U32vKT+9aWhiKX/GvL9J/s3DGONZ8rPkbhSjnyiJPOvS&#10;X7g3FUtxXknX5KbEBH5vCoBvygAlnf6ATnVecjW82yjmY9R6Xo3PRn9zd/Pwr5O3CftjxRwojOAw&#10;kNtA90YR9zcJJ9JfWN1dxBIIShidEVqKJ/dG6XM3+j3BoBVnr2L06h34H4Mn4JcjZ+FfCYTvT16G&#10;D6ctwcSVm+AelYATN+9h55mLyKpqQGlDMxN6iOrWdtS0dTCRl8cDNVCk8vAFvQAoz2+pCK8TPb3X&#10;p9kX7uWwffea+6vpaHHkW7TGI1fFCHsMYeW7lbvGAHWGqLMa8/TM71/O06thtTy8nPe+51fdxSzv&#10;8+8/fV1eiW/wM8qbpGMUS2HMRYXltY3lKeWlytgEPLo+GcFPB7SBANBSeL3u1JXSYnqH8T2WRWP0&#10;r+TZ9H1v8p39helNh3m25Gfu9qcUI1joV6MY/fR7AR1zN110N0t+A4UxhrXkr4s5+OluhVX1vWEt&#10;x385Hc1Pa6daW36MQV8sXYVP567Af3vnS/zDR6Px9x+OxD99PgVDF2zCJzO+wsKdB7HtzGXMW7sV&#10;Vx08EBiXgrTCMlS2dNAM7kKLTIhQWeTa0NGNOro1dj/QKtgEKsaxvj915eofpqdrnr4GYBJGAy81&#10;6SJuBG2NvYmfFkYDNy09JSxAzd0AgD0mkDPGMRWmJtKg+wDQyHqNeXwln0qkzLQ01XiY4R3aAmGJ&#10;2+f2ioifvNP03t6r4V29/sqPYpaPgeSldN4iniXR40v+FPgp0b7RCEIK8CwKwY512B8A6uG0oZg+&#10;0Rj6GwrTMc+3uZiXgypTvWzlynR0nVNiSlPiKdHDmcSY1p9TjKCg35uLeViju7nbQKKnM1Bar0tT&#10;B79GioSt6XyAvKo6tMnaZAtpa268F1HrjtlpPnlOHaBePNJ0Tdr6INvAEKzeewx7zt3Ewk27sfPk&#10;eaz65jj+gYxQmODYVZux46IVwtNzEBCfhsTiCt7noqKtCzXt3QoISxta0ND1EHWtXWjo7EFFU8sr&#10;iqGL7t6XyR8nvQpkEMvhBBxYAMLO5J5X3ZzVzdZecBMx5EtTyr7G2BtG4hnvjc8sYBXPAEB9eXn5&#10;/iWhmwJNic/0et/X37teemefm1axBjG9r/e9JnftXdp7jf5GMebX/NmSn7lbf/JSOsxDHwBSCBh6&#10;eb9WyOAE5NTEBuMZmZ8eRi9XXfR8vokY86zySrfX6a05oGkAaNA55u2l8MawFKPfQGJs7D+2LZmn&#10;YZT+wrxJXKMIaL1N+IFEgSDBrOPJC0SkZSK5sIT331pOX8r5IU1kVd6aLnQI4ydR01gg7+k+qLS5&#10;DcWNbfCmqXuAQFfe1o743EJ1IsyQ2avw0dT5mLJqNeILi5FT3YDI7HwklVYikS8vqGukNCG9pAqV&#10;zZ1o7ODHSkZpIusKpGdILzij9Kdo/Yketr84Rve+sFIQAg59VwELjRFaED2vjK8aDAvJPIyWTt+1&#10;714rbPVeFbfv+yzl+aX8SgOlKahYh6QlJpopz7ro77EkEt54r75Tnk35Mb5HXflu1VjlasyH6d7c&#10;rb9wRrHkZhRzfz1No+jA1Z9I+Zs/v+TGdJUIg1NiSttUF5bEUv7Mw+g6bAzzOlF1qvIg9WCqP7P6&#10;+FOJpXZmfO6vDerxRHSw6s//bcVSOpbS1Z9f564AsIsA+OgFEolRwgDbhQEa6qQvLoXlLYApDFCG&#10;7Vop0mE2dcvZBuw8ex5g0ILtOzFz/QZsOHwUYemZqCKzy6uoQvcPf8Blmrw//2QoTt2xR2haFoKT&#10;MuBHE9gzKg4JBcVILS5DSX0TyhqalTmsKlsan2qALyvXq6L7vV6h9ELQ0+sv3VfdmQcWhL4eUW8s&#10;qsGYGo3RTYnpXWo2Vnplxtf9LIY3iPJnfDWmZRrXMgKOnqe+/PWJzgBUGeppmaVv7v7ae9XgDO9h&#10;HhQQmN4l0t9WP7m+XJ76c3/+fXGN9+Zu5mJkZ5qYgOzHirxHOhKz9FXZytVCPgbKn/kY3Sv+Bj/l&#10;byhbyYfKj6leRF7pkF4KL26vpvljxQgeltwsiTHcTxE9HaNY8jcPawxjFAV+JgDsJAAW1jSgvLmd&#10;Zu23qOt4QMvzoQrXlxbvyQB1ABTdaOrqQUvXA+r8Q7R196C5tQWDPl24HLN37MaKPftw3c0DYWnZ&#10;SCkqRWF9A5KKyrBgwzZ4yETIjbvYd9YKxU3tSCcDLCAbrCZYNvLlXY+fE1lZ2aIsfJGxkjUA4TMz&#10;od8LO9EauunZJPo4neo5TUqr0jEooXkcARxdeTQF5zPT1/wlfJ/ySSH03oufxFPhqJikxq0PKKb0&#10;Xn5fXxqvFwmvlYHGQLTnvjz18/ySWEpXy/9L39DPvf7cG175ma6msuoV43v1cP2IxmakPvj8iPci&#10;4tebltZ4LQKDGWj0Pqs66wMqeYcx728skj9JVxfD+3Rpk6u8z+Bmnk89b73Pvd+m65dZ3F5/loMp&#10;H8YyM9ZJn5iH6ZO+NqA/i/Tl7XViBA1zN/3ePJwuenjzOP2FNxfzeJbuLYm5f3/hFUPlVWZ/kwtK&#10;1bBbZWMrckqrVBw9Xm98KUPWiV7uwv5kiK6yqQVPv/8BD589w6Cfj52Gzxd+BSv3+zh49RpOXL+J&#10;qvZupOSXEGE74RwciXGLVmLRlm9wzeU+sitr1ZifGv9r7iCikpI+lMFFTTn0jOiilIJM5GUFeFVU&#10;GAEhZlwpsFzVPdM0AqB8kM7oVBwJpymhxrokDt1f906J1800CcwCfhoAau4t3Vohau/V0uv1H0BU&#10;ngymqOx00fOh/IzhzfOnyslCGPWdIoY0eq+Ge5OYp/HSs4Q3lJdq1PTXpC9Ov8IwL5nZIqp8TOAl&#10;zMtUT7roCqmDxkvgYXD/6QD4KkC9reh5MkpvWYl+STjdXY8n71Nl2ZcXrax4Vc8W6l4XC2VurmcD&#10;AaBetuZuupi76feWwhmf30YElCy5i1hKt793KXDrJ39GkTMIMsurEJ1dQHxqQ3RKBmrbutVkiDFc&#10;XxpSjjLu9wh17Z3IJ37FZ+UiNDEJ1xxdyAAXfY3PF63C2BVr8Jvho7Dl2HHk1zcjIiMXV5zcseKb&#10;Q/h8+gLM3bgDh6yskZhXiPrOB6hq7VQ0tLqlk8hKBkhaKi99RaTyTY1FejclUvF6QzJUtqpwk7sS&#10;5SbKoymeUjQ9PYmr4vNeV1D1Tr5H+UkYiaul+7KIuyleb3j9nXxmwfW+T4Wlu5liGpX6JQVXeeqT&#10;3rzoZaDe0eemnlUY7dr3/LKfMb56Nvkb36XyYRI97kDy0vslfRX31XCWpC8/vJpAx1L96+6W/HtB&#10;RESeTeUt39Gf6O99RcTP8I6X0ja59/fcX5xeMQGrHs4oKt9yL2VikpfKyVA/Ir3upmuzqXFqOtHn&#10;r8Lwu17u/PvyoDdyS2IEAaOb+fVtRQc741W/N4Yxd7MklvL1OpFyFlaXVFii5iJkCK6ejK798Yve&#10;MHq6Wpoikhcp26fEqg5kFJUry/XEFWus3L0fgz6ZvQJfLFyDj6fNx3lbRxy2uoaYvCLE0/xdtH03&#10;Nh0/DfvgCCzdvgcJZIUFRFChnjnl1WoWpokvrW3tRk1rF9okI70ZkMoSxZGMa5WvFMACk3oTdvU6&#10;eamRmJ61a1+Yl94jBcoC0gGz+SGVUCmePNNdClP25Iq/ea/8I/Kr5+d1bkYZKE5/ccXd6NdfuIGk&#10;v3eoZxET6KhGavDXRKt/HTCMQGL+/JKbXN8AAPsVFZ/pqTp99T3mImH0NZPq3iS9YfT8S55MYmSY&#10;vfF1fzM9N+ZNnkVnjM+9wmfRPV3/BAR7rRglfXkzit7Y9YZvBADzZ0vhzP30e2NYI5AZgc0SyOlu&#10;Rj9jGON9f2J8tyXRMOUJCki8/OOSlBXa/vhl5qeF60tHkZne+nuOqqZ2Va51Hd3wiojDoHfGz8Tw&#10;xWvx6aylOG1jT4ZXjHRSzKL6FoSlZCKrpg4VzPxWAuG8NRtQ0tBGE7hVsb+K1g6awe1qALKktgkN&#10;grSPmUlVyUbRKrM/4PgxgGJJBkpH/F7xV4VjyKcUGK+aIsjzq3EtpvOGoiu/xYZgJsawyu017+wv&#10;PXN3S8/9hek3rqmhGv16hWF6xwhVeAEHzbyV+15Tt9dNAxQddLQwfaLqRUCBaWki6Yq7SfRnHZRM&#10;0pumJRH/XkDT7jUQE3/Gl3xTXtVj7f0ifdaJUczKgmIsQ/PyFNH0zSS96Zr7a9+kN26jmDd4XSy5&#10;6WL0M6bzJtIfwJn7G6W/sAOJIiCqDJg3lkGzun+i5hvicvIRSQu169l3DCNlyro3xRFCpn+TJvKs&#10;pSVXtW6Q7brr2Qvkltdi0N99Nhqjlq7HmBWb8PtRk+EfkwL/5HQEJqagqqMLd3z8seP0FWw/dREX&#10;7jogrbiKCNyEajK++g5ZjFiL4no+0xSua+vRFEfGvoTW/0ig0MUIOvpVF2M4Xczdjc/GuC+FkwLT&#10;T1+RMUFV4HIVf8vv0eWldN5A9EZsfq8/6/eWnpWYxTHKQGm9jUjcgeLrfmoW3cxNRGPRvFcsUfwM&#10;AEN5BQDNwOkVf1HaXgBkupIew2nK/XJco+Ib3V8SiaPAzpQn/T16HgWEjN9g/p0qD9qzdqUO6M8m&#10;MeqFlm9TOqar0d8IcJqImyEtg78CBsNVv+8FDcOz0f9twUeXgeIZwc34bBRjePMw5n669H6DhKN5&#10;W98m54/yWwhc7Y+/xcPnPyAkOU1N0HY//Y7hHikLVOpOxTOVl56W1LPUrxrXl3TEShB3dtAZxRUY&#10;9POh0/CLL6fg4+mLMHjaPFx19MQ5B1ccu3UP5+454qydK/7H+0MxasFypJRUkhVm0/auUsdj5Vc3&#10;ILemHnm1DWR+pJeN7agmI2x9LC/TKlmuuhifzf2M7q+LZwzT3/1Afsb7XgWTwpErC0sHQD2sCmeI&#10;p7sZn3+MGBvHQPJSgzRrbLpIOuZ5spS2pUb4NmKeZ/P7Xv9e0cpVY1cCQJpSvgJMA4qEN0of2Bnv&#10;jW6W5KUwSizF1fPNb5Kr6dt0UfVgCqPuDX7GsrD0bEleAjymp57VlTqnrn3AoIvxWTV6g5iHM/cz&#10;Xi35mYsRtMzB603vjc9Gf0t+vfmgu+ioAGAFrc6M4kr4RSei+eELxGbnqzWAT77/n8gpr0FuRQ06&#10;TOOAEt/4nbJspqyuRc1RyFyF8Ttj0rMw6NfjFuCXQydj0lfrMG/dVuw4dhp2oeE4QfAbMnUBfjty&#10;Gn41dDrGLlmD6+5eOHPbHh5RiXALi4ZjYBhSSyqQUVaBfJrEVWSFpWSD9Z1dWmXyA5q7H6rrm4ge&#10;Vr8qBTHz61UcM3+jnyX3/v15L8yPPYT0IloByfXlNIzyahqvuuv3fw4xAo3eyN6ksb2pmKf1pt9j&#10;KQ/a2JzIy0yrj+EJ6BiAyuRuLnocqR8dzPQ4cm+U3rTMRPkZ8qKnq7spIeBo+R64bAcq737LyzCk&#10;Yn41Sm948RMANH2X3nCN8ibucq+LMYwuOgjp/kaA0q9GoDJ/NnczXs3djNLENqf76f6SB/XcpZWF&#10;lLNcS+qbcYGY5BwYgXSCXmVbJwlZFXzik9AoZWXqaI0ikyPFtc0orG5CTdsD5FbW89qlmGRGYSXy&#10;ab0O+ttPxuLdcbOw6ehZnL/rhMFjJ+Oqqxs841MxZNYK/B/vDMUvvpiGwTOWYtraTVi2cy9svPzh&#10;l5iKyKxcpJCKJhWUIrGgBCWNbahsaleZF0VqIT2VSpcPeBsgfJ28Vmks+BmvL4vEkUIWP6OYh+sT&#10;y+n0iZ6PtxHzBmV81u8tNTpLbgOJnj/z65vI68JKXnR52Y9uvaIBTi/4yLMFsFKM8RV5Vcl1sZiG&#10;iGm9ojLF9TyY7vVn49X4LZbuzaX/bzb5m65Sdr2zvUZho1fDMKaryoOhnLXwmn7KrygknACiDhYi&#10;OqD8WDEHJ1k83CsCUgqo+kDKCFivxDX59ScqjIQlNoiocTvdX7lr7+qQv1CaylSwo/vZt0gtrcCZ&#10;u/YISslCZH4xTtk7I72sGt3Pv0cbGV59xyMNOKU+WGayZS42twDR2XlILixVcxeiE7KfODIlk0Tt&#10;IQYNnvkVhi5YiTkbtiI4NRM3Pf3I7mJw2zsI8zYfwG9Gz8U7Y+bh05nLMe6rDRg+exHcI2IUAIak&#10;piGjtAoRaTmISM9BEalmeX0rGjsE7EyVTnlb8JPwPxYwexXHgt+biD52+Trp7x2W3q+7GcXc3xjO&#10;3E8XSw2tv4YnYp6m0c/cTb83d9NFd+tPBgpjzKMRABUIUiH12dg3FR3wdADQny2KAkC+nxZJv7t/&#10;+nEfqGx1kTADfjtFlaFcxSqiiLsGhhKP72B59FkgJn9TuatwpnvRTW1ZR993ixgByFx00BlIeoFJ&#10;AZG4PeNVmJi4UfhudfydCifv6wvfF6/vPfqzJdH9G+XUKJaddEZNAoT8DrVrg+9roX/30+fqFG/Z&#10;wib7d+Wgi/YnzxFA3Lnh7Y8Dtrawuu+Nzmd/YFqPkUVWWFLXzHJiuKcvCKDPFdvzi0tAZkW1SlvM&#10;ZDGDZeI2ncStjSA7aNRXWzBk3lfYcf4yXMIiEJCSgVV7DuPLKXOx5dB5fD5lKT6euhS/HjEDH0+a&#10;j12nL+P4jduwcnJFcmk5cmiLFze1kgUWq8kQmRiRJTFS0bLGSeu1LMtAIGfJr7/wLynMGzz/WDG+&#10;31KaRjdL9+Zx5Nko5u6WwhrvRSw1Uj2MMa4ezlJalsIb3QcSPc6bhNVEa7QKnEwA+DYiM6WW3PsV&#10;AwBazo9WNv2B3UDlK2L0Ny8HAbOXGKAJAJXQTVsDqDE5AQYN0MRP3E3tRxeJr64aiOjh9XsjuAzk&#10;ZhRxfyW8Dnpd+lXLuwCRejfd1ASFeTzDvVHM3bVnuX+o/i0kIu1KZmWlLJuFwTFc1xP9P+SP8YDA&#10;J2AoZdnQ/QDeqUnYfPkcUkpL0UKWJ1t004rL1TxEcU0jsgh4Xd/+ASm0ShNy8tVssVpVwHRl00ZB&#10;dT3Km9qULg0au3wz3p0wC3M378THk2fgF0NHYN+VG9hw8AwGj5+LX346Dp9OW4rfjZ2BFd8chEd4&#10;LDIr6xCVnY+syhqk8iXpBMLE/CJkl1WqnqyhXYDiZaWwJEZA0e/7A7k3kZ8St1dpLfjp8ibpm6fR&#10;X7q6u1Es+enP5lej6PH689PvRcHMw/QXV3/u72oUcbPkblHYAF4ag7MEWhakFzQFcNQMswjTswCI&#10;fWEpCgDN8kDpD/D6Ez288VvNv9v8WYnJTQGbCfheCsPyUDOUurDdaOFN8Uxh9asRAI3AojG3l92N&#10;zwPJS+BkGrZSYER9F0DqIhvreExwZh4U+BnjGu/pJ9vU9LT0dI3Pun9TlwAqmR2BTvbmylUYoYCf&#10;gFU7y6qLddtDYOx++gydrMdOtcTuMdxjo+EYEoRH3/2gTqt3C41hJ2ECU77HISAUycUV8I1ORG1X&#10;D5me5I9lafqefOJXEwFV8jFo38Wb+MfPRuKXIyfiY7K+X40cj9+OHo/1h09ix5lreG/0DExduRlj&#10;F66Ab0IK8mubUdTQBs/wGGTR/JW9dVXNbb2Ho0olqXVS8kKpNFWgLDh5lkqVXmwAIFGF/gZA86Zi&#10;KS2lSKb36Mr1JvIm+bKUnrmb/ixXXYz+uljyNz6/7l5/NvfXn/V7o7/ubunZPLwxXH/3uugA0jfm&#10;ZhoHFACjcveuHTS5GwFSY0Y6qMlVE22dniGshFHXPjdtvI95YFgj6Mm98fnHivm3yrNRFACqsS6K&#10;8jfTbzbCFrKtVwBQjyf+BtHGyBiO3ypXNZbGsErUvQZQOugYRXMT0cLKu8T8FBNXAwjtG7qeaYDX&#10;1N2jzlx8QJOyWxgZy0t+g9H7Trma3tnMctaATQM8/f3q3gQ2Wj4eq/P4usRMNdVB92PWR3s7mjo6&#10;Ud5AM5ZpdvO9XY+fEPRk/JbfTpFrB8HYh2ZtTnktgfF7ErIo9dO2zqffEWueEDC/Q3JhGWw8/RCT&#10;lYfO599p+aOIyVtB5idbeVt5L3kaVNrchZUHj2H4ouW47u6Dg1duYsScBXAJjYCdfxjs/cLhE52E&#10;7QTEJhZ6IhE3vbSaL60h8HUQufkhRN5ehZLMSmHqwo/R7zUa3acAOggZ741uA8mbhPkx8udK15IY&#10;G4yxEenuxqu56PF0eZsw+r0lf3M3XczLxRjWmObrRAedlwGQDZp6o1idyV2Xl0xmM1HuveEoPXym&#10;GOOrMUd5t6RvyMfrxPht5qJ/gy7GcHq8XrHA5BTY6MJGqAGfkAYRPhviqEkPA0AawUyBiql99bYt&#10;xu8Dm5dFuTNtOa5Owko8lSdT3tWkA+tZ2FY7n+XIKAG/Nrr1EHgElORIKR3ERSS8pCXby7RJEzMx&#10;gY9cJf/C/KqaWtHQ0UWzlu8QZtnehtrqSpRWUuoaUNXShja6C64IaxOSJaav7JZpJxsMSEhCdmU9&#10;Khrb1Y60jqff8ru08ut89BxldHfwC2Mc+T5+k+gFy1CuYv7K5Ieev0HXnT2x//ot7LhwBSt270Ng&#10;ShrK2zqRXlLGl9SpKWcnUsolG7YgKjMbwYlpiMnIRUldEzPQqhTXKGp9VG/lDSx6o9IL0yjmYXqV&#10;x+D3pxLzNC29/88hFhuMmUgYPdzrwr9NGb0uzJu+yxhO7nUxf+4Vk45oIkBmAD8Rxe5MICegpt9b&#10;kJeAUcLq0usm/hSawL06KnlgYzTPl6VvGEj0sHq8/uSlcTwBNuZBXXvdzIFKy2NvHAEQAQ421pfD&#10;6aKHY7vRw5uFeTmu3Eu+KXQXkOl68lz7zYAI66OLQNcj7rw204SUtOU3F+oYKfqL7ujSYjJls8to&#10;DVo0f+n2QMKYwvNZDjSQRc7tjCcg2NDYjJrqWtQ3teAhwSyzpBQJhUWoaO0kU/yO+fuWJrEwUHZo&#10;zIdvfAKSaOLKQmZt9lw6SeaLdS1gmEfcSsotRjvJmdIR+rexDGXBtIwR6gcnCCgP+vmnI/HPwydg&#10;6IIVGEEWuOnESWTX1KlTX2S1dTrpZXRuIZyCw+GfmIoiMXc7elBUVYc6orhU5ICKIH5SobzXzWFx&#10;7y1As2eju/nVXPpzNxfzcPJsFKObpfBG//7EPLwxjiU/kTdpQCJvGs5cBnr3jxXJi6X8yLssuZuz&#10;JV36GODLACgmay97k3V5OpgZRJRaFwVy0sOLkkt65vfCACR9w7slX8ZnoxjzPpC/+bPR/W3qXDE4&#10;E7tTDE+eCRa9LIugovxMLFAfg9OYFd0UmGnhVRxJk+79iqTBq2KbvG/jvTA/mWXtZtn2EAwfPBPA&#10;4feRdclkhJisxryrfJlEAFDad0Vzey+zkpnilwCQ6ci/gpo7HzA8RYCabvKubkpDa4cCXPX8mOY3&#10;ATIkNQU2AT7wTUtDalmlWrrS0PaAeXiC4PR0BKVlIb+qXi1wll9QaGXDumb8zJIK1Mn5BC1dKKpt&#10;UqdWybmBRbWNdOtUeiHhJX+D3hk/B78eNwufzVuBIQuXY+LXaxCWkYP4/BJ40daOzS9CNT8yq6IO&#10;meV1KGcCsmyhST5GCsmkXC/NdpkLP9iiu5lYUpyXCtvM703EGNeYllHeNJyIub/+bLwOJEYlMvf7&#10;c8qf4n2Sd0t1bHSXq4CeJfeXRYDRJAwvcTSw1ERfr9cLlCZQ1EFQd+sNa4qnr6vT0zF/r54X86tR&#10;xO1NRMK+Tbm+GpbPbIQK4EwiACcgKMChsT9NlCksImG66Caih1dgqIuRfWnPumjPAk5aOlpZkQWy&#10;nIT9ySREZUsrYrOzERgbTyApRzAxQI6R0utUvkEXAb92xpe2L+v0ZIyui2Ap5a46KFlOwzAK/AT4&#10;JI6KRyCjeydxoZ1lIAAsEy1SnlLnAsYN3T2wjwnBXucrOOntgLuhocgle2snkEVm5uCufyBqJR98&#10;j3yLlI/oRBXxKbukUp0aLc/VBNfE3AJUtnahoKaeuiPhWQ6m8hn0sy+n4BfDp+F3k+Zi1rbd2H7u&#10;ojpqRmZXztg64qiNLXaft4JXbJI6Oj+K4Fhc30zqrE1ba0prUhwlxgrWZCClMipFb8Ea3HU3/fl1&#10;YgxvjGfJXRdz/4HC6+8xhtHvjX79yZuG+2uVgepSpFcX+rnXRemN3nmadEi/ih71PRsYoQCeAQDV&#10;MxubhNPjaia2Ft8o5nnU76U++gv3p5be9IUB6e6mxtgHgCawUoDVB1y9s60S1jAmqAOdWrJiDG8m&#10;fQDIK0WZjsxPI01RAScBspa2Ltg5u2PVnm+wYs8e2PsEwC8iBil5+aigmSp/f9R1Xv39kXG0H1Fp&#10;S1V6nsqECRldezdqKcLApGNSf42UuPxe7R/OwjofoefZUzz+7ns10ytlIenKGJ2EEWAOyE7C+dA7&#10;OOZvjYPO1rgTHITcuiaEZ2YjIisH7TSP1ffxW+S7ZI1fTlm1WuenLAWWh7BXOaAlIadI7VJrlzFH&#10;lr8sw5H3Dfr/fjga/zJsOn41ciq2nLmIm15+uOHug6DULLhGx2P5wWOYvn4rXKPi4RoWhWBST7/4&#10;ZCJrJ9qpgFIQYroo8KPivVTRrxHJQH/Pcm+U/tx1P+O9eVhL8QZyM/ez9GwMa7w3ur2t/JS4byI/&#10;Nv3+6vN16Uk8Y1z9+SXAMhe6Kz0SEBOzWMKZQM8oCvzIZhTLM5nPKo5Zevp7jO/Xn81lIL8fI+Zp&#10;qWcBP6OwoWtMziSmxmwOWpbc+7s3hjWK7q6JKV+sw3YChLTj1IR0BPiF4KztXey9fgVHLl81bW3t&#10;Ri7N0FqyKe1bZA2fBnxitgqD7KGp/PD5czWpIScul9Q1oL69S7FKNXtLd22piyx9eYyHP3yP2s4O&#10;xGZlIyErV4FkLZlmdlkFwzxWrNMpLhDH/a/iUrQNzoRY47CLNax8POEcEY4MAl3H42/5XVKGgj9P&#10;GaeHAFhFXdDG+FSHwvzK2GBcVj4aBKtY5townNaWB/3NR6Pxtx+Nws8Hj8GvhozGB+OmYjRNYRvf&#10;QIRn5yG6sBhn7jkgKrcQ4WR/cYWlZIgFROpGNfNTSyBs7OjWEh5AeV7XWMz95VkXRaHfIL5RLPnp&#10;6ej++n1/oocxXs3djGLupod/UzFPx3g1F2NYS/KnbMhvK/q75WoUS26WRActaTjqF6MyFqhfLQCg&#10;EVD7A1Zj/t5Efmw8o1iKb6wzNRNLYFINVRYcm0BQZ3OaWAA2XYxuvNfDDygEXLWzg/mQ8u1+RrDo&#10;6kF+cQUiaeXVNrUhs6oKV5xdYO3shqI6tvOWNjUTW9fWyW+S75KxXb6b7V6xOX5nN0FUlrPILLGk&#10;Xd3ahgdkdurnQ9JBMY5c1ZgiwTA+Jw8HL1lh/cHDCE1Kown8Ld/RjZL6RgWWcTnZOOx6FVvcjmOv&#10;73mcCLyGPU7ncMDhKtzjZAmedgCC+hUHdUH2/cp/gstppYp+SJnIHn8xqWV7blF1k9oa19j5gMDc&#10;w6vMLhMA/+6D4fjdmJn4+w+HYtrKDVi28wA+nbkIk7/eiANW1xBPwNt6/AwWb94JO98QhKRlI4rA&#10;WEaaWckeQQ4lVC+VnlheKlTaVMFvInpDNm/Q5u5GMfqbhx0orhEALT3/GOnvfeJuLuZ+/T3rbsar&#10;fm/p+XXuRtHDmIczPr8uDaP0F9bY+PV7I6jo9wOJBmYUXmWWTxsrFNAzAaJcFQD2AZ/5++QqMtD3&#10;/lgxLzPj+8z9zZ/lXvRPPQuLoWjmsHavmIu614CrD+RMfnyXvn5PAzRKF+vV9Nybjrgb7uW9Cngl&#10;DN+v2BnTaiZbk+Ux5TR1E/Py4B0dBd+4BCSRANUS+BoIksLMBOgE5GTcTmZxJa6IzCS3ElAaCWLN&#10;Dx6ioqlZsUEBMx0AFQia6imzuAxuIWGwdvdEdlUtWWaPer8Ap4BmZWsrLoc6Yq3LMax3Oo599y/i&#10;jJ8N9ttfgWdinDrZuZMAW9bUinTeN/Lbcsqr0EITXPYFd7Cz1Gacn6CkpkFNfshaZVm9UlBZj/yK&#10;On5XDwbtPnEFvxw8Eks270IpA8Xnl2Hx9v342eARGDJ1Nuz8g3Hmjj3O33XExgPHkELq6Rufok6H&#10;TmWvIetxZA+wNiAtA58a9dQr2pKoSnhD6S+87j5QeqJguljy18XcX0/TGN8Yxjy8uRjzJPfGvBpF&#10;D6P7mV8t3Q8kxjDm95bS0J/Nwxrvf4oYAUHu9WfjvfHZorDR6eatds6kjA+ZRO4JgHoaenpGMX6T&#10;XC2Fe923DuQvfq/6v/xO/f6VZ0M4XXTd0kw06h0bsQCfNHCRXhDTwzNco9qny2fRU4mjnimmtNTV&#10;eM+rng95j8z2ysSEMLOI1DRccrDDVTdngpMHEvLy2Z4fKLO2nQD20LQusIWApWaOCXydBJ2Cyhqm&#10;TWCkKdvC9zcQNGUZjVpWw3RlvWALQVTM4kaSJgnX9fwFojKykFZSplaUyClSLY+fIINAFluUj7M+&#10;97Dd4yLWORzFDpfTOOx2DWe9bXHO3R73Y2NQSwbqERKhDjqQX3QUVNciq7wSGaWV6mQqAd565l0O&#10;bJGlMbJmsLyhlUy2W5nMIoOyqxpx7q4D7nj7Ia+uHlWkh8ev3cGctVsxdOZ8FoKXWvqSzETueHjD&#10;Pz6VgOgA9/A4xGQXIjG/lLS1lWj/rcYAFQjKtDmpOQtML2y5Ggtef34T0cPrcc2lv/AvKcBrrub3&#10;Rjdzd93N6Gd8NubJmMf+3I3P5u66n3m4/vz0+/5Ej6+LJX/zcObP5vI6f136A6lesDMTi+asuCmR&#10;e5OY/Cylbcyb3Js/G90H8tPdjf5G6XOTK/NiEnl+KY60CRF5Vte+NPrVMYZRgGZw08NogNfnJs+N&#10;Et5SOqYw+r2UmYCeAIUAVSNByCMiAlbOjrDz84ZTQACKamrRRBOyrKJGLVGRMT99reDDZzIJ8RAR&#10;KakorKlDHcFNmGEHrcAuUxgRtZNEmCPfLUArK0iEmUleZWlKXlUNLclOFNc3IDglCd9cv4CjLrdw&#10;J84bxwNtsMHxBLa7nMU+FyvciHDHMZebuOLjSRJWrHaj1TMPWaXlqjyF5XnHxsMpPAqlNOfTCIbe&#10;cUmIzS5AWlGFslblxBidUQ/yiopDclklgvgRCQWFyKmsJbOrxJj5S/G7cVPw9f4jsA8IQXBaJkqJ&#10;6rlyVH5GLmJzClBC+pldUYuMEmZCToMm+Glnlz1XV22Rp1S+VuC6ElhSoIHkbcIbK1hXAnNF0J+N&#10;/kY3o5+lcLr724rxO8zL4nXfOFBcc3dLIn5G6c/P6GYM05+bUYzpWJKBwugAZryai77UypIY0zIX&#10;/b3G9/d335+bPOtu+r25KD+1RIV6r4uJsZmnoT/rV0s6JqL76XGN9xrjo5sOkPIs9zRBe58N0hvP&#10;JPJuWSTeTMamgVMPKptbEZOajtTMLBQUl6K2oQk10sbTslHX3E7mR3bX2sH7NpTTtEzNLcIJq6sK&#10;wGSvrswGP3z+LR68+E4BUgc7KLWtjYDYznfKBERVaztyq6rVjo/yxlY1wVLPd8fm5MAh2B/2UQG4&#10;FeaB2zFeOOJjje1u57HJ8RxO+d/DGZ87uBXlDefocBQ3t6CDZnBOWQUyS8vYGdLkffIM8YUl8EtM&#10;ozVbitisPMUO5eADWRitT5BowwkEwMT8QnWSix1BLjQ9C1kVtKP5Ecesb+OfvhyNXw0fi1lrNirG&#10;d/O+P1wiYpBUXM6E80k3tS1xmWVVao+djM+oJQxyVWOBJnPY1BOaV8DbiKUKNIrub17Z+vPbih6/&#10;v3SM7sZwRjFXeqOf7mbJ3SivC6P76eEGCvtTRU9bvtnSu/Rn3c8YxtxtIDECm4CeLtJ4jH4iluIb&#10;xZg/oxj9LV31+7cRFU/p+ctinpauM+Z6ZHTv71m5GdzV1Qh2yp1mcyfTlatpHZ4eVsWlm/6NEre+&#10;rR0NLR1opmmYzzYdG5+MorwCZGTmoJ4g1SPtua1LgV6TjPs3NKOaEheXAF+/AMSlpKOI5ucDAl9R&#10;dR2S8grhFRaO/MpqVWey20MONmgkQwyIjcWZe/ew/8IVgm2bwguZaZYhjpTiYlz3dMMJh9uw8nPG&#10;7Yj7uBVzH3vvW2Gz6zkc9LyOC/62uB3uhav3XeEYGoKs6hp14ksLQbaW35BVWoG86npEZOSQ0JUp&#10;gJWJFxl/VAxa1YV2LzIov7EFtr7B+HzWfAyeMQcLNmxFUn4JAtOyMG/HXvztx0Ow7eR5FDV14pSN&#10;Pe74BKKUPUFeVQOBr0bZ2zJTVEe7XldK+QO7ujeN1Wgg+KoimD9bEr3i9ArT4/RWuMnfeH1Tedvw&#10;rxNJz5im/vw60cPqV/NyMaZl7qc/m7vrIu6W/F6XP0vxzN1ed6+Hf1vR9ag/sRTHkuj5sSTGMOZx&#10;jPeWRMrOKJbCiOh+/aVlHl+/190tPfcKgUvO1HvVj+E7BfiEiUpb7ItvDC/lqNbn0QQuqqpFEYGj&#10;qqoeGXlFiI5PRHFhEcpq6xUwPXz+HXpoxoop+4iMq41g8vi7H9DY2Ax3D0/4h0Wigekl5RfguPVN&#10;LNm2E07Bweh4rh140M62L2f6xWdlY/up45i7fRt2nrlEwqTtMCmqbWDeelBFIL7l7YVjd28rEIwo&#10;zMCdUA8c9bqOHa5ncdjTGm7J4bgT7IM7QX7YZ3UJNt4+2k/caErH0TKVhc8PXvxB/TIzOCFNzfzK&#10;2LGYxrKcx1gXUoaDpq/dgt+NGI/Fu/Zh7Ymz+HjyLNj7h+HorXv41zGT8c7YyVh35CSCUrPhRvYX&#10;mZmrzv+TPzPF0wyWmWD5TaZMK7eR9UnBqpd10M5/TMrZ80xVhFoB/hql6u9qFHHT0zH3+88QY14t&#10;SX9hjXHMwxjdjVdLfubPlq666GEtiZSpeZiB6stcjGHl/qdKf4Bn/jzQ+8zzoz9bEnN/87IYqPyM&#10;5Wu8Gt3Nww7kPpA0CvANJNIWFfMT8NNmivv8tKt8q0xGZOUXw9HbD073fRCfkISk5DQUlJSjloSm&#10;rLKGVl0ryptaUEMW2ETwkAXLYmaKyVlMcHz8/Q948O23iM3OhUtoJDyjYnHo6nWcvWuHRgKnYl78&#10;NmF+dcSJ6PQMHLx8EVvOnEFAciZ6Xvyg8pdXU4+aDtm2RuaWlomEfDniKlxNhlR3diChNB/2kYHw&#10;SoxFTH4eYgsLYB8SCPfoCHjGxCAmt4AmcCUaxeqUscfH3yKtqIxssFrN/maVlavlNU0Ebr0sFGum&#10;DDp+xwU/+3AIdl+6hj3WNhi58CuMnrME4xavwj99MR7vT5iD342dislfb8CRW3dx1z8Ym46ewP2Y&#10;BDX7W0XaLFPRYk/LoLXQWgFE2Rhdp84FJMqrlesDK6FUrn7VxTyM7i9XScsY9q9BZFW9XI35NL/X&#10;n8399WdzP93NeO3PzyhGf/NnS/f9iaU6EzejGMPp472WxDzen1L09I3v0u/1Z3M3Eb18zMuiv7Kx&#10;FM5czN0HCmtJ3iasuQgRkRPZhXSI9SXm7kthJC8PHtJcbEdhSSUSSWhsnVzg4uyKHXsO4OjRUyjI&#10;LUJ8SiZBrglB8UmIJCgJSxOWVc80ZJInl+AiS2MefPsdEkmGbDy8UNjYBPfIaAQTSGXRcXWL/D63&#10;FoU0j2XSQ9hmQ1c3QhXIlSt2lk2Qc4+IQmZFlfpXb1ZJKdqfPEVeRTUyi8vR1NGjTqYpJ8YU1jQi&#10;pbAYSaXFuOHjjXuBgThqfQNxNLllOZ6af+B72h89V/8sTymqQGWj4FGPYrIa8LE8OrWykHIeNPar&#10;DXiPAHfRyRXL9x3A6bu2uOnhiy9nL8b7Y2fhN8OnYtSSNRj51WrsuHYDG0+fx1k7J/hEx6vBxToC&#10;27Grt3Db3QdtpMhic8uCzPLGdiJvDdmgZhqrsRCKdp5Yn0Lo928ievjeyqTooGMu/bn/Z4kx/8bv&#10;Mfobw5iH1d2M4Y335s+v89PdLfkZnzWRe+1Z38+p3AXsZND9pbACMkawMdU7G42MC0s6OhgJO5A1&#10;ZSpdA0Dp9wPJm8bR8tAnlr/vzfyMYcw7O12M4X+sWIpv1OdXQM1MZOxPlnqUNbSq9XVqssTozzKX&#10;FRu5RZWorG+Bt5cfbO854KatI5xcPJCZmoX0rHz1IyLZ9ppCVhiYmIxcmsoymVBLRpdbXo2CmjoF&#10;bOUNTfCmdRhHJuYUHAYbTx9lIco6P1niUlBVg05lDT5FTau2fjguM08tbyolw3QOCYeDfwjBrQTZ&#10;fFf74yfoef6c4NelJk6ESeZWVSEhNx9FDQ1wCA3CeTdnnLp7l1ZoPrpootcwTdmUIVvuqtt6cI/f&#10;lF9dj84n8h/gPrJkXraD/vmLCfj7D7/ERpq5p2zuYcuR0/hgzFTM3bwbZ22dsP74WUzfsAPvTZ+F&#10;ubv2YNq6zTh9xwH5RON6IrZQ2LisQjgHkLKWVKGiuZN2eI/aKVLV2q22zMk6pV6l/BMoiFFEMczB&#10;zpLbX5v8mDLoL47RXe77E2McY3jj1eguopZzyBAGG5U6+UPcVF1q98bGpcXhvQnk9MWvuig3hmll&#10;mvIPZrn26sUbip4vS2IM0194S9+o35v7GcPoYgzzl5S30WfJZwOZkxwXpRZJm/lLWnLIRC7ba2lN&#10;EyIiYpGYkqFmkIsq65CSkYeYpHQCSpc68zOjrBLBSSlkUlq5CqOqaBZGVoc6ptX1/HukFZbCwc9f&#10;TYrGEDzjsvMRk5lDMOpAVVMjKhpaUMuwla1tasY4r6JS7S8uJXgGJiSjoK4JUWSGWUynibgi+4q7&#10;CJAd7DxlMXV6SQn8Y+JRQlZ5O9AXu69egq2/P178BxTBUiSLeet+9h0iU7IQEJuEbgKjzEcMVG+D&#10;/s9ff4q/e3cIBo+fjo0HT2DO2p34hw9H4BefjcRNTy94xyfipI09xpIB7rp4FZ5MePOJs6SxWaho&#10;6VC9u5zZVVDTgAz2KDKBkltdp35QIuOAVaTaMsCplJEvVL3XWyjSm1T8XwPYvWkefmojel183f+n&#10;vEfi9gIJ60tO7pDFr+rUjmcvlGJ1PfuWJoyc4CFLChhW2J1ieAQKhqunW638H4a9cT3BU8aDe178&#10;ET3PvtcWy0o4AVG+x3xc73VizJ8uRndjOHN/S2L8bmM5/K8s8r3yv1w5SFSfMFEmoMlffTs7tuzS&#10;CkQnpRHAStQ4WQkZ4V2/QHhGRKPz4XOUECBLmtsQkpKOcjlkQOqY8dUaTQKUHIGVVUwwa2ojwHUh&#10;vbgMVW1dBLZmNSHR9fgZSitLkZGXq4bHBBAFAMsIfmkFRczfQ6QWFKOGOPHoxffokXWJdFP6JnrB&#10;d9UzfEFVNbzCIxGQlAz7sGBsOnUSvsQm7TRxhhMQZJ4kPR+y0VqZ8HjIOqfuGuvVvJ0O+rsPRuC9&#10;0dPx+2ET8Pmkufh8+iK8M3IqPho7AztPnkchP2zf5RsYt2YL1p66gD0Ewb2XrsA1PArlBMDyhjY1&#10;NlBOZBZzV/YyCv2WqXjZaycZVAs+mQlzxvCnkr8GAPzfQpSiGIGhRw16d7/4lmbJtyit60ByTgVC&#10;43OojMkISc5DZnkDypq6UFTfhryqJuRXNiGjtB7ReRVsNIW45RaKC3e9cfyKI67a+iE0MR81HY/w&#10;4LsfCKBP2FCpI28JgOai51fpmIVnczcRi9//v5HImlzZ/SDmqrQ7c3/ZEytj8zIOVypmcFQ8AfKR&#10;ApqjTvdwJzgQD5//QR0icMHOCY4hEUgoKKUePNfaG+tN2rWM68WQuVWTKcomiEyyxZgsgh1N3TqC&#10;UCZN4KDYcJrMpSihSS7uVWSBAoSyTEZOba5sbFXrDZta2tDe0YlO5q9NJlUJbPU0g2USpp7ucqzV&#10;ZScnHLxxHVvPnIFTUCjde9Tp0lKnss0uo6QSaUXl6Hj2XLFgGQ6Q/PZX74Pen7oIvxw+WU16zFy5&#10;EYMnz8JpW1d8NG4mfjN0At4lMxy5bB3GrduBdybNxPTVG3DPNwhhmfkISspQJ0YnkLbKWsI89jja&#10;7+5k3Za2il+NExle/OcAwP+SnyJa5yEmbitF/gMhjF16055nP7C3foTg+GzcJHidOH0PJ07cwdlL&#10;jjh9zRUnrd1x1TEADt5RuOcZDteQRLiHpuDiXS+cuumBAxfsceyaG45fc8GRyw5YsOogJs3fjuVb&#10;T8GGwFjW0ImH3/5R6UsL3ytApe0nfxXkRHQl1sXoLt9gdLcURkQP1/f9f32id+gqz3LV3U1szhhW&#10;89PqTGaAVThT/QkLE2YmzNzSukBxk7W6coZeRGomWf0P6jSWvbeuwcrTg+DyCO0vfsA1VzfcuO8J&#10;55BIgpqUp2ZuyrCGnPBSRuZY09aJJAJUenEpPMMikFMha4QrsGz3VlwP8IB7fAxuenghu6YeOZU1&#10;auubLJzOr6hCU3sbWlsaUJSbg8rSUlTX1ivzW1idjBlmMc3S+makM293fX3hEhGJ/ZevopzgLqBd&#10;09rJ7yGQknHKmGCj1LkCTxIxqWuWmdo9xPR6v90kg/517Cy8M34WBk+fg3UHjuGrnfuweNs3mL9x&#10;B5Z+cxC/GjURszbtxhzK4m174BGZACtHD1g5uKk/L8UXlCAiM0/9lq6KjFBmfxQllUwwc+qfAWYK&#10;Z0kBLbn9F7OzLH/aBmxqbML8WN5icnQ//Y7M4RF8o1Nx2uoejh67jgvn7HD1vBMunXPA2YsUgtoJ&#10;srrjVs44ct4WR87dI8tzwAlrF5y54aYAcuexWzh5wwPWLkE4ed0R+07fwcY9lzGPQDh+3lYsXncA&#10;Dl4RbLBPlWmtgVUfG5TvNL+Xq/m9Luo7zNx00b+3P/e/JpFvU+RB8ifbxkz30q7k2geQmikq6/nU&#10;IaMkG7LeTpajyU+H5Eip4toGNSva0sHwBLyXAFDe1f1YO0S0rApyVLwcJOAZEweHsHC4R8bijo8v&#10;3GPCcSfAC7c9vAkq8ge353wXwY/vlr3AckyWrLGTyY4Ggk4lzdmU/GJkVFXimON1XI/yghXjX3Zz&#10;g7WrJztVgh+B89Gzb9FCzKgpL0e4rxcSg4Nhd+MWbG7fQ2p2ITKzChAdk4h03ieQibqGh+Gahzv8&#10;klJx8uZdNPD99SyfWlqcMiGbQgySvcAyRin5kQ5Dzf7Kd+r6Ivd6R0H/Qb8YPhX/OGQMPp05D3f8&#10;gxCSkYdpq9bBMzYRey9fwYEr1ghMzkJERi5ya5vgEBiOmV9vxBkbOxSR0sblFSOJlDO/qg4lNXJ0&#10;TocaG5AXqgFzswL/L/nzytt2GkohpKGpXvIRul78AYk5pThy2hrbdp/BmTO3cP2KPcUJF8/Z4tCR&#10;69ix/xI2fnMOqzYfw8qNR7F++0ms2XIMG3afxtYD53Hswl0C4l1sP3QFWw5fx7Zj17DzxDXsO3sL&#10;m/acw5rtp7F47THMWbYf0+Zvxe5j1sgub0LX8x9Uw1e6Y0GUApuJ+gYL9yKW4uph9O//axJlqvGq&#10;Fg+zHATMJK8CcFIuuoibhNW+jcyGICb7b2X8TP1K8vELdNFUbee9zNBKeuoAA4Z/hUEyrhxeWljT&#10;wPp/hu5H36KGadv4+OCiizMuuTjBgyasZ2yEsuZkb6/a78t8dMtR+WSBsnRFTn6R/b5yWIJ8QwHN&#10;2/DsDFzwvYuzQbZYfuogpm/ehInLlhNHapFUWKCWx9TXNaE4Lw8hPt5IiorC+vUbYH3PVq0bLKBl&#10;GR0Zj+SUbMSTZN3198NJu3u46eeDa24eyKltRCatTplzkBNlQlPSUVjXSNbbokBQRMBZQFnKTL5f&#10;DluVslXjogKAvxw5A3//6UisOXQMmcx0cGoW9lpZwzEsErvPnMcFexecveegFieGpmTS5HEl0laq&#10;xdKX7N3gE5uM9JIqZJVVs3JkZTcriA1JV7z/AsCB5W0a45+DEQtzkDqS5QMdz/4Ad79obNp2DIcP&#10;WeH6RXtcOHUTF87exukzt7H/6DWs33EKyzYcxJyvdmLqnA2YMnMtZs3fiIXLdtDvJPYeu4rdBy5g&#10;1/6L2M+435y8ga2HLmPdrtNYteUIVm07jq93nKY5vBdzF+/EvPnbMGnmRqzYchIJ2RXofvY99aYP&#10;vKR8dJH86oo8kL8uur9+NX63LsrdDBT+EiJ1KWCmg5vkQ35QpCaa6KYOExDgEmuKosIK8NBPvkfS&#10;EDcpq7q2DgUYhTQthRHKzg5hQPILSTmYVI6o6nz6rVqZISaxPiaoAe4jNQ6XW1nLcniMhtYelDW3&#10;ITQpBRllZSiur0fzo0dql4ewtgeKuckhqMyPKd8VBB31EyW+W0BQ5ZNA45sQA+tgZ2y5cQIjvl6C&#10;kUuXYPXhw7jg5AD5r68cU1VaWoHc7Gykp6XhmvV1HD17Tr1TTrSRchD2m1lYBregMHgQIPffuopj&#10;djdx2OYavj5yCMsP7Mfe69dw0dlZHZVfZWKjMkYpe41lb7OY22mFxfRrV4uhZVxRvl/+fjfon4ZM&#10;xN9/PAKTlq8hy8tSJyysoSn8/qQZWLnvMOzDYvHZ9Lm4bO+KUhaOV3Q8SliIMQTEkzdt1V/Zy9SB&#10;g+xBmFk5bFD9As+gnHql/5f854s5iMqPamQgu/HBU9x2DMCOrSdx8vA1HDt4CYf2nMbFUzdwg6bu&#10;5Uv2OHveDodO3MQKAuDE2WswdspKTJpFAFy4Ces2HsH2Xadw9pwNTeZrDHcD+xl2y/4LWEdgXL/9&#10;FNZuPY6v1h/EsvWHsGT1HgInAXTGakyc9jXGTlyBpav2ITWvkiz0B6U3agjFTJf6k5e+yeQm8V4R&#10;cRd/NhA1iE+dFVFgQH+RP0dHo4saqxPwYx4ELGQcTManJL8ChgIe4i7bzkpq6hCdnomY9Cz663kn&#10;+ClTVp4FGOWg0cfILatAQma2ekdkYgpKCUqyZk/bzdGK+q7HCElKU0dIaeOGmllYIQuFu58gn+03&#10;p6KaIFmH0pZWRPG9YkLn0006x7SiYsWoBJQePntB85esUyyGhz1o7+xUDLP7ieb+7Ic/8Jse0zrM&#10;w+0gTxy5exUHrl6Fd0w8EgoKYHvfHcXVVSghaUol5pRWViE1JQU3rG8gl2as/PBchmNksbYAmIz/&#10;yR8q/ZOSFADuu30ZjhFBWLZvL4YsmI+xy78iUXNAsRzcQACsZYcgZdwgZr+pnOT8wbjsHJQ0yr5j&#10;MkGyVynnQX//4Uj867DJ+NWICdh78SqW7/wGYxYsw4Sv1uLTeYvw0cw5+PrgMWw8zN794jUEJwvg&#10;tSG7th55dS3IY69SSCqqn8smA5LVLV28p+KyUIyV/1/y1yMKNMh85J8J9e2Pce2mG3ZvO4lTZH5H&#10;9p3HEZqyVgQzkXMEwXOnb+HiBTvcvu0Fm3s+OEiAW7TqG0yeuw7LVuzGoX0XcZmM7+ZlOxwh4ztw&#10;lCb03gs0i89g456z2Lr3PDbuPI11BMHla/dj6eq9ijVOmrEK4yctw7jRizBi+Hxs3n2OOtVMxkJr&#10;gg1dfnatg5cObMZvMIrx+3R/PW5vGkoY3vQsZqZadiFXNm6Vllk6P1X0PbhyFeCTd8m2MrW1jPd6&#10;XgQI1Tl57JCCYxJw6Q7L+76PWtYh/99W+VffqU1mCCgKC5PTVuSEFjmgVPbdyhH10rG19zxVEwHF&#10;NDNzK+qQnF+ohqcEHBQIM25RTT3Br1H9aLyIbLGmoxMxmVmIy8klUDxRkyKyljCjVNhgo3q/MM6e&#10;p2SnXe1obatFc3M139+ErmesM4JLdGo6fCPkh+VVsPX3RVhGGp7+O/h9NM+fP8OL75/h8aMeZJD1&#10;RcXGazszyNaycgu0SRvqpdSBMDVhcTVtZHAllYjKysYN7/s4ZXcXTQT9HIL2OTsH3I+KUWsV256Q&#10;HbNDkHLSOgg5kUcmgFguj5/T1O+AHPja2NmFVrVT5jEG/e0HI/GrUTPwsyFj8TOawu9OmIYl2/fA&#10;JyEdc3bvx5DFX2HT6XPYR7N4y4mzSCmtZEEW4z6ZoF98Cvxik5CQV6ymwSvZm8isTB2RVw1A9lbY&#10;ywrx/4/yn1EOqjG/8l7tWdxlcLyh/RFu29zHga3ncHbfJZwmYztC4Nq2+QiWLtqMBfPXY+XKndix&#10;8xR2EMx27zmPU2fu4MxlB2Xiikm8Z/d5XDt1G762vrhx5hauXbLDdobbRSD85vAVfEOzeO8pa+w6&#10;bEUWeAxLv96Lecu2YwmBc9HSbZgydQXGEwDHEACHDl+AQ6dvoI5so102y8sibOqRLvo36WKuY+b+&#10;Isb4Yhq1PNCWTKhjmhQLk/Er7fBOcZc4feX100VATi0G57WDIv/PKCMTySmvUExJ/wZtAkiWfzxB&#10;XEYejly5hf3nrdQ2NDGPJawwSDmaXv8uMeNk3K1T0qZbDzs0OZJKvkWAUOLIbyJzCICN9FcL1U35&#10;EpAR9p9H0zmrrIodIr+b7y8jk8oleMlSFXVuH8FSDkqVpW4y4yvr8roey7d0oLOrBT09nSivrkYY&#10;zearzi7YevwEbNzvI6mgiJbFI/V3udqOHvXnOPnrXE1HB7qfv4BvcDDu+/qhkCZ7XnmlOtBU9vBW&#10;k/nJGYUysyx7jsUkD05ORw2//ZqHJ1YfOYrItGwk5RWp8T8B+OqWTgV+2mw4hd8pQ3LykyXxl+9S&#10;HREBvqWjFc0E1aaORxj0dx+Pxf/n/ZH4p2FT8fOhk/GPn47BpBUbMWvjbvxizDR8OHcZ/mn4eEyg&#10;iWzjHYA7/gHYdvIsRiz6imG24qDVdSQWlKqtb3LUdFkjC4lAKPv6VOUyU39qhfoveTsxmnTaUgjp&#10;/cl+Hn4LN89wHNx+Bpf3XcfpPZfw1bxNmDh2MSZNWYFR45bgs2FzMHjYbAwbu4jm7hrMXLgFi1bu&#10;wSqavMtpyi5bsw8b1x2E9WkbJATGIdDRH/u2Hcd6At3W/eexhwC489AlbD9qhQNkkhtlDJFxFq3c&#10;jWmz12Leoi2Yv3gLJkxcitEj5mPU8HkYOXYhnP1i0Cyzlyb90UGi714DO/VNFvRLD2u8FxEQEqYk&#10;5o+cVSf7TuVnPGrijoxI0jWW108RNftI0Q8QlV9GdshZfV2dsPPyRmJ2PoHNtK5OwstV5ZMg+e0P&#10;CEvJgE9kLBkiQZl5lkYsAN3GTkwDOLI/YZLPv1VjhwKu8qtJOVK+++lzlaa0QZmRlX2xwvabCUTi&#10;rpgw3yXlIEwwIo2maIP2MyMpB7EOZA2f7NSQMpGdH8JQu9gpiXkupm7nY42xygLmGIKfW3Aobvv5&#10;wDE8GEllpfCKjkUlQVROi/IIj+J9p2KFB62uYcOxo7jm6Yw7951w/u5tXLx7lxjSRNO9WXUEYvoG&#10;xiUSS1qQQXDcf+U6vOLjcCfIHxvOnkZBQyuKyFxlt0l6oZwFSPYuTJLfpkSsBzJg2c8sGzYqCKLS&#10;AbS0t6KpuRxNZKxiGg/6h08n4G8Jgn//2Xj8YsRM/OuIWfjNmFl4d+oC/GLUNPxu6nyMW70Fn8xa&#10;iNWHj2PV3kNYe+AYRsxfiiuevrho70ykL0EFAVAopyywlD2CGaUVtMmbobbPCB3VM/Zf8p8roiRU&#10;6K4n3yI0PBkHvzmHM2R+u1cfxEQysJFfzsaCeRuxeNlOAtN2TF+wCVMXbsRYmqpjpq3A1HkbMFGA&#10;66udWLPlOBYu30WWuBHbv96DyPthiPaNwpkDl7CZpu7qTQTJtfuwfvtx7Dh4EZt3naSJexqrt5Bd&#10;0gSeNnsdJk9biflkmrNmrsG4UQsw6suZGPrFbL57B+JzqKhsaMpkFT0SBabStj/QTFXj5IV6Nl2N&#10;orvpANpBcBCzUcxdWbd26OJl1dDayZqEOejp9S9MU8bg+hMTwxYwk3fKvzI6CTxyfLz8e7dDmEin&#10;HN9egwfPvlPLU+SQUWm8yvQWAJYOimAjjb+MbUjuJU0Zg5N0Wxm2h0Ak5m5idi7CEpNRSqYkoCjj&#10;mbJ1TNqbHFslgF9K1iYgKMDWSACUctTY7lP1a8sHz79DRnEZYjKykVyojfXJ+6oIGumFJapz6CRj&#10;E/Btau9WACsA2K7W+sqRWk/w7N/+DQGJ8Thy4wpcYkPhGh+Jm77esHJ0RC7N7Kj0LJy3tYMnAT2V&#10;ZvVNby+CmQ9cY4Nw4PpFRGZm4vEPf1TvlLqRrXJyIkx1dw/sfP1xhnH3Xb+CvTev4PDNG0jMKWJd&#10;fovI1Cwy5CZVRjJuKGWolvtQ5Ida1a1dkIOZ8yqr4RQQhMz8LDQ0lqO+qV7tcBr0t4PH4f/9/lD8&#10;7Itx+MXwyQS/2WSCU/A/yATHr9qCTwl8czbvwM++HIHfjZ+A7TSHr7l5E/hccMPdF/n1zWqPXwMr&#10;RSinbH8pZC8SnZOvJkxkUkV+S9fBClPbaAxK+6eW/npuS+7i1p+7uZvu3p/f/0oi5d9BUyQtrRiH&#10;dpzBkR3nsHLuBoz8fBpmTF6OrTR9N6zbhy0Er40bDmErwWv/0Ss4RPZ2+PQtZcLOXLgJU2avwbR5&#10;6zFvyTbM4/OW5Ttx57g10sNS4HzTDbt2nMTKDQfI9vZgPs3deYs3Y9X6fQTFg9iw4ziWrNIY4JTp&#10;X2MaTeB5BMMpY5dg/NC5GPvFXHzx2QzsOWJF04ngxcYmoKDWKlKH6tr5LQJu/QCgAI8OeEY3MS1l&#10;VlVmReVXkI6+gTh5wwbl1FkdZAYSTQfkXkBMnrX7l5/7RNbLCWPqJIN78PgFHrLTkdnSDgKG/Ahc&#10;W+oiY1HMq6Rv+h6lZ3TXtpPKEo6X0xXgKSqphJ9/CJy9/RAUl4Dw+CSa1i/UGGMPwUrGz2RJmqzL&#10;lS1qmaXlalJDOg8B4y4BSqYjpqZMZsh/P4pq6xTwtHR1o17MbAJoTlUNIgmM+fQTYK1ualVl2P1E&#10;Y5wCtA/JVuU4e4/ISPgmx8M2MgCn3e2w3+Y69l+1wh1vf2VWh6Sk4qydAwLT0nHXzx/3Y2MRmJGM&#10;rw99gwMXL6pTouVkZzkaS3aMeBEsk4pLEJ6egSySKvvQYGw6dwpO4REE5O8Jlp389lR+o2bVqDIX&#10;ps1ykO2abU+fkfm18zufoZAdxJJt27Bqzw5EZaSwfMSMf4ZBv/x8Av7P33yMpTsPwC0qAb8ePgV/&#10;+8kYjFiyFu+MnYGffzkGE1dtxMS1W/CrUeOw8/xF3GKhJ5dV0c73pi2eo/4jUkEbXJC4lCZwMemr&#10;HKHvGBwGD4KgnMkvm51rW2WLnKaUfykRM0SUQJRLV7CB5H8XoDMXAQERGfOpbenGlVN3cGzzOayY&#10;vQljhszEnKnLsX71bmxauwf7dp/EeYLdmRPWOHvyFr7Zcw5frf4Gc5dsxgyC3XiywaFj5mPY6PkY&#10;PWExps5ciW00aa/uPocolyBEeUXh5LFr2LbvLDbtPImvaPLOJQAuWbkDy1Zux4qvd2IDWeC8RRsx&#10;bfpKTKapPXPSCubha0wiC508dD6GfzINY0bPg19wPOvwsToyXc52q2SjllNJpC5Vb2/hO82fdVHA&#10;yEbd0NalMSOyKxk8l0W05vEsidILhusdYyIQiGiTKhSmreuOvEsBIKVHxr7YJmIzs9hWOvgt8lMe&#10;sjMyOBnzkyUfKk0lGuAJIMtMrpjD+rvVDDDDS9zSqnp43PdDdFIqumgCi78Am4wvthPQGsichPXF&#10;5eShvK1NzX5Wk13JPz0ePP2WJvIL1SHIDLIcPCAgmFtG8GmkCdxBc5H5SC0qRnR2DgL5DlsvX/Xb&#10;yqfffk/mSlBnnAYCqzDD/JpauISEwDs+HkHpKWR0lzF5zUqsOXYIR29Y4+i1G2oJiuw1vu7uQVC8&#10;CoeQUGRX1REnUokTgfCJjkI6wS+9pJx1UoGipmaklVfDOzZO/ePDKyYesXn58E5MxEVHJ/R890fk&#10;l9eok+llP7LogXTsqcSlWyyXO35BWHfiFNYdO4nYnEJ1jmlyQTESsgvU1t0q+atlSxsG/dMHX+LI&#10;ldtYve8wbXJf7Lx0G3/3+VjM2n4A605dxqJ9R/HBtHk0jyfg2B0HXHf1VIh+xUnWACapWWFZCC1/&#10;h6to6kRZfSvSaP7KJIlTUAR8EtNx7b4vblCSaKsLU1SVblKq18mbgpGEM4a19Kzdv1l65qLim/Xw&#10;/6uJNHJh6R6eETiy9TzWzd+GCcNp8s78GtvX7sdesr/DO07j0qlbOE02t51sby5Z3pDhs/DupxPx&#10;6w/H4refTMB7n03Gx0OmYQjN1XHjF2HKlGXYSJZ3Y+9lhN3zg9MlBxzYfR67D1thx/6L2H3wMrbu&#10;Pov1W49gyfKtmDt/DeYvXIdNmw5gzqyvMXUs0xg5H3OnriQQLseEL+dizODp+PL9Cdix/SQVthUF&#10;ZBh5FXX8Dvl5jwCOBgw6uFn6VuO9AJKaiBAzkGZcG8FEOgMZoK+RVQt8Vp2kgJCprqXzNOqRAIYA&#10;msziyvibPg6njfFpY4ryHjVhQXcVhwxLGKxXRCQOXLqETUeOwo3EQIBNQLiNAKRNkJhmouku43fC&#10;zGQGVNKTdCQPkqa8R8xcAUgBUDFL5V7ce2Txs4AwGZQwTHmHmH7xuXkkIPUoIFA9ErbGDkTG5Srb&#10;2tVEjLBhSbOkro6MuwN1NNGjMzKxlwBSQEb4+Ls/oLCyDvWtreh50I629hbFJgMTkwhewbBycYUr&#10;2V9aWTlicnNh5++PgxcuwT04BJ7h4bCyd1b/6pA6K29qQxgZoCtZXEhKBlxDwhFOZpiUk6t+ki5M&#10;LTQpEcduXMVeq0vYdeECHFl2+y5fg6N/EIIYxzkkgnl8gDwCZCU7RRkjffyHf0cSO7MNZJJTNm/B&#10;2OVfY+PZC5i9dScmrViNxTv3IIXh5YxS+Ydw55Pv1GTtoL9551N8NmUB3hk5WR2EMHT+1xiycDX+&#10;7svxGLZ0NS57+mD9kVOYtWYz/OISSYnrkFxaiXt+gQhJJfgVliI8LRs5LKByWQ9IpidT1olFZQhO&#10;yYJjUDiuut/Hydv3SHnjkUpwlBer3swiI2MPS4VtVHtSH6rTHUQpFXCp+5eVXbE6usuPm6WHUvGN&#10;wt5BvxfwbZQZatMYgTZm05eWSs+k7K+4m6TX7T8JDOU7dLNLntXYkYhZuF7Rv5/l2cGePyY+Dwd3&#10;X8SKWZsw7otZmDVlKTav2IkzBKzrx21w9ZQNDn1zFksWbcGwEXPx+08n4bcEv3e/mIpffzxBgeD7&#10;n0/GYJrMw4fPxYRJS7B8yRac3H4Kdids4HnRCQfXHMTXZISLV+7CSrK/bbtoap+8if2HrmATmd/i&#10;JZswedIiLFuyEcuXbcXkMQsxbdQiTBu7GPNnrMaU0Qsw8cvZGPnhJMyYuBT2Lv7Iqagli+pgQ32q&#10;6Y6p/C2B38vuBL9uAhNFjytlJcMxMj4tBwFUN3epxtnQ3d1Xz8LC6C/7owWoxLTqIahoC341M1LM&#10;WpkAeEKRRcLiLiAl7xDgkhNO5EDPWlpFcSmZuOnsBnu/ADbadrVYt5qsSBYMq8kMMrBmgspDshhh&#10;jlUt8vvGTpUP0W3Jk+RZxhNlwkON9Ym5J/lhvloJ5sIspZ10PiL4sZOQHx2JX1lTCwlKFbyjYtS7&#10;4/JycdruNhILC5CYnadmYbXhhYcoJvO65+sHRz8/vrMLj8kuO/neRy++I/N7ivbWRtTVVpL1VeHg&#10;9WvYfvYsLUJvOJHRBSWnkAwVMy/P8PQP/8Y436KEgOYbHqWAOqWoiOZsppockVOjS8lIcyuqVdnH&#10;0z0+MxsPWJYyPrrh0AG4R0YggwDsl5ysZn8DE1PgR1PfiyLMXTqWAtaf4I8DwXbd2VOYtHUj5m/f&#10;Cn8yxzp2Irb+gThn64ANp85g4+nTOOfgSAbpRktV/mFEE/gf3h+N//arz/F//PpT/PfffoEhc5bj&#10;N+Nn42fDJuK9yXOInmvJDo/i9v0AUlR+OAEuKos0kpVaz0KrplkriYlpUkvTQjYiyzpBz4gY+CSk&#10;wD8+BSVUXPmznBtt+sDUTBQz0w3qxJiXlVZEjvMWAFSDwWy8Yt8rkKPCVzVpR+2/FF4UhJUuBz9q&#10;+/8YXuJQ5DQaEbkXmqzu5X8JBtHA0ZBefwAo+ZF8WPD7zxQdAC356SL5bqayVDU9wPmztli5YBsm&#10;Dp2DaROWYsn8ddiz4SCsDl7DqT0XsXHVXkyfvBzDhs/DxwShD4bOxm8+GI/ffDwR7wyehPcHT8TY&#10;cQvw1YKN2LJqF/ZsPIhdK3bhFuN73/CExxVXHN98AnOmrdAmNYbNwTiaycu/3oXde85g2/aj2PXN&#10;KXy1bAumTl6CNTSHZ9H8njxyISaRBc6auAwzxi3GlBHzMPnLOTSHZ2PvLmEiNAfZ6M3Hw/oDQBHN&#10;T9ifMDNhWjJoTyBkY5QJAekQC6sbUEBzspsNT8xZNTEgs5uPH6L7QQ+6yKjUDC4btZqBZTyN7T0h&#10;W6kjCUiDe2gkMgkiHQ9fUH80HZJ3qy1YBJU6gk5GXjFNsBIUNzYrhijmoEwWym8pmwhcmYWFyCdI&#10;ybid6GOu7GllOgK+atKG75O8yySOLHWRSRDJR313J+IL83GbIJTL+ALIzWwjAtwKWJ8+U//0FSaY&#10;RdBIJwHxSo7HxjOH4R8XjycEKvkWmQyRU1Xyq+sQT7NZdnN1PyczVH+Me8jv10zlnicE4aeP4RMT&#10;hQ0nj8HGh+8ls0wrLSUzC0YizUwBtAcM20oTWWa9u3kvy1mcg8gWab4GEMhSisvUcfsyUSNALuUl&#10;HYaMY8px/TEEwzbpcGiq51ZXwyE0FFecnWEbGICDt27ALSKKzLYIV1w8sff8Jaw4tBeTdm3EjB1b&#10;USbLdFiPslUvu6IKJ27dhiOZpnNAMJwJiDfdvZVJLovQB/3zZ5Pwj5+Ow//j14Px6fSlWLz7KH45&#10;aip+N2EOxq9gguu34fejJuK0jT2yqhsV+xNTVhRH/szf0v1UnTyrDkHgh8u+RAHCVJoW19w8EZqc&#10;zgp+jHwqmV9CEoJS0xGSnEaAk55VFimaKS7d9bTEJJBf9akr060nfVXH39BNzYhJY2B4ATfZEK2D&#10;nQ5++r2Apn7fK73+GgDqAPfSvaRvype5uxKT319S1EwX2Zw27kQQpxjz+SoTZDmJEj/6Ft6+cVi3&#10;Yh9Gfjqdpu9cAt0yLF+6GQd3ncYmAt+UScvwwUcT8Kvfj8KvPh6Pdz6bgt8MnozfvD8O734wDkO/&#10;mI6vZnyNqzRp/W64IsbWG/GO/oi6543gG+5I8opGhBOV/JsLWLeEIEvgGzV8Dj75cDwGkz2uXLkN&#10;W7cdwtYdR7B+wz5MJJAumLsaSxZswEQC4NTRCzF51DzMmfgVpo9cgBmUSUNmYQvN84T0QjSRwb1p&#10;mUuDUmxMdIeijXcR3EyNTU0G8V70SNbBydmGAnTaLgxhZWSbXW3oZoOXwX/5aXctAUJ0RszUduqh&#10;rIm77uSkZpJlHZ0Am6yZEwAUUe9iPbWTHcryEtmrmk/Qk3wV0iT1JUuR/+fIj8lzS8oIgHJ8lVg6&#10;7KxIGmQdpADCo+ffqV0WUt+trEtZxiOTJxnFxQQFW+y/YUUmdlqBquRNAOsBwUNmamXJinyX6M3D&#10;Fz8QrGrgGR+D0/dsyAorybi+Zdo02SXPHZ1oIPjIUhkZK5R39RBAH1BknaSIzBhXNrUivaRULZbO&#10;YhqxBCsZT6ujXuZW1SjzuEUsDr63racLhTXlyK6uhJzWIoure8gmH377nfqOZpa/tptFTHnpbLQZ&#10;cxk6UPXU3o12vv+6mwc2HjmKSx6O2H3zMuzDwmBDUuYQEqlmiqMKczFj/zZ8uXIp2a0jHvwgwC77&#10;nDvJBhMVPqQQi+57eCAqMRk9/A4ZKhj033//KdYfO4/Zm3dh9aETWLRtH347eio+mLoAH06TbSbr&#10;seHIGQQlZcI7NgURWflE5AZUM0FZYCgVJh9W1KCtEhcFkMzLf0LEZs9hzyMLTcWEqG5vR0BKCk3h&#10;OKJ3gQIhOTZLxdOVlwojq7ilB+tigXSIEj5kRdA0EHNBZreEzQjbE+WV9T0VVJZqgq6MCxhZn4j+&#10;rLsZ2Z8SKoux4fQnOgBa8vtLi3y3jH1UtT1ADZVVLfJk3iyZwvLczIYUm1mE7duOYxwZ2eihszBp&#10;zALMnvoVdm09ig1r95LVLcQ7H4zFP/z6C/z9r7/Ez387HL/+7Qh8/O5YTCEIrZu1Bmc3HkbodRfk&#10;ByagNikPLRnFaEjJQ3VsBkpCk1Acloy8oAT4nrfD5R1nsW4ZQZDvGfbpDHzwmzEYPWIO1qzbja9W&#10;bcXyVTsUA51KEFw0bz2mTvgK08YswlSywNnjl2DueDJBAcAvGIfm9P2gGJSznqXDM35ff6Iajw5+&#10;BBwZu3vIhidMStyE9XRTTzsfaTPMciSXYlkSXuq5rU01EPnfRSSBSyYVhDVW07opIWDWVjagPLkM&#10;RcnFKE4rQWF0AZrYQZvrk6QtfyUrrpWlKCVq3FE6dJfAIBy6eoWMrJzAJ3t4TQxVtROZKOkh4DxX&#10;wCynKIu5rI6YIyjV87m+qR2FZIl33Z2w8+wJ2AYFoI0g2UYdFxCXnRoysSHSRhYm7U9AVM77K2tq&#10;oplKNs13dDBvnY/I2Mh6ZXJDdnNIXoQ9qgMWnkjblUMQZOmLdAwEK+qb2rdMEfM6gYyxpK4RmWXl&#10;yCPjkn8CF1RXIb6gAGGZ6ShprEc9gV4mYSoaW9BIUHrE98j71Pgn8yjsW96rxlj5btFbWbIj7V7Y&#10;q7WrB+JpXh+3u4nt1uew89IF7D57GS5R8SiqbaZutOKmvw/WnjmJiWvXwMrJDQ++/zcF5HXC9viN&#10;jbVVSIuPhtX1m6rtl7FOBv3Dux9j18UrOOXoinFLVmLJ1j0YMnsJfjV2Gv555ES8P3U+Ppo0GyNm&#10;LlAvjMgqRFRGrlroXMxeTU52LSX4VTS3qNksxUxYUTLYKejbLpSZhfiAH9LGQpcTIryTEuAZHaP+&#10;2p7LypfeQypcBm21mTBpuDRdeN/W1cWM1qiTI6RHEdYoQFfOj5JjddRSAX5MOc1jmYVu6BRWKUsd&#10;NPCrE8ZoulegKIxTsU6N+SlFVc+aaIyQwvD6+JkWRrvX/4CnMUgzhZc4+n2/oscxi9ufSIfActUm&#10;b1g2bJxqQWlNAzxoSgSkZaKR5a3GtozfwXtZ9CyMubbtIS5escWUiYvw5eeTMXHsAkwevQDLybx2&#10;bpeJjjX4bNgM/PL9MfjZr4fhnwl+H7w3BjM+m4XDs7fAY+9VxNt4I8c7EpUx6agnmLaV1aGzsgkd&#10;ZfVoza9ASyZNn7R81CfkotgvDpEESvs9VtgybwsmDluAwR9Nw2/fGYGpU5Zg0aJ1mMd3zpq2HONH&#10;zcVMWQYzYw2mjlmsjQVSFk5ehXkTlmHqsLlYOn8j7roGqMMuxUR9qXwoso5OpPeZ5SrLQdQEhbAW&#10;NkhZXyZr0QSIZF2qNOgHL14oUBTztoG6KiAjHWwn2ZMwpq7HL5RJKONm2TQfFUgx/aKKarQ3d6Mi&#10;sQSthU14WPcQCV7xKK9oJsOhCce4cq6iWENt8nN0NnIhAqUkDG1kOPkVNcgqr8JVR2dYOTgps1FO&#10;MJZdEsIWhTkK66xhnr3Dw2Hj6orM4lIywe9RTMBMjE9AXmYOcrKzERUTDZ+wCMTmFVI3NHDqImPS&#10;QIysl22uhY1fGLDM/sqEjWLG9BNm2CHg9ox+z1/QBO5Upq+aoRYAZLkIYJUT3B4RPOV4+lZ+l7Rn&#10;aeeyY6OU7V+2yAm4FdbUI7eiVpnlcbmpOHjtEnYTqEoJTrJ4u5T+1byvo3QrwJU1krJmkSyZ7VoW&#10;VstYqhCgehIs6cTkfyBlxJk6vs87LgF7r1/C5fsuNIEjkUwzOoh1WkgMKKiqVYe5ZJHhHrS+gWHz&#10;FmPH8TOoYv4ePCbRaq9HS0s5ykvzkJNfoDo7mQkfNIQA9y9Dx+HTOUvwf/ubX2L57iOYTRD8+89H&#10;4e+GDMc/fjEaQ2YtJgX1xkUHV0TlFCGTlVda34BH3/9BjSEoJRJwYsFJDy3AIAXS0tHOnrQRNY11&#10;VCYqLv1D0lMRmMqGm5SsZoGyy2oUk5TV3nUCIOwdFdPix0uPKBV328UV4cmpBDHZH/hA7TYpIcOs&#10;aO0kyD4gyD1ULDCrvIZMkKyIbnLChRzzowGggRWaQErAT5nRci8Ky6tyVyxPByeJo4GJ9BgKVOmm&#10;JlN6/RiO7m8EZm8oWicgC2n5XVQyAXwBMwH/ypYu5LLCPRKScMTZEWc9PBGRXUizgw2OcVv4LYoJ&#10;svFJfusZJz69QE02DP1sEkYOna4mHaaOXYh1X+/GqhXbMW/2anw6ZDr++V+H4V//ZSiGfzAJu2Zu&#10;gN+RW8hzDkFtBBlQYh6aMqXBV6GzqhGdtS3oqm1DZ3ULOiv4XMIOin5tuRVoJRjWRKcizzUcgWcd&#10;cGTpPkwZthCDP5yIUZ9Pw/xpKzGd5vHMKV9h1LDZapxQlsDMGE8WOHIRpo9YiPnjlmHxhOWYPXwB&#10;487F+St2SMgtYlnrZcSr0hMK3XQAlCPgpeFo69u0gwViMzLV7OvMNevhERLFhia7JLppQpYgIi2d&#10;IBOhNXQ2ljSCUW51DQrYMcsYUWJevtLLmOQsFOSXo4nMS8alZKZWJkSefPe9Yo/dD56hrqVDW27C&#10;zrixnfpHq0R0pYE6mV5cjriCIsRm5aqN+U0EGBlrk+UxAtBCKGTTv7BMybf8TLyK7CqRIFfIhl1L&#10;fa8hEOXl5SIwNBB2rs4orqhAEYExhqZddHouv+mhMlllDFM6xE7qT3O7xmSFScp4m6z3yyeZiJKT&#10;UwSIyMJaHjxAfFYOjl6+gnO3bqsDBWTWVtbzyp/ZhOUJqAs7lrWCqUVF6sSWqlb5ARqtEZablL38&#10;JkHYbF4lWXFtATusHFi7OKufGVWyjUv5CBESs1zYrYgs25EF4jJZJKDfyrxLpy3tSp5VPTLvYvE5&#10;kTVfdHWElZuz+gFTPknAPf9AxOTmIa+uDq7hkWhl2JDUTCz/5iAOX7qGjKIS1DU1oqe7BQ8eEog7&#10;m1FVV0tskbHJ5xj0L0Mn479/MAz/93/9CD8fTBNo8Cj8zeAR+PmX4zB8wVKsoVk8ZPo8Jh6NFd/s&#10;w2mbe6Tk7bThv1d7/87a3EZsdo7q5TT2J72H1rt0P2ShdTTyqs1OhaZm4LafrNHxQ3hGFuMVqB0k&#10;TQwvgCZnetVTeRtlvE9NdtCGp2LIgKUccyOLGmVfYCnDygxSEZW2lgUvv8SrpLLJvwsKTSdHSHo1&#10;jKsBlhEATSL3AhJyVWCmiQCv/h1yFUWVdWiy9EJjflI5OmBq7FL5S3wqgwBov2JqtL0D+fr1JdFY&#10;pnQE0ksn55cS2Gt5T1bS8wQhaVlkfolwT03EGd/7mL57F07YOqBKlnYoBZdZzydUYhkSeET3B7h0&#10;w1GtqfuEDG8CrxMJgDPJvlZ+tQ0zptIMJRC99/FE/PKfPseUD6bCauUh5NzzQ2tKLjpKCXgVdego&#10;1xhflxxUQPDrrKdZUUepaSUIUiob0U5W2FZG5RKmll+G5tRCVAUmIc7KHYeX7cPYL+dg1CdTsYBA&#10;N330QkyfuBTjRs3HcDHJRy/CDILeFMUAF2MWn5eSBS4avRTTP5+NHVuOIjqD+sIOQRiKWBdyzJFW&#10;Z6wrimLgSn+krDXGLCwwMDYOZ+3ssP3MOd4nqZlR+WWjDTvWpVu2wN7Xl/Usxye10rrJwrJtO3E/&#10;JBKPvvsDQtnxhiYRYCJTUJhaRKB7qg4xkEmBh2ROpfU1CE5MUMM+cnpxC93rshqQ65aBxJhMms8Z&#10;SOE1IZH1FhVHgGxRvxiQ3RUyMSBn+D0iaMnaRFmOI/thZRJAxsfUjgs26AZZp0jWX08AjIgIxcWb&#10;Vjh985o69072/coYXrWsa2PaciRWMVmrTF40seFXVxLAyitQTHfJn4zPFdY2IDA+kR1DlmKbYnKG&#10;JSbhqr0Trtg7soxb2Y4aEMN2LeWYlFeAPefPwTcmluZ5J4pqagm0NFe7CZRtZIBMv4x5kyO5krKy&#10;UVpdhsKSLAQGeiO3pITts4MAzs6SHYZM6GjLhrSJpUesiwZagEnsDKTjySCoxzANmWCVepS4coS+&#10;OtqKEp2bg0uOjpizZoP6W11cfhHBkSY+6yS3qo7gXo9rtGZTiyvx5If/SQIl48bdbL/tyCoqVGAv&#10;Y+jakqhHGPTrUbPwD5+Mxf/rV4Pxm7Ez8d70hfiHoRPw8yFjMGftZhQ2tGHe1xuwdNMWTF2+Cufu&#10;2KltQ2Kre4SGYyEVyJ8NUsYB1dHbVEAZhO18KFRWAKiLPSEpMSn6ZQ9XnHFxwjGbO/COT0JYWjZS&#10;CsoIXgQ5fkQFFUD2I8oPjgUEpMGLqZtM218Wq1YwnFrQWFgC+fGKgGGtxGvqREFNM7LYULMIflmk&#10;4fIDlzqCgjQQHQB7QZDSxLQlTXGTgyCFdou7LIsormthr9eBzLJqmk05bCza6REyvmk8XFE77Ybx&#10;ZJLFxED6pI9ViogiybiGgJrsWxSR9wmrk3TUmJVquNp35/NbJG/y/4zsqgZF9yPzcnA7zA83wu7D&#10;JtIbVkH3ceDebey+fJnfXaN25FRRCtkjZxM0S1h36QVVWLpiBz76cDy+HDJVTUyMGT0X8+asodm5&#10;EiM/n4LPP5uC3783EmNo9t5YfRCFLiHozClGB8uyg2XRVd+G7oYOdBP0RLoE/Oo7CIS8r+G9AsBm&#10;hicIVtIkJqtvLapCY24ZapLJNAITEXjeEatnrceEz2Zi9kgxdRdi1uQVmDBuMYZ/ORPjR8zDbALj&#10;1NGLMWXkQswesxQrpq3F8ok0hYfMx+Jpq2nqJbJumtXaOSlTWSYix69Jecm1kyxMjSmz45KGJoxY&#10;rsI4Hrz4AdGZNH9YLqKfzW2taO1sUw1UDs2UJS6Pv/tBmzW8aaOGZB6xUckJIu4h4Qj2Dkdear5i&#10;5Q+eU//ZeHoIUCVstFfYICPSs8mKmtgoS5CXUoRUtzhEBsciJCoepeklSErNQTDBVPItYCnMRnZR&#10;9AgQEBAkn8J45PQVmWQQkBCGqX4vIWYp9a6GjCcwIAD37O4hIzcXlQ3NzHs7WRXNU+qjWnLDDkJA&#10;UE3AMO+B/j64bXMLQWRHJZW19O9ATlk57Dw94BMZqUBJ/YCI765sbiFwsG3RFI7KyUEUAVDGL2V8&#10;Li4zG14RUWzfBD4hOCy7ptpSNFaVICszk2y1VXU2KTlke01NBLUGlJSVKIYnTEtMWZnBFpNXwsk7&#10;1ZFgzHdBcRGi0hJwPz4Ct3w9cdPDw9TGyaj5jTJbLJ1ez3ffIamgUC2xu+nhA1vfAJRTB2TLm1g9&#10;3c9Yxxl5cA4KxaMf/p3pyyQLrTa+xz0iHBuOH1ULq+WcRPle0ZVBvxs/B59NX4a/eW8Y/sfg0fh7&#10;gt/PKP/0xShMXfE1X1YKv8hY3HNxw4UbNxBDk0GmmOUDKtgbhGflq/MBG2TLkhw/ww8S80uxNwKQ&#10;nBUoCxevet7HLVbGRTcXHLlni50Xr8A1LAqlZCpFjR1kdDKoL4cxtqNYQJCZk9lg6Y2k4IX1lbEn&#10;cIuLRHBmOht8LdKoLNIDRLOH8mMPdj8qlmBZzh5O/kgl4CazxQJ8OkDJ8odnCnxaWBEym+0dk4BQ&#10;9tJ5ZI7qBy3Mr4wrSq8fl1Oo1p/Jr/+UiUsFE8XsZM/X3slKbmUcKqYsJNVYoQBsnyjg43tlb6KM&#10;O0lHEJtTAK+YJGRWNyCPTCqD5o0sjZAFyg0yA8h4Yg5lU4lLCcJR2Xnw5be5R0fhoocTTnvdwzm/&#10;uzjrcxcHHKxxOzIYXnHxyGcPXEygTi2vQkp5JbJrmtiYG2F1yw0ffTIJ7707CkO/nIoxY+dj/PgF&#10;WLxoPcYMm47Bvx+FT343Bp/8eji2T1iCuHN30CzMr6IG3WR73XUEvsYu9FC6CHrdFAWAYv4q9kc2&#10;WEVWKOOB5Q1kjHVoLa5BM83hBoJoBZlPBYEr1y0Ud/da4atxX2HS53Mw6Yu5mD52MSZPWkIAnIEx&#10;X87G9DFLMHPsUprBBEAC5PKJy7F6ymp8NXoZ5tAMvn3bDZlkpB1kYWImSSOvrWGjTc5FUXk9StKq&#10;UJpcrg71lOUl3Wy4XWzAHW1PUBtehuyQbEQnpqO8shTt7bXobK9BdU0Z2ru71Rl3wrrlBBPZ0iWM&#10;QxYVP6ClE5cubCYcXQRaAVdpyMK6ZHtXMvUvKjsXVs7OsAsMhEO4P+sjHNGpqahoaEBNUzMeP36h&#10;jpqSTqrn+fdkeuy42XnLKS5Pv/8Bj55/qwbrBSjkR1Hy3odPv1OmcF0bWSXBuJrgVyWHjZRVoYBm&#10;XQVZXhUBt8YElnKkVzPNRDmiXi3ToU66+QXgyPkz+HrLZviFRbLhy8kvZGTNNSgszodvcKiy1pqo&#10;l7X17DBrStl+8hGakcpviCXbylUzy8LWHj/7XuvoxVQlW25pof7XVqKzsQ5uHp64Tvb45Ps/qrG7&#10;YupixxMCnYAf8yGn7siYpHQearcKzWDpcDrY4VeWViA2NhrecaE4fPsKDty4hCPWV+EeHq52mMg+&#10;ZjkiS8zd4KQkXHFwxD0CXzStR1kXmMt3yfCXWj3CMhALyZssP6OkgnUl73yG1IISuESGYcXpg5i+&#10;aSNBvlyVdR2xZ9DPh4zD37w/FH9LM/hvPxmJ34yfiX8cMgqr9x+CS3AI0tgjyMzV8z/+O57/2x9Z&#10;sDJLph3pk1NRrY7EUochMJOyMFFMR5nqruSzDJJmlFbixn1v2NJ+z6WdLgslj96+g+V7D5BWX0Yw&#10;e86ilm7a8DRpG1rJ+GgGEBiq2JiFAQnDyqtpZI9QpvYD2oS6wDbaAwGZCfBNjcO9CPZwUV64F+kD&#10;l+gQgkusWpStxl9YwHIMjwCg5EvMwQwyq4isHMTk5cGLZoAVK++ckxP2XLuKAHXkD5nNk2/5fm3N&#10;oUy8CKsVMGsgoMs/S1vaGtDUXInyijIUkzFI7yYsTliebnLrjFDcGhlHClvGLMPy8rH7+lWccnGA&#10;Y2wkrvnfJ6sLhm9yGk0AOcTyBXKqahGclgb/lFREMZ+RWZlk4o3wSojGBc+7OO54DZd9nbDT5gpu&#10;BgWikCytWU78ZWOIZeOILS1DbEGpmvmdNncN3if7e58Mb8Tw6Rg5chbGj5uP2bOW47OPCHzvjMRH&#10;vxqBWe9Ngv2K3Si090JHXhnN3nqauwQ3Al2XmLoCeCbpqGVvT9bXpQBQmB+BjwDUUVKLdgJfSz6V&#10;L7cU9QTS8shkFAdGI88tGKGnbXFg/g5MGzIXEz+brXZ/TJu0FGNGzMbwz6ZhEoFvGkFwysgFNIEX&#10;Ysn4pVgz9Wusmfw1Fg2fi/3bj8IvJBbFRbVIzSpECc3ykrQSZKcVIJvvK0oqRVpAMsqKKmlavVCL&#10;eGWrV2NSPRrOpaPZNhPpAbEozE5GRkoEctJikZQURxbF76Tp2trToxbrOgYFIYudqzo7jo1WrsGx&#10;8abhHW0tooCU7IsNTUhBJAHSKTQEt3294B4bhsDkOALnd2q5h7aeVY6cJ2BRpwTUZCZXFu1Le0nM&#10;L0QuO0HRKzF7BQh7mJcO5kV0SsbAZSFyPTtl+X9GK8PV0NQVi0HeL5MHwqjEkpBxdzlHUXROOlF3&#10;trkDF87jnpePmsmOy0onOSjAg8eNePSwHV6+fkjNLUB1bTVKS9OQV5yO+LwM+CfFIjwjnVZEhbJ0&#10;1NIUJRp76ya4NRHYm2kmd7DsAkLCYGPvQvM3h0w4DdE5uYxbqYYphOWpyRZ+h5Sb7HhRLJjf3kh8&#10;KCkoQHRkBPyp297J8dh+9iRO3bFBbi07JzJzGaeUX3beve+jiFBMdjYu0kz3IbPOq65FJjFIwFEs&#10;0DSyb9+4RFy8R0aeKge6yjg6wZd5z6ypwEoC4KJ9exmnVq15LG9sxaB3yQB/P2Yatp6+iDmbd+Hv&#10;Bn+JdUdOqO1s3VSgh8/luB1SbDby6pYWuPp5I42V9oB+zazINKJpBlmH0FUpeDWmwI9VlUclkYkP&#10;+amybGWSM95kPC+ntpYo7os1+w/AJiAI0cUVyKhrRU5dE9lkJ03ih8hjAxQGVEngiOX7nENDEZaT&#10;DYekABzzuYoDnpdw1OcyTvlfxQnfKzjpdQU2Ya64G+SNZPkbPQtFxgbrBbhYifIHKa+kZFjzfccd&#10;7Ah4l2EfFYZvbl7DXptr2HPnKrZcOQfX6Gg1O13L/MvkQz3fL+sdZR9qGc1jqbyymmo2PrIImvgt&#10;MmsoLEOUgn71fKf0PMIIpQzaH2qzcvIvVJ+YeNgEBmD3LSvstb+OY552WHf5NDbfvIwlRw/CPiwC&#10;mSwDWzYm27AAnHezR2ZVBTuf/8BzUvqHNAEyy4vYqRSgprODAJmOg9a3Ecfyc2fveDcqENeDHHAv&#10;+j5CqeyXbznjgw/H4r33RuGDD8YoBigye9ZKTJm8EO++8yUG/3YUPn9nBPbR5AzfdQZlvmHoKChH&#10;R1kduoTZEeQ6ZNyPYNhtYnvtVezhyS7bBfRESmvRUVytzQZnl6IpowiNafmoiExCoX8kinwjkefE&#10;ej5lC5v1J7GerG4mWeCUofPUNrjxI+Zi+BczMEGAb8JyZQbPIANcQra4YuJKbJyxHqvJDLcu3AS7&#10;2+405ZqRR/BLzipCczPZMhtbenoO0qOS0Ek9fPToEZ5//z2ik9MRTt3rjqhG54lsVK8PQ7N7Luqq&#10;qtQx7CV5RSjIykVBXjGq8ggCcSUoK62HI+tIjoAvJcPKZ6edVlYG/+hYZJWWK9CSTlEm9cT8FLcM&#10;AoV/YgKSy0rZ+HNo9ZA5k+Xkyl5W1qnMQJc2NuERGZKwPukwO9l+vKKisXzXHmw7doq61aSsKpnF&#10;bWwlg+5gx/q4h0zlhWJQefnMY22DMpfbGEbMUjE7ZZZbbcEjKZElYTEEH5l4kAkW+TVkIVlUZmE5&#10;wuKSkF6Sj/zqHL6jjlZMKxKSkxBItltZVYjykjjk5iUiOj0ZkWSAMiYqhy7I+KCAvgb8bBNki53s&#10;5GvZntvJTmtIAGJpeWUlZ7AzScJNbxfYhQbwe2WRsxZfzFNlZjOfFWTChVXVqlNoYFoCpPm5+YhN&#10;J+CyXfnRRE1j+9X+J8447BBkpYmYwnLogszQH79ujYu376GTZZxTUanGVXOYZnZ1tZpt72CZieiT&#10;nMI4y2mtbT53Ejd9fVAveMD3ysk3g9zi07DqwBHsuXCZrO8Y/tuv3sXZuw6KJgrdl8YtYw2ypaXr&#10;yQMUlBcgnwonJoaM7wkLDKdZXMoEZWJEmKGYHbLMoK1b1jKRPn/3B7UVR1Zyy4kM1h6u6Pnhe4Sl&#10;Z+DInXu4GRyBSJo2WWz8hWSBcrhCAU3SMLKf8KJcuCSEwtrPmeIKuzh/7Ha8gE3Op7Hy1l7sdT5P&#10;ILmCox4Xcdz1Iq77OdBkjEcKK11+zN3MipQfpcQWleGEixMOOtpi372bOOxwG0ecbTFtxzYcuncL&#10;VsEu2O94FZcD3HHVzwvX/HzhIBVbVUdTsloNsMrJ1/Kf1SxWUBHLI5+FLeZ+FWm/jB2JgshaRZnJ&#10;k2l2UVa1dYplUsHykfVMzmFhOGJ/Gxuvn8WC4wex9dYNrDp1HFY+nvBKTcbdyBActr+BG4FuuOhl&#10;x/K5TgaYhfSiUtyPiERxcxOe/fHf8OKHf0MzG8Z1bz+sP3cBS08fxqUwJ1gF3YR1sC0cQ/wxc/7X&#10;GPzROHz04Sh8PHgcPvloLIYNnYaVK7Zi9OiZ+P2vv8Snvx2BpZ9NgcvqA4g5cwPlITFoKyhTbK6z&#10;go2yshFt7Iw6yfLaCXTNBLp2PuvA187nNpZ1K1ljG1lYW04pQbAYtYmZNH3jUUb2JwCY5RiA+MtO&#10;8P7mEm5vOYX1E1Zi8idTMX30AkwaNR+jRszBaALh1LFLMH3cMjUbPHfkEiwdtxwbZqzDVrLA7dPX&#10;4MapG/ANi0VAQjKtj0Q4srOQ8alGdpaPWO4Pnz7G4xfPEBgVhbWrtiCI781xiULGuQAUbPJH3bVE&#10;9CgTvhWZ3lGI9wtBCeuzOaMaBbZkg5nVNF2bFSuT00kcaNZuOXIYgXEJasZWmJUMezSy8UqHL8Al&#10;DU0YnpyZJ4ePaqsXHlMHi1FBc7fz2TOCaiAu2dojncw8lYAbl5HNsKVwCwxm489Ss6NqHFAG6dvq&#10;0dJex7bzUJmQMtHRQHATk1c3ldMLi1BKQFS/fmRnK1ZGaEoK9ltdwordu2ht0MRme3z+hz+ipLoe&#10;uTSds8mConOTSSoa0Mo8x8bHw8HTGWWVRagpy0B+YQoCokLJfosViAvAynIg+V6ZmJGx0nKapDW0&#10;omqZly6CblFuEW7eugVHe1vY2d/FGburuB8fjnK2Y7F65N+8QgwKyipRQMukqqGB6RC4+Q1qzJsd&#10;Vh0BLpmALUNB0r7kXQK0MlMrS2Xk2+Q7hUXKVkHpcCLJ8ATYxOSX5UsJtKzkj3Ay9i6dkzpvQOSh&#10;jPf38H1PEZSUiPTyclVfRdV1kB/HD7rg5onLrh54d8wEvDNyEj6ZMhuuEdFYu2cflSiGzOPflN0u&#10;LxJa3vZATFPt13diEkiGvWPiYBcQqDaWC+up75AfprNySI+FLsvaHslkZEYmrD09cdPHHWFZiYgs&#10;yIZbbKxaz+YlClHbrMYMK5o7UUDK75gQhRP37+BOjAeuBdhjx9VjuOR3G+cD7mK3yw3MP7UfM3av&#10;xxUfJ5rEcbjsfRsX3Kxh6+uBHLVuS0Ca5ifzm0BGu1tOpnCxwwHH29h07RzmH9yDFQSfMx5O2Hbz&#10;LMHoNI643sblwPs4YHsbRx0dFcBcdnBUPYuMJYQmpqplOLIAWbbWxJFFRNIcS8wvURX04MkL9rBs&#10;AGK6853FbBjyXwUZS/k3ADE0E2QV/hGHu5i06xvM2HMAUzduwhUvD7gkRuO0uy1Ou96BTZAHzrre&#10;wnHnG7jo54hjDrew6tBe7L54Fj5x0YjOy4F/egrOebjg65NHscn6NA64XIBTog9sfF1x5KIVPhw8&#10;GkM+nYCPPyb4DR6Pj94fjYk0f+ctWIvPBk/A+78eihGUi3M3If28LTLt7ivgaqMJ2V5KoCuvRRuZ&#10;VqswPMXyahQwyjhfu5i7RQS/oioyvzK0kvW1iWQVo4nsrzouHZVRKSgnCBYFRCHHLQRJNu6IOHsX&#10;kecdcX7Vfkz/ZBJmCOiNWoDRw2dj9LA5mDhiAaYTBGeRBc4ZtQiLaBKvoxm8Z9YG7Jq4Apc3HcF9&#10;70BaFckIyUyHu18gogOiUSvLU779Vs2otpIBHj15CqePnkVKUDK8HO/jxtUbyApLQ2VIFpqyqlCX&#10;Uob2vBrEhEahksyhm535U+m8mjtoIj6j+fot9bBFLeGQ9W1CBrqfyiC+nMjcTJEdHGxg1H853TmV&#10;5peMG5bVNtEKIvOieXbx3j0Es1NLKyuBrT/1yN4BKQXFml62dzAcTd5nT9mZ/VGZmXK4qQBOu7CW&#10;J3LoQ5dauycTHGq/L9272J7qOjqRUVyq2p+AYEWDWCY9iCP7DEpJhn98Epqpi8IeZT+uzP6mE+Tj&#10;i3MRzHaXSqYqC5fT8wpwP9Af6bnZZNKNiKPpnlXKOiSBEQCRjltmSmV3iHxrEb8plUBTQRNSTlSW&#10;hdIlJDZ2XsSQuzZw8/fG4atnEZAShxf//j+VuawsIeY7l+AXlRCL9JxM3HF3g1dMDOKy8xQYyYSQ&#10;HLwqoCtLmqQdyZCEsp7EouT3C1jKEi8pC5nAENNcZsllx0s7gVLM/7pWslOWrRqnZzxZtiOTSDIM&#10;IbPuRaqTYt2xXOta2ZGRaA264xOIvIZ2TFu+Ef/Pf/0Yv/hiHD6cOAN/+7sPYOPoptBXElG2OzOQ&#10;zV7L3tsHzoEhavFmOQtfdny4R0ap7W6y4VwAx4/gKdt/BIWF/dQyc62PnyM8OweX3O1gHehIk80L&#10;tjEhZFrRcIiMhXdCGhKKypFcXEVzoho3IoNw0O0GrgTb44ijFfbbnsdeh1M442+DNdbnMGrLOqy/&#10;dAJu0eFqvKC0pRFJxdkoqqf5wJ5DTsqV98tx2YGk2DcjA7Dn3lUcdrPDynNnsdvGBlM3bcLsXbux&#10;5tJ5AuM9bL1xGVuvX8Ie62tYc/gIwjJyFLuT2UAZBpDz0tSCWPZ+cdn5SCdLcKGZ4xUZQ0Vkr0il&#10;lkWeUvH7z53H5v371KkYAUlpiMktxDcXL2LDiUPYeOkChqzdhOHrtmDatq244u8KqwA3XA3wgnda&#10;Mk7a2RDcbuN2uAduR3nw261g7e+OeyHuOOt8HffCPQmWt/DNrQuw8nXGBX+yRdcrZI6OsPVyw+IV&#10;6/C7332Bzz4Zj08oH304BoM/GIuZk5Zg2uQl+Oi90fjg119gNt1CjlijyjMcleEJaKX521lG9kfw&#10;a6eit7O3F1NXBzwN9PqkuVDM3mI0JuYoaUrJQ30Czc3YdFTFpKM8MhHFwbHI8wlHpnsQMsjIkm95&#10;wWmvFeYPmYkZX87CdAHAobMwYsgMjB9Gs5jPswmCs3ldMHohvp7wFfbO2YD9U1bh4Oy1CA2KVJNY&#10;1Szj1k6aZQTmtuYuMp4/oKGpExFBsUiMSoDbXWcE+oUhhp3W9kOHFeMSgGvMrkamK5luTTvqqDPt&#10;ZFzdD2SNWLuyXmSHgkxySMf9kADy6IWsW2NDbm9EzyM2MoKgDGvIchhpbMJA3cIjaDWVEYTykUh2&#10;JgB9w9MDe6hXR29eR1pVBRrYoIU1yl/V2ro6UFxJEH7Qoxqx7NIQ5inMpIeg18ZGmpGVhzqyMAEB&#10;2S0hM7aPZVE321MGLRpZ0iIi8WQ9Xk5lJXJqa9RBr87uvmy/LmpXiXTcqQSg8JwUxBRnIqG4EHlV&#10;NWpsUw4jsPfzQ2phIUISE9mxdyiwlfFIYZ9iYgsASR5q2tpQS5AX9iuLtCvYqZfU1+Ps7du4SRLV&#10;wbLKrC6HDXU4lFahmLGyjKedpmwBmVd8UixiYiNh7+NFpnpZrYlUJrIMlRGgqgm0MnYv4CvrE2Ut&#10;ZI2aS5DTnGXWn+yQeCSdkbjJ2k216JvxxeKStFR6BGvdZJehAeXH8quur0VtYxWahAF3Ug+Y1qCh&#10;M2Zj/qadGD53Jf72o5H4h0/G4L+/NwS/HDISP/v9R/hk+Gi1kFTW2cheSGcZQ7txE1ddXRAvi0SZ&#10;iKzPSc6XrW3aSRQyIZJTXqVYU2hKKplfFlyCwwh+2TRj72PntVM4ZHcBZ+/fwPH7tmR3ATjv7AkP&#10;AmBEfiniyUDSKuvhn51F9uOG057CmK5gP+Mcu8+ryyWsvn4Gn65Yiq+OHYBtcIAan3v4/I8qj1EZ&#10;GbB2csTxq1epdI/VNrl7oQE44nEL+52scDHoPiZs2oZF+w7im6s3MXbVekzeugOLDx3FvL17sPzI&#10;IZxnb52cV6jGNGXsQqh618NuChtJT7fqmZNI/2VdVGF1DULjEpEniy7rqtFIM1UofBap+m0yu4M3&#10;rmLWjp0Yt2EzZu7cgQO3r2H16VOYtP0bjFu7BbO3b8EVXzsctr0Kt4QEXPfyhXNMJDsHfwLgfVz1&#10;d8QpssILnrawDXcj+LnBIdYbDvG+ZIgEdNuLBO3jsA5ygUuED27Z2WLsmOn43W8+x2cfj8WHH4zE&#10;++8Nx6cfjcGs8Ysw7ovpeO+3X+K9f/oY30xdiWLnYFSHJRIYihTYyZo+WezcoUtFA9pKagh+BJpC&#10;Mj6TtBRUopnsryWrCE3JeWjN1Mb+ahOyUB2fgSqywPLoFJREJKIwNAEFfEc+TeIs50D4n76H5SMW&#10;YvqnBMER8zFuxGwM+2IKxg+fh8mU2XJGIM3jOTSPl4xcgO3TVuMwQXDH1OWwu2aL9JQClGXXoC6u&#10;FmluyXzORw47qqjgOHidckBpCht5Wq7a7iQdV3ACgZgdlLCSFnaIrWQAHWTp3T0dfK5iI21Cc3uL&#10;duqJTF6QtRSrnQtteExTUkzTNoJDDsFNmJOMA6pxLFoCXc++U+ZXXm2dWqYRTyYmg/fCbjKrKuEe&#10;G4XLzmJFVBHcXmgHLPR0Ms1OxQAfffsdga4NhWXlNLObVcPMzspHAfWrqLhcAZDayibLXQhIMuMp&#10;Z/0JwXj4/R/UtZzxZGGyV3QEbjk44czZKzhhdU0tZ5Ez/cLJlhPLcpFYnoeU0mICnezRrUU5QSos&#10;LVN1KGLiiqUmjEzeqU14aEdsyZa5NoJ1TUsrAbgF8vOjiiayNoJoVGYWdh45RhAtgltcADZeZvtx&#10;cUAjAV/SaybTkt0fefk5CA70RXxGOklOsSJGVQTRfJKKfLYh2c4m4YW0yPyDgG8yiUsy8UfG4Gta&#10;xLJsQURaBvwT4km8AtnplKrxVQFEiScLptWhFvwetVSN1pj8XKtT1kW21KG8MhvtHSzT1mpU1NVh&#10;0C++GIpfj5yAfxk6ET/7ZDiGzV6CRdv24ldfjMQ1e1dcuHWXVydEpmWRRlfgioMr3CKjccvbix+e&#10;zV6kRQ04ynS1DDjKXsYKFkorTeXGnhZUd8hWmQYEkZbfI0W28rLHunP7cJKm6kXfe7gbE4x1p2l6&#10;2jrDOyWXpl0lK60MGWx4EflFuBbkhRMu1jjvcQ8LvlmPy352cEgKxDEvByw+eQSLDu/FzisX1c6S&#10;eIZPKS3HdTdXzNtI09jZFYns9YNTU2AT7E0AtMYJL4Kg8zUyx5M46WyPSx7uNCGPY/3lczjhZI8r&#10;bm5wDQ1jD1uMp7JgtUtmstj7sNKL2XuWlKQgJy9DscCg+GTIn/effP/vyhSpZkXkFOYjICICIUkp&#10;7FFTYXPfjWa0Ow6Qbe69ZUMT3Q0eURFkDNHwIyuMY2OSTsI9LATp5aVqTOvEnbuw8mQcAuJmdhYX&#10;fJ1w4K41rPycaCrbwC89DMftreAY5YOrBM5tVkex/Pgu7Lt2Fg7ebjh76hy++HgU3vv9Fxj88Rh8&#10;8N4IynB88ck4TBk9D8M/Go/3fjMEn/3sY7jtOo/aUPb8ydloKyPTkwmPGjLZWrk2o6OaoFFJAKQJ&#10;LIxPZ4DatYZASAaYU4L23DJ0mMzhhowC1KXloSaFQMB0ywmG5QTF8vgsFEYko9A3FvHWntg3fxNm&#10;fDwNM4fNx5Sx8zH0y8kY9cUMTB25EDPHLMIM2bEybDbm0TTeMGEZDi/YjL2zvsa5rUeQHpiOPKdU&#10;lHvnozi2GGk5LEdhMLIQPiAFaSHJin3I7KU6pormmozXybYrYRCZNWwAbHDdwj7aWgmUNPXZyGVx&#10;sixGFvPMISAYxQRA0d2A6Fiykw5sYSdp5+uHZ//xH6qxyU6DLuq/jM3JtrOup08VS5PJjg42Ptl0&#10;n1RUiMtODsigGSrPMq4uloJMZpSRQUUkJDH/+cxbB5lVE8qrG1DDOngiYEkwUlva2Jhz2NhvOLvA&#10;nhZXOS0qmVyRIaf0wmKCewOyCaBB8fEIT02l/iXDNSwUd/w8cC/AAwGpsUgiAKZUEsArytQJz3KY&#10;wf3wSHUqdjoZ5dNv/6jYkqy5EzNUAFDKTq1FfEQTtKMN7WSa2n5zmWCQg12fIISd9i37O+wwSrDp&#10;8m5M3rUEUdmZBE2Zke5GI8FLJkJa5KxBgq5shyumSNnJ3+wyigrIfCsJVG1kxvLzJJlB/54dWjnL&#10;PQinrp5HVGq6mlUvrqrDnfueWLJrK5bv/QYzVq/BmZs2iojJuK2csCPWoBwyISKHtkpnJZ1HLfMf&#10;lRmL8tps1Nfno5LvHLT73EWcueOIYdPnw8bNE+FE14VkR2v2H8QdT2+1KDmvshY3XdzhEx2HpMIS&#10;hr+Lk7dtEMsCLCRllzVO2TIbQxAUFK5qbkFOWSH8YgOQkJ+pbO4GfnxlUzWC06Jxzt4GV+874oKX&#10;LRu1Bxv3HRyVio1KRmBaAWLyypBaWQcn9pxWwW644GeLvTbncNLJGmfF7Lt7Bkfv36Ipa4vV509i&#10;CUFw/ZnjOHDjGi64OuLgrau4ct8dUQREl5gIHLp9GccZV9jfcT8b7HO4SBPcFbdDfHGEJvHNcHcF&#10;MnfZO3V99z2++7f/iWe8PqHp8+gJe5F2UvlHD1FUlIOICD/ExEUq8yecPedN9/twDYmAnV+g2lYV&#10;mpiEY1euwoMmkUtIKJyDAlHCnlL2TGZJGbHXE9NDxiTyyirx7Id/U2M0UmnyP9UavksOkXQMCcYR&#10;msHzD32DMZvWYsbWLWof5PZzB3GVpvEZl+u44m6Di843cejeJZbPBVz3cMKdu/eweRnN33/6AL9/&#10;dyg+en8kPnyXAPjucAz5dBxGDZ2KL94fg/d/9TkWvDcOiRftUR+XgeaicjW7217DDk0JAZAg2F6t&#10;sUCZ+JCdHu3lstuDVwFEskJZ8NxKJtghoFhcjRbZLkYW3yTX3FLUEQxryApr0gtQlZiN0vh0lEWl&#10;ItctAlc2HMHMj6dgFhnf9HGLMHLoFAz7fBImjZiHWTSBZ8pBqUNnYvYXM7FyxBwcnLMWxxZuwvm1&#10;+5Hpk4iqiEI87Xqm/kfxmJ3VQ7KGtqdPUFxWjWrJ84OnePiYnRgbtAy6yzHvGWSJyZl52H/wmAIk&#10;WZv5nB2YHwEukSCaQoA+deiM0n1ngsMdHz/sOHkasbRwajo7cd3VjWDmon4aLkM9ovNyPHwXGaKY&#10;bDJ2JwP3coqLjCMK40vKyEY8WZKMRakZZIqsgxMgDiKZ8ArwQ2N7k9qzKocSyB/e1AJimoFi4j14&#10;/FyNLcv420Gajoesr8EzOhpu1C9p8PL3NBmneyimNUE4r4ZmME1aT7JBr/hInLWzxiXXW8hpqmL7&#10;SlIdsGwu8I6IYiedpO6zCJ7CfGsITFJOstRNwE/e+5DWTpcM67S2oJltWSZshKVK5y/Lvlp7usho&#10;GwlgDTjrYoVVJ7YrBt3DspehKFk3KRMp8j+RForoej47GhlblXCS555H3Xj6tJvf3oXkgnz1jxBn&#10;lssF+yvYeGI3Lt27C8+QcLXro4BE47TDLSzdsx2bjx5VZSCnYmeUFqG8qUENXUinJDP2alUK3y//&#10;O/ZLjsetMHfcCrFn3WeglW1tkKz1kcFBWb7x4o//rmZ3ZYvbofMXiexJyo6vZoEkZOciNCFZAZzE&#10;EaovL5CBWTVASbrbSiWol7EyplHIHvaw1Xl4RYarc85qWbB1rbIZ/KFaONzDxh6Rk04zdBdWnT6J&#10;a8HBsI9JgR9ZYFJJNXwJxFah97HP2Qp7aPpuv3kChx0v4YLPHRxxu4wDLpdxzPUudttYY8fNqzjr&#10;5owjt25i/fEj2HP1Es45O8AhikASEworbyccvnMV9rGhOO55B7tunIFXYgx8UxMIhE6wCrmDGxHu&#10;ZFShZKC5aq+kzOrd9fCAA0V6ajkiqITuMovVICfj0mxxCgmBQ2AwQpjXy05OOGFtTeDXylPGLOTX&#10;gnI6xuMXP+DR0+8U2ElPJYu6he5XNRFYH79QM+zCPmRF/0M2jEdUsMfsAcW8PnrnDubt34flBw5g&#10;87GjOHTtEs463sA3t07hHJmxY5gnzQ1eY/3Y4/vD/sZdzPxyIn77Lx/iI5q+H78nADgcH/5+KL4c&#10;PA6jv5iML98fjY/++RPso5lZ7hGOjoIKgl892R5NX7XUpQXtsravqkHt7BBgbONVZoNbBQjp1ypb&#10;3oppFhMIO9UYIe/53ErgaykoVyZyE1lhfUYRGrKKUZ9djMrkXFQII0zMQIF3NOx2X8TCITPJAGdj&#10;Kk3dccNnYNhnEzCWoCfLYOaMXYzZBL45ZIXLhs3ErslLcXb5DlzYeAAJgTHKRKrt6mIHFIrE3EJl&#10;JuonleTRpJKfgpfRZKpua4esRmik2RmXmw0vrwDk0WzPK6tBETuj6sY2OF13hAPlznkbFGWV4i4B&#10;8Nzte9h/4SLNV2ccJ0uKIpBFZ+aowzhlkb6MAwvja+9uIVgIAD1BTQPLiaxMwETt4KAelNfI0XGy&#10;HOoF8ywLcMlMqAeydOrhc2GMAhbsdLpaaYr3qKVnstWupZvmHOMJGMlBCGl5efiG1oq9ny/N2mx4&#10;hIXDl6REJuTkINEWmnnSgcoeZ2mjERkZSKuogGtUMKzu34NduBfsgv3UMfRuwSHqZ0py+IPkU0xe&#10;AeWa5nZacK3aSgaWmRyyKhMuwj6rae1VsA1kETCjCVACgDllrOcOlnNFPpl0M4LSY3CClov8DjO7&#10;lIBLVp5IQGshgKoxPGKJAL+2Rle2MmrLxuQXm4WVmfBO8MVuq+O46eGCgIQYrD/9DQ6R/HiE+OPQ&#10;lTM463wD/slxKKMpftnOFs1M9+kPf0RTJ/PdUMpypq52y64UbTeQAGwlSYeMk/qQfB0PtMFmu5Nw&#10;ig5WZTaovLEeWSVFpKA1iqnpa5wS0zPVYKcs9UgpKFIsRQZnhepL45TGKj9W6WYvIQonpoOYBEI1&#10;pceVdVByPtjD73/Ak29/UNRfFOAJQSCNlF0qr4YVLGf8T9+2FTutb8AlLgWRbCjhmQW4HRqMM/4u&#10;OB/khGNuN7DF+hg2XTmItRf3YKvNMex1voxt1uex7/ZN9jrOcJJjsy9ZYd/lS2RGLjh6myBx5QK2&#10;nD6BOPaGRU2NiKXyu0WEIq+2WpnrctDiVR97HHY9i31OF7Dm/GHsvHEJp+xtcfTmbdzw9KKCRUPO&#10;LnvAcqlsaEQde1pZfyRrw07dtaE54o+UslLYBvnBPTKMbLgeT//w76qSZSxCOoMOVlJ5Q5Mqo1yy&#10;abegECpHGXvHF6qCZOuSDATLiR/5VTWqDKWX/ZYdUlRuLpYe2kdQv4yDV6/gsPUVWLndwy52COe8&#10;biIgLQwuEffhmRQMtwAvnN55CEN/+wV+/87nGPz+CHz8wXC8/+6X+IQAOOyjMRj16QQMJSMc9k8f&#10;4+7q/WhPKyTLI9iZtrx11bUpEGwTkJNtYwQJMX8V4An7MwGguAngtbOzai2pQlsxTZjCcjTnkf3l&#10;lqAxpxQN2SWoyyT4ZZXQrVzdV5ENlidmIc8rEo40v7/6cjZmfDkDk0fMxsSRszB6yGSM+GwyJn45&#10;C7MIivNGzsNcMsAlX07HZprJpxdvxrnVu2F96hJS2Ck7+fhg0YYNsA8IYKcjppu2KF3K0Z/moGyU&#10;L2CZZ2Xk4H4AQY1WQhrvoxJSYesbBGeyCic3XwSfssf1Tadw3cYBlTQv5cCPbDbuLSePYeHeHRi/&#10;ahXmbNqqwmexTUgHqY5+Y7310DyspdXjxryERkaqGWKpTxkKEqbU9VyOtJKlZHXKYspl2sJKpN1o&#10;/yMmCJABytiybI2TNiaTK7K7Qy2nIjAJqCamJiMiLk7FlQ5YluUk5hUhtbRcjTXKWsTQ1DRkshMW&#10;gAhOTlbLb6ILsmEb7o091vy++85wCwtTR1fJeJtaVsN3ylIbEdlPLRMjMTnZiMjOwAWnexQ7BMTF&#10;K2zoYRnHE1iPkIXmk2nKUpQGgm5JFeu3rY1MOQ2Hb5M8ZabgNNvmrPWrse7QAXY8uZDfbEobkLkC&#10;wRNpg3Ikl2x2yCkpwA33q1h5ZgPm7F6Ju/ddcIt5vU3dtvZyRGxGEtwSvbHFaQ/23juNTBKLgIRE&#10;tXdbtuXWNJHENZWio7uaZVmjjjNTx+cxffkP9JNvv4d7chi2e1zETi8rWnzOCM/JwqApixfjk9Ej&#10;cfb6NbXQUCpFVqVX1TUpWp0m641o4kqjlBXp2uJIbVaogj1AVR1f1tGCWPYqMiCsx5feWBZK25NB&#10;HTx1muwxiUpBM4EVXsxe8rKjrSqQTgLjaVt7HLprTwBMQm5to9rfl1lXi8CsdFxkIWy9cprAdAa7&#10;b/F66wRN2Qs45HIVB+9egy0r2D8uASVUtkM0PU/cs4FDeCDO3rFRhzbae/nAMzCE9LsN0YlRLOxW&#10;tQH7u+//Qy1GvRvig4MO57Dj7gnsdbqGs0Hs7Vnp2y9exuLtO2kiJLOn6kQBFUxm4WT6XNYVOoUG&#10;4YLjHZy1vY3Np4/iVpA73CIJQjRf3SMiEJqcAjkurJ1l0NjRpiZKZGmEzAKm5WSizjQbVdvczHKm&#10;OUFz4KqdI3adPof7NMfCUtLUViv5R8JdPx/1y0FR7NgsNuTwINhHemL7tQP8fif4J4XCLSYAbu7u&#10;WDpxPt7/5WB89M4X+IwA+NEHNIPf1e6HfTgGX743CkPoN/k3QxBnZYcHsrSllCZESR26S8kAK5vR&#10;U9NGIQjKEhhl4lJkzK9EWxYjEyVtEk8AsFgmRCrQTLNXJlEaKHUZ+Yr5CQg2S9xCxqO0FFSjPqcM&#10;FWT5eWSAHnussHb0Akz5bBImD5+F8cNnYuyXUzDik/EY8+kUTB8+G/MJgAuGzlYMcP2oOTgwYxWs&#10;1+2F9faDCLfzRIi9J1xdXGgOBiIgPpFlVMXOppkspRTJNBllL6ssuE2KTsbeDbtx47YdGQ87pOY2&#10;xOUXwsE/EJesbeBj7YqUkCSkFDF/ZGhq7WhuPraePYkpbMRfkYF/OGkydp49Bxuyw2SSAungZLZR&#10;Jk5uObnDxslNMTg5KDUsOVXVn0zAxBJI7Hw92fhr2W6eqaUuspZPjpWSvJQQFKsJoGrJC9uNMBcB&#10;PBExQxvJnMoJuA+fyPNDFV4OuZW1tYlFBWRN4fCMDyazi0dwSgrZIa2o/CIkFZWotbYF7Pz9UhJw&#10;0eUewySrcT+x3oTxCfiJ6S7jfWqsj1eZUJHdLKfsrmPrpSP4+sg+llOw2lvf1f1YbeWTyRXZxaJ+&#10;mclvlIMY5HCGrKoSWl+3cMHlLuKLcvm+FIQQuOV/H7IZQHbWiFmqzhbkVUSWBLn7uWLFztUYvmwW&#10;TjveRkgyrTN3Oxx3vECScwquiQE4dP805lxdhiUXN+EU32Eb7E+QvK9+mJ5LpiudSEdXM+ugnenK&#10;uKV29Jfkr4X37skR2Ot1Ffv9b+JisCuOOVzDIBlcPHLhAk21cjVz5cUeLo2VK0Alg7XdYsOzoGRr&#10;l2wraqbJIcftCHsRUOx51IOG5moUlZICsycoYM9bxwLKK8hFdnEuLhKIvt6xgyxSZonbUcfCVQcg&#10;0nTIr6pVpzfccLuvzrWTJTDR2XlwCgrC6Ts3EZaZAXcysL2XzuPErSvYfHY/lhzZhH13aVqnxBAY&#10;7iMuK5NUVsYaXiiF2Hz6OJZ9swO2Xl7KxCDOobSmFsVlJSiqKCHlb1GLkwur6mAX5I/jDtdxNcwB&#10;224fw9abp7H99gVM2bgaR2/cxCGrq7jl4U1QOo+73r6s7Gdw9QmAS1AArjnb4cI9axy5eQVfH9uP&#10;XdYncI1scvfls1h9cB98Y2Kw59hJZOYX0LyQXuixWqbR3NaDiopSMpJopCVFoa5exizYg9HsENMo&#10;MjMb3hHRyC4pZ3lR4R9/q1izVKIskaiol6USNbjsdgfn3a9T+YMQQcV3IZBfOX0BYz8aiQ9+8yk+&#10;Igv8lCbw4A9G4NN3h+Lz94aTAY7GF++PxCe/+RyLyQQTLtsh3y0Uqbd9kHrVHek37iPljg+ynINQ&#10;FhSPupg0tKYWoDW9GC1kc81k58L4BAhbaOLKZEhrHlmfsDyGq0nKUYcfyAGplWEpaEjMRUN6EeqT&#10;8tQBqpUphSiPy0FZRCryPcPhffAqNk9ehkmDJ2AyGd7EobMwgWxwFAFxDGXmsFlYMHwuFg+bg5Vk&#10;iGvIEHdNW4ILyzbizqrtuL/hCMqcwpBDy+Gukz2caBpet3dEcm6BKlPZwdROXavr7EJrfScCbX2R&#10;m1uq9FiOin/8/R/V1qorjux8AwLZoItR2tSm1v5duGcLn7hYeMVGY+2+AwSSbCzcsEktb6mipSRr&#10;1jIJMLLU6sX//L+QQrMzjOxLtn/lFpfjAk1mmWSRNYLyx7MsdehCO0FOWzojY2o9zwiGtJK0sUE+&#10;CyBRN6WjlXV3su2tg6SijEy8kLqdV1lENluuZl5lEkMWWqcU5+OOryM843wQnZfM9pOpfiPpR1IQ&#10;TV1KyMlFRGY6fBLj1LCVmJ7ipqwTglAXTXIBPSEuMmsqrFZOysmuKsVl97s4wfZx2cVe/YC8nkAs&#10;4C3/EbFxvw85iiqZZSC/vc1k25VTszPLS3DD2xXXKEmlxep4sDxaWols/5lkqjLUVt1EHCDLllld&#10;mTzMLS0lq0yGjZszHIOD1N/fEgrzccn1DjZb78I3zoex8PQaLLu8HiuubcTXVttx1kfW/N7DuoP7&#10;cZBs1NrTQy35kXMN88vJYNNz1ERWdGom7Lz9SbJsYR3qiUtxrtjvZ42LIU445W6NQQ//8B9IZ+Xl&#10;VVWgiD2U9F6C0GIGyziE+hHKA/lw2tXsfcRdaK+s1pa1QNKL5VaUsZcVut+lej4pxPyCPOSVFqGJ&#10;DTciNUNNjCg21NbKhi3rl7rUQHIp3eWcfjmFopVh5bQJOX03v7ocKfn5ZEKpNDdoFj6S01pa4REV&#10;xF4vn8j+hAWpjSk+/O4PaGEFysEGM9euw5k7d9RODTnIUa3VYqEUVFWRJcgpvJdU7+9P+nzUlgAX&#10;4ojroexp7l9lAbnilNNtWLm6wCM4TK2Vkr9bBSWmwD+GvSsZhjUbi3tYAELjI2F10wpnrK+qNXvr&#10;Lu0lW72FQ9cvYOuJoyhvaYEdTWgf9rayTVAONyisaUAJpVam7algJQU5aGuWwXr5GY6cUdejekih&#10;9OpIc5lFYyOQsRcZOJadJHLIQzMbsGO4Py560AQPckNwTCTcfL2xc/l6jBKz9/dfkPUNxafvjcDn&#10;NHc/4/2Qd4djKAHxy/eHYzABcNlnE+G3/zxZoCPiLzoi7vQ9xJ63Q/iZu/DceQYOK/bg/qp9CN96&#10;GrnXXFEXmYrGTIJ5YaWa9NCXwwj41cVmopyAWegThUzXQERctIfzjvNw3ncZdrvPwWXHWXgesML9&#10;I9ZwotnrsP0knLafxvWVe7F23EJMJuObMmQqJn0xA5NkLSDvR38yDrMIhvNpIi8ZMQcrRs3G16Nm&#10;Yvvk+Ti/cA3slm/D/ZV7EHHCBgGefoiMjqE10oDG5nY8orkjM5kyvlTIDjY0LQM5BeVoqu9QQw49&#10;L+TfHR2oYh0VNzTi0OVLOHr9BhlkChzYWOQftdfcXZFcUozq7m44UxduuHhi39lL2EOGHkBwic8r&#10;RAotGJmwknV0sn84KCkFcgRbOTtX67t26ogn+WNbI9PoltnTxnrUETjVSc80yx4SANVQEtubsD0x&#10;h4WJyTiZALicWlPP9iFrAXOqS2Eb4gLXYD+1QyWOpn0qAbCRnWtIUiSyq7MRkhKByJwUgk2eGoOT&#10;c/wiCYa2gb7Yfems2h7XRZYp/wgRZiTtXBYLy5CBXKXdyoEfcl9KK82fFpNjmB/SyktpsrLNNsts&#10;rnaUlCx7++bsWSxip+DgG0gyQ2uBnU1JYy1u+bph+6UTOHzjKpxZLgKAckqOTBhJJyDHjqnZduqz&#10;AKBMjsj6QhkTVEfftbTT8qmFf0o0jtA623n3IHbYUhwOY+mV9Zh3diW+urRdrY+96mWHXdfPYu3J&#10;w7jm6o54gp4wwtDULPULghqCshx39s3lc7jofRdnfe+S/TnBMSUIp1xvYlA9WVv7QwIOGVxzewMr&#10;45Gip2odkLDABz2orS9HQ0sVWgha7WyUUnhC5aUg5aBHp6AQtT3sCRmOHKQoK90fEBiFQYYnpUFO&#10;05U1RrKerrWrg+mz8mn61rS2MT1tk7SYiPVUlAgCnhxQWcweTsYIvv+/oAZq9x4/iW2HD6sZn+4n&#10;MiannaThHRmJO94+uOzkitkbtmDxlu1qEuPRdz9QqWiqP3mBrLJqNat3zM4as/asxxmHO/DNSMQ3&#10;NidhHWSLM17XaVJfUDtNrjrbQk5glp/oiPmSSOouVFoAVXr9GPaw1i62uHnvBs7R9A0KC4JrZAhO&#10;edzA0bvncPrWNbgEB8MxIECBuhx57sryucseM4YsIp/KIGM33Y9foKWtHRWleaiqKERxVTnzKeXU&#10;CfmvgxoHoqI1tbayXuT/EE/QRpCXfdXyAxrPuDA4RfnAPsAVsclJcHf1wLJxc2niDif4fYlPCXRf&#10;vDcSX/yeV4LfsA9GYRjZ3zD6D/3Vp9hOMMm84YJy/xiCVxxqo9LRQJZWHpeBLN9IRF5zgvOWY7Ce&#10;sRb209YimkBWHZKAZpq1TWSCcthBWz71IjEbhR6hyLjhjpAj12CzZg9OzFyDPeNX4JsZG3B8wXbc&#10;WnkAt9YcxNVlu3F+zmacm7cZR2Z8jfXC7oZMx8xPJ2ESZeJnUyiTMfHzKRjz4VhM/3Qy5pEVLhk1&#10;D0tHzMDqMXOwZdw8nJm9Cg6rdsJr8yF4n7qGaHZMsjtCdh+IaekdFY4j7OiuujjDPy4ZERm0Ripq&#10;1LY0WTMmxz4FRIbjtqszGh48UFs5j16zRmBCCoHOTW1/cwwJwQUHB6z6Zi8u2Tth18kzOHr5GmwJ&#10;tieu3VI/+Tp5xxZLv9mFVfv34KKdnTrUt6S+icytBzfv2iM4Ok417goCVkV+DqoKspGanqY6Ntkh&#10;JbPHj9g5dxI4ZNeDHD8vAF4uJwGJJdXaRbZfq5i/U4gfdl46iozKMlSyzUbT8skmgDSynVY21VNX&#10;O5BVmo17vgRuIQgENUdfP7LYONzx86ZFcxUlBHvVtqlX0rZlnFqtMWR7FgBupZUn5rYAofwRrrKl&#10;ETE56QhMTFBrDxuZn0a22cffvtDWLrLMZSxUVoZ4sKMvo16nUZfdYoPJyi5jyMzpOHjpkmLgslVN&#10;zO4n332ngF+OEhPwF1YpHUJ1QwtKCIayhU7Ybj6ttaTiHDLXcFz3t8Wy8+sx8/QyTDwzD/OsV2K1&#10;3W6coDlrF+OGg/fOwz4yiCa+C1bt3kNG7IOAjDR2Ym7oFoygRXXoqhx2koS4slzYxfpiJ9v+AcdL&#10;GCTT2l1PWIhE7hgGkDETZasTfGR8or2nG5W11cgnW5O/rQeRZR0/fxlpRFo5kig+Kx9+MbFqpuXR&#10;E5oWjzUAbe+h2UFzs6KGldTRpmaHZavQdUc7xBJEZNOzrKfKKJUV7V2krt+rHumev7863+4KG/R9&#10;vkuO0rIiuO06dw67zpzBNUdnVVBSgWdv22Do4jn46sgeFvgVJBcWISW3CNnsGR+SuQqAyMLNlAKa&#10;nGwAl7ztsOr6Tuxnr7L39jmsOr0dx+wv4KTbVWy7fhhn715Dak4GktJTkc4eXrbKaP9TeKxO2RBz&#10;5p67O45eOodDxw7iBtneLUcb5jMcvuyt7EO8cdfHGzc9PbGHvaNM9rSxkv2iomBtew85BK48NhIZ&#10;C5QTdmSsp5gsMCrABzly9FBNIxr5TtmoLadV1NbVo62VDJHsu7qhgaYJFT8jh0pXi+jcDFymiWBH&#10;AIxKJDM9f41AMgGfE/A+fXcYvvhoFNneCALiCAV8IwiAI3gdSQAc88vBODpmLpLP2aDYOww10Ulo&#10;Ss1VbK45qxR1Kfkoowmbae+PKDLDwE0nELhmH1Iv3UVddBqZYKEa72tML0QlQTGNQBp7zBpeBMyb&#10;S/5/TP1ldF7ZsiyI1uh+t+97h+6BvWsXg6tcrjIzy5ZBtmyLbMkCyyLLkixmZmZmZmZmZmZmsGQs&#10;F24453RHZ07vO8b7sYYM0qfvW2vOyIicmZFGiNG0RIZVADI9o1EcSgwzqQjtqSWoDclEiUs0cmwD&#10;kGDsSuBoCBNpTShfkMOt4zdwm+36z9HFIHjyFm4TC1S6JItHV+5Dnb4+lXwAk5tKcLv3CAnqxsg3&#10;dUGmIzGb9m5i6yuifpNLQ/xTEmAT5gPnyBBhbZVeWoZoWjelPL1tdILYxhaxnhe0gXeF5VJyaQls&#10;Av1pzaXDNjgQIdlZiMrLx0W5+xQQc0gOLqGprw/dtCZe//YXVJEiqOjpwUMLUyhaGCMsP5sk2zjG&#10;SHEwCKxSsGenFtEGSdJwhb7OkNQe7+3HwNAoxmcWRHE1y2Beo9zSxa7qKwQCY/3DGCfJ2tpYh54+&#10;+n4Kog3tHSiur0Z2ZRntnwzU0/8XN9QRuLeLWlRO9fz4C7FK2nv8eUaWVtE7PiPy7sxA2dhg+QWx&#10;Sv59FNgZ8Pi0nBUHS3JOCfG/secgKw7uemIj0lViYxMUsJvo9y1sbdLPEoN+vkXs+YUY1MQHdZwq&#10;a6f7YkNKqZzuSXJNIbySIlBLAMTMuLarh8Dyr2KOD6cE+IT7t7/+jcjL34RUZ+MDZo4LtLf6ab9w&#10;nrt1sIeYaz3KOxvQPDqAzPZiaEYYQT3OEOqJhniSaQ6dNEu45AYhvCwJfsTk2khthufnoJGA1j02&#10;VtTNWoQGIJSCoEtEBO49fQoDZzckV5TBJMQFoTVpiCYG+QHrfi7ZmFhdI2aTibiCfFE2wMlJPjqe&#10;o39nIIwhEOKJVgWEpl8ePAoTioxcWMpN1lN009dpo25tLWFzew3v6GFyzdDi2iz2Xq7TDeZ2up/E&#10;cGjvhCjYRQRDRl8XqpZm0LCygpmbJ4EUsaWpeYQReHhnZBBDY/TvRWp1A33ALIQRmtf39oqOFH5v&#10;qxStfBISYEBR0TkzElqO1uLo/5e//SeBKYELyeWd3W1MzPHp1AvhNO2XTVI13AJ2CS6Iq85EYF48&#10;slvLRe4ur7GC5DL/3AukpmfAztEVrT0DmCX5vbgyh+WNNZL08xiemkV7fz8cXZzg5euBsNRYBKbE&#10;I6u2ijZFN8kPAmEC4igCyn6KZHxiGJyYiLyyUtSSVN17Q8FlZ41kBh//v8XA4AA66L68oc+09eJH&#10;LFAEFAWm9EzmSTLMra4SKD4XvnLcBsR5Ey7CfkFRuHtmEpFZSajvakeEXzikj98ktkesj4HvGAHg&#10;3xmgxFFJksaSkKTr8sFLkN5/BoFSKmi09SXmloHF/FpsVrRhq6lPdHQsdQxjspKBLQ9tLnFodgxF&#10;g1MgegPiMV9ST8A3iuUeYq7N3ZjIq0BnIL0Hh2CUmHkgX98OxUYuaA1JxWh5MybqOzBR24pBAtqW&#10;iCxUOkch28IbaWbuSNR3hNsDA+hIKuHuSSlIn74FaQJA6fN3IUVgeP3Edcifu4fHBIDaV+Whd00R&#10;FtLqcLitighlPeSYOCPDwhVJwRGiUiGV5FZWdRW8E+MQnpeG2PxMJBH78SI2EhEfjXECk5/+QoH2&#10;3Zv3uWxak3xKGEvPKqu2GrVjfTD0cUcwrTUTTy8cuCSBuPwikpxLokyJk/+cCy9rakFOYz2eeblD&#10;jtZxenUl+ufmhS1cFMkwMUCJXpcBs5EAiv37FucWMTI0hgnaL+zOvLW3hd2XzwlUuF2L2BcRjtmp&#10;BSzS2pkd7kc2PdfIxAhUNJchtzQDuWU5qG9vhh8x1e6xcXTQusmpqiRJXI2h2UVSU7tiRMUKfa48&#10;An1u3+Ri5ucvmd2xzCUJzmRHsD1SFnSJKgRme0RA+HvZoZmVGucxV+nijhWW5DwwfXFzhQIxEQ9S&#10;cLX8mRaWhXLbJoa7QKzVMzYOgTlpiCnPRcvooEhD8D5lfHlD5GaMiFBEQRLy2iqQUV2GmJJ8aLja&#10;0nPKEa41e0SeGgg0C4nxZdTko6C5HI6x3khpLEBkVQossx2hn2kJrVRTGGTbwjDZCZ55UcgfaET5&#10;QBdqBvvgEBsCv+REmPt4Qc7qGa5qq+ERBakUAj3/FAJK2ofBySnIbqhCdm8Nisdb8QHX+nDFNC+E&#10;ipY2OBH74lwT1+qx4QHXrbHlT313N2rbWikaDCCEXqSFQIBzdKzXudjz+cs9LKwuUMSYp0XySvzb&#10;JgHQxvYiJmdHUUfywicunrS4DzLqqhCUngpDL1eYBviIvF0wgY53SjLc4mOQ1dyMdGJ/BR19KCEt&#10;H0cLO5puVCYxRu7FnVrboA88iKiqfIQQkFnFBYp2M66v40jKA1z29nawSwx0bX0Vr2ih8+dgRxkX&#10;YnwpNTn0mhmwDPcg2esBDWdzeNPvnaEFzvZJeWW0kXIK3i8ginpjE1109RN4vcEvf/mbkFn9tLhL&#10;CbhWaRF0TUySDJhAcn4xsbw5IZ0zSAY7hoUgrbwCRg5OyCktJxDdIImzjGW6TyyBWoZGSEonobGu&#10;AWsUbfmQpWtkEtPEJDgPs0TAzS1P3O/JnQCceuAZs+u0SLkUiWfADkzR7x4ZRmJEIqSOSUKCT3qP&#10;XMU5Yn7nfiC5S4B4leTklYMSuH74Kq4duAAVYoiRt9RQrm6BuqfOaDbwRKtFEDq9kzCT14iV+n7M&#10;FreiLyAT1c88UaXvhBpzD4wm5GC1sQvrBH6rXSOYr2vHSEYJuoJS0OQQhhxtK2QpG6JCxwEDsQWY&#10;bx/CVEMXhrMq0UxMMt/AA/GqVohRN0e8rhUSdK0RrGYM6zvEAs/LQPoUs8BbuHv+Hu6cIxlMrFD6&#10;hBQeXpSB1jV56JAENrypDLs76ghUfopkPRtk27giKzAYbT1d6J6bhkWAB64/UkIuybC6gRZapz0o&#10;riwn8JsQsi2jpBRBifFYfL5N67kD0bSW52k9rdFmd42JwDN3VwpeeXAKDCG1kYneyRmRemBPujJS&#10;OmzokVpRjkxiZPktjcT480XObYvkbG13D6y9fUVbHD8zDtJiXgmtvTHaQwPDI+LZcbH01t4SAQpd&#10;BFic6+N/36CAt7u+jtmJEXiFeCAyPxrZjRlIKY5DUmEq+qcm0Dc2KaQjm7g2dneBZxO3E6us6+zG&#10;0NwcGga6kdtULXJffMAhgI3WP1+cVtmgn8usrIAtMTbPiGhSJAS6mztg5xfO6/NpLgMXH8a8+XsR&#10;Nuf9N148J+bKB3ovUVTbgPLmdvz8n/8tWCAPQCtsbaf9G4f4skLBOLmFjtklF1HXD3bSHnWBWiiR&#10;nrCneBxoBiVvIyi4G8E+Ngwb9Ps4LZRG7NEhjtZIKamawV44RPrBkfZ2dnsFXPK9YZBqBpUwXdgX&#10;+CF3sA4VY92oGO1BA63/WlJEZpGe0HS2wnc3LuHyU1V8KXlRtO2yCuP93zI4JO7Jm19/RWRZJvzK&#10;kvFBM1FuBkCuWWL/MzYeLGluJYk1ghQCgqKGJpS3taFzdBhVRLvHiNXwSL3ZtWWRe6hsahKJ5ZcE&#10;PJkVVXhqaw9VAyM09vSLRvLp2TG4uVvRRo9FfH4+YgpysPnTW1ESU9JGjJBuGrefuUZHwzTED9YR&#10;gbR4G9EyNYec1i6U9g4hIq8AjcT+6mkBjs7Mg2cVuBHFtU7whXG0O+wTQ+FBUT8wJRXFFJ1nVugh&#10;EnC9erdHC20TQ5OT4L5BbhUzDnSES5w//AuicM9WDY6pvggtTYJzfBAMPJ1gy++BIsggLXh+gItr&#10;67R5hjE2Now3BGz8bxw5X5AEWN59gwoC9qQCAr7FFTT09AnWzPInubgI5t4eoh86q6QSDZ29osxo&#10;nmQtswPO95l5e0NW/ZHIYfEwGP5cBjYOonSHk/jcxzhIgCoS1gSAIkFN7I+fgZiwRYuVizm5nCc2&#10;NJ4YIDG949cE+J0hpnf56DVcJ1YlQYB4lZjg7SPXcIcA0JiYVcZDA9QauKDZxBs5iiaIvK2LYotg&#10;lPpSlA5KRoJdIEJVzRF0XQ0R15XR6hKMhapGPCdpJbpBppex0TeO8aJ69ERko8rcD2kqRoiV10aE&#10;jCbq/OOx0NiL8eoWdMZko9IqEIlqVvCReQJ3YnGhSk8QrWGE6EdG8FfQg+5lecic4hGctyFDAHjv&#10;tDRunriJa/Se71+4A01JOWhJKkD3hiLJ4Ifwuq+NOF0z5Dq4IcPTB8011SQNOxCYFY+oomyU9TYi&#10;rjQNNZ2twoWH17h/fCK8o2NFgXBoajIcfX1RS2vtzS8/i3YyLl0aW1kT4MWb5CdiVAwg3EXCP89E&#10;oLKrG4nlxUipKsLA0izaRvsoIC8RsLyi9cDGA8SgSS3skOTkQmbuaRUF07TJ+fSX83wvXlNAe05E&#10;YX2SVMpzsSknCTSXCcB26bmO0VpPyIhFRn0W4iviCWTjkFiUIcq62Np/e4/e39v3XRMsoxlseL00&#10;D/SjursdWUQw2kbGSOozk3tBsvaVADUOnjHZGdBzd8RNTQ08sXGkz8ZdHu/TMdzzy8GdmSCDJdcF&#10;7r1mVfRWpILY5Yl7lfnQsqqjW7w2V47wnO/K7l54xcQgv6FeFFCzSuH3xQOPYivS8TBMC9KhxPTD&#10;laCbag7jTBcYJLvAivZwUVcb2miPZreUwj0xEAOLsyKX2jE6jgoiXi10T+Pr0mGZao+IBmJwvVXI&#10;6a5BzXgf6oltst/n0Moi9HxtEVORj4CsFMibPYOaubmYDcQ94vxemZjwXGN2xg4jhcC2XR84BAQS&#10;45unDT+GaZHo30IdaXO3uGjEFBWgZ3pGLJjilhZ62MPoZ4snkmWVrXXwiwmAtaezyHWxX14Y0X/b&#10;wCCom5pDkVhdw8AgSilShif4I5r7eZOiYR3gCSeSwKkVxcQm24kFddL39Qo7LbeUBDx0MoVNhJ84&#10;YWsiNpRQUkXfS/KkvQP9w2Pom5gmetxMQOYGbR9LeBfGwD0rGn45qVB1sIKimTHyqmswOz9Gi2wW&#10;Y5N9KKqpIhDvpEg9RIt2EiFpMQSg/tALsoRXRjA9oDT4ZkXCJNQZz/yJarvYE+3fwAzdj+nlTWyT&#10;dNimxcN1WgVVNXAJCUM6LYKwxBSYEbvTNOSTsGIx63iRJME4SaYaksN+dA85mcxF4JzzG55ZFI4h&#10;rSTXqvoGcFf/CdRtzGHv50fSrRqFjU1ILyxGSW2dqI2aIPnNfakcZdkGiBPFhWVVCAiLQmZhiTix&#10;Z8ujXQLkxKgU3CXAkCCZe5GY4IWjV3GDp8CduIFzB85BimSw7LEbkPv2LLzPyqCNZOhsXiV2O4cx&#10;mlmJ+GcusJPThQ4xw7vEuK58LwG5/Rfx7AcJuBPzGkgrEIOOhFHqyg5eru+Jchi2vBpKLEaVbQhK&#10;LL3h/+AJnp66jccX5aBx4yG0ritChySsMQGpzuUHuMf+gyTNA+U0kaZthkwdC8QRC7S6oQLlM1K4&#10;RSzwzpk7AgCvE3OVOCRBn+s6yWR5aF95zwKf0Wu6y2q+B0BLR6TZu6GlqgqtxDRs/d1g4+9LAFUC&#10;JQsDqFqaIockYUBSEnSszJFaVCxyemllpSLov/n1F2QUFaKTAIONZ7nGbnZ5EWsbS1hdX8bsCjH2&#10;HZ7J+6M4uOP/n9lcQ2p5HrLrS5DTUErA2UbBiuvNuO1rFzs7K3j1chebBFQcwPgSXpEEQlz68ooA&#10;cGtxFC2VuaitrcUw/X9NbT3aa2qxPDqG0a4upGanIoxAsLKjnoLqIhGAbhTQuhDjT3e2sLw0ho31&#10;acwvzQsQ5HIctn7jEbU1Pb3oHB4XsppPbIVBMUntHlItfpER0LS2hIadLUqILPz+X/+PAGYGaNH7&#10;S1Kfqz34z/zvfPjGDtb8ZwYQ/h1ci1rW3kmKa5PA5Ge0E1kaWlxA/+wsmgg7mCTwISTLYJa/dUMd&#10;sEt3g36KKbRS9GCSYQ2HQg9Y5buRtPVCUGUKCrsbxUyQ/vkZkZLLKCgVZw5NQ0PiMLFusB2J9Zlo&#10;mO1FSnMxomuzUDzcBJ+0eJQ1d4gDrsq+TsKLYsTk5yGpohSDS8vooaDBrvZcf8sGJXzOsPvLr4jO&#10;zxEHmx+s0INhf7O1rRVRlMtV2a9+/w0+CbGigXvn55/A099dIyNhGxQkiny54rxpuBeROXHonR6i&#10;BzwLC08vONPN1bCyxDUlJfEmHIKD4JcUS3I3Gpa+DgjOSMQdLXU4k1ZPay5FbGk2EospWrc1o46Y&#10;aDxR8yc+9tDzsoe+ox14PkMnUf55ir65FZWw8fCCJ1FaI09XBOSnwCsrAfrE6DS8LIkNkgzODIFp&#10;qAtSCzLQ3lCG2pJ0dPe2E3N6IW7mEjHW1fVFwejaezsRlhyL5PJcROSnoqS9GZm1FQjKTCY5HIvA&#10;uATEpdMN7+1HDYF/S3OLKEblUhh1EzN4Rcfg0k0paGlq4cAPh+BCMqx7fBqzq1vgmcZsxDrDrrkU&#10;CbnGirtsRmYXKbgMICw3FzquTuIAR1pbHfZ0n/QdHdE8zL3Vy8KqZ2NjBYMTYyLC8on7K2IJvAh5&#10;FkT/IG2e9m78/PtfhVThjRcbmgBFYk4KF+5BioDk2ikp+iotcoCXv7+Ee6duQeb4dah9dRrp19Sx&#10;klCAF31jeDG7jBdjFCGbB9GSmI9Yc0+4KBvBQ/EZwpVNkGXkgqHsMmyPTBP4LeHlwjpeLz/Hq/WX&#10;xATXsNTcR3K5EZ3EAhsCk9EcnIlC+0gEPnGEjrQWZC8qQJ4ulasPoSypApUzd+FyVxOlBJaNjsHE&#10;HD2Rp22NAFktaF+k937iGm5yWQy9dz4JvnzoMiRJsj+6IgdtYoCa9PWZ5AM43FJBjLYJ0o1skW7n&#10;jrSIKHQN9iOtvAS+CQmwCQqEhJoynLkjKNBfbKTq5gbUtb9P43AZB3c2cX9tQnYWXv/GHQ0v0EPP&#10;YGh8GAtLU3j5egsLpHQ4D85g8t6UgD353qG0qY5kaSYqiWF2T0yKLhTxLN4SU9reFqeqXDbCbXac&#10;4+PaPsEmmYW8fYXZ8X6MdLSitaUD/pHRSCcV1FJVjb7GBoyRbK+orUbvzBR4GiIXyvMhQj8F/y4K&#10;ssvLC2irLkRNWQa6+rpE54k42WXQElUa77BDG53Bj9chd11MEejPE7tls4H+sXHU9/SIej42KVjf&#10;Zh89YpL0swyEL0nhsfsNvx7XJ7IZCEtoDhhTdC+WdvdEX3s3kZRlAnlugRVtfwSePDaT3XHqu/uI&#10;EIygY3wEiySfK/sb4ZrtBvdSd3hX+MIu2wWmaXbwKAtGckcByoZaUUaEqGduGlPEgtv6BlFI6tM7&#10;Koo+w48i9VVDIFg/2Y2Y2ky6SFWMtCGxogj1fcPEwnm2OKejZhCdRYqkuwPNJI0jc7LRT8yaWxA5&#10;CHD9ITcdROZkoX9hgQCQKfhP70QRMxuYcqX57stt0VjMpSNM/TnnVkTRookoaRVFp77ZGdEYvv3j&#10;CyzurMErIgLHb0nhkqICAZyGSEKaeXvhhooiPGIjEJmXiZD0FHFyZh8cjKjiTPhkRkHLxQZyxnqw&#10;DQ+BZ2ICDP1p86WHIyAvDt6JnNgeFYWiPI+Ep897xiYgurgQbomRsIsJQihJHT0fNxgEe0PR4RnM&#10;4+xhE+2IqrYqjI90o4/Ab5rY6ugUPSySFbNzw5igm1aSn4Gh/j6Ucv9xcS5C02JFiQAXKu9QNOVC&#10;087hURRTVHYkYHMND0NQYgzMPdwQRDI7Jr8AxfWNcLF1gJejs8gjecXEkhzuIEbxFyEfXr37kSQE&#10;LySu63tfesBtP3VdvYguLIC6vRX2XTkPIydHAvlxVBLDnd3cQi8tcHbNmFucwwBtUs4P8cLkDbVO&#10;rJBLELjxn11CuIqfa8d4U0YFROKxhBwenpWGHMnIewQmV4/fwJkD53HtwCUoECuTIylscuAKhqyD&#10;8bq1H28n5vGKGN3LqSUCwXns9k9iqbYbwxkV6I7NQX9cHubLm7E9OEngt4yXi+t4tbSJVzwjZG2X&#10;AHAdS019WK7rwmJlB0bz6jBIbLKbJG+rXxxqPWJQYBuKNEMfpOq7E1h5odQxDJ3BKegnsOxxi0WD&#10;iQ+qdR2QqmoEEwK2W9yuR+z1FgG21EkpXOAynu8v4C4xQ+3r9wUAGtD3WV1TQIjKUxQ4+iDXxRfJ&#10;7n7IJ1ZcR6pDz94OfokkG0sLMLAyD0taj4UNDcKFZICkFptvck0m51hZ7v7417+SsphAQU2dmED2&#10;469/xZt3xHpebolc2zuuM6XnyD83u74hkv5cQ9g7MS4OAgS7oADHAMdMr5197ujPLCW5ppNZlOju&#10;EIDCTIueJbGnvb2XIlc+ubCMclqLLa3NGBzsRT9t3hpSPVWNLSKtMkugMz49Te9/A6Mzs5ghtRZA&#10;ATQpJZZArB+jswu0NvbEehD9rwRqnCrh6XJ8cX3uKimYTZLlSwTO8dmZ8AgLJWm4hMUtYqokkdmV&#10;hR1sBAgSmLGE55Nilu98aLJDDJdnA3N/NbvicP0v57/5tPg9W+Q84RvRgx1VlouLGgoIyExBVn0F&#10;Qmnvj5BETSTg8szxQWhlGKJqkpDVXoqywXpUj3SgqL2JGGANUquL3xeME2EpbmxGH8t++vPy5i56&#10;5yeRXJ+DwMIIYnvN6JwcI3CbFWYtY0sbmKfPskbveYqCVttQNzLKipBQWoR2ul8c7IQkJ7XEM58j&#10;szOgSyTrg513r+hhbmOBItXum9fY2p7H3FwfFrd5xOQ8+ojVcH5j4xUfjW8Ly6b0yjKScSMCPIxd&#10;7HD2njSO3qIFq6kJZVMj+KcmwTc5ETI6GiR5vRGUlizKEQaIciZXVcAzORo6bkSD4yLw2NUBRkE+&#10;cIyLhISmEtQ8TKFq/xQeUX7oJcn6hjY8z1HlejoXipR2ESFwT4jEfRM9GPq5wY1eK45umnW4Hzzi&#10;Q0iO1OPnP/+Cn35+S6hPD2R5DUVl1ejpaENtZQ4yksKRlhSHNVrI7FHWNdSPgYkBWphsZ/+jcBR+&#10;RzLlpz//GTz/OK+qjqR7IgIzU2FPTMKT5O9r2hCj9H5S4uPg4+2NcALA6Jxc+t2dYkPxcGqehfx8&#10;d42Y3CItIDaIYJPUl0TVn9OCyMDxm9dxT1MDY3RP+GfYz4xrIpnVcbnCxOqyKDrlgdvsDPJKlBex&#10;RTjXkLETLlsw/Yo92kw8+DnCOxim9x5D75oSNEgm3jt/BxcPSxB4nIPskWvQuCgL5e8vIorY19sK&#10;AmpidK+mF/BmegmvCdxe09dXfI0v4OXQrHB23iJA3KO/v5qjqD6/Ruxvk0BwA6+IAb5cow0/vYYF&#10;ksArdK0xENK13jmK9fZBLFW3YiK3EsPJxRhKKMRIWimm82sIKFuwVN6EhcxyzITlYMAuHK16rshR&#10;NobFlQeQOnQVl4ix8on1zRNSOPv9ZZyhv18kIFe5eEfkAZ9IyMPkiiw87qkiz96TGKAb8hx8EO7h&#10;h8bBAdp0NYgpykHTWC8plX7UUeAdW1oS5UWco33z578RILYgPr8Yk6ubohTriZUVbj9WF504POB7&#10;dZtztWsETvMYnl/ALBGEsjZSPsRMuFbz9c8/Eujs0LMl9kPPgCcQspMyNw/sEOPhQ0EOfMxepkg5&#10;jNN64ZTKBp8+E5hs7/0dEH/5GQMUAGtI3mbThi1rq0dtYz26WjrR2TuIfALGmalJdDc0orenCzv0&#10;O/s6OpCekozWoUEMEYthcBZ1r/R6PK+H/TkZgLmmj92YOQ+3uskn2LsISorHA8OnRFA8MUF7gE+P&#10;WaHwenqf83svfXlS3RYBI/88M0BmtpuvuEbwJd4Sw+O1yhezYlYgI8sEOiMjyGioxB0nbUi5a8Ex&#10;OQLjtDaLW5rQTp9xfu85+lZGkVqbjoruFvA8cM5fs08ij+ic3V7H+NoSve77OtgJCgzcbca1igzE&#10;/US80usLEFUah5nNZVJTvWgjcGPzBq4fnKXPPbG+jgEKFuOL85ggWd46MkgslIgEByR6TT7lZrYa&#10;V5iLsJxMfMA5JrZq2iAa+5YeBre1rWzMopoAo6S5Tci4teermF7sx9h0P/qnxlHe0UJMzgveyaFo&#10;HuunFyuAKVuQk2y8o62J8/IyuPlIFQ8MniAsK03UxnFk6J2aQkhGCmxD/WAfFgTXxHio2FlB8rEy&#10;jL2IGqcmIjw/C2FpcZiYHyMw+Ino9i6SC4pEQpQHsLtR5OonYA5KJUCKDIV5hDfMwjyRVlOBGboJ&#10;r3/6Xdyw1II8MdwmubQMD9XU0cAdGStL4Gn6/fRanAvgLpE3xNJm5sYxPTcjFsFLkie7LzZoAXP9&#10;4BjdaLqpK6uiop57OzkPt0wMgKdpsWV4FUljc1dXRBCocWE4vy4vGrYY31idwOzMAEnwbbq/P9JC&#10;fSfKE7KraiCnrgGeSVDZ3kX3hRg1RdVEksaWFNkbejqxTBtOTM4X8vctbRqSUrs7tBD/7kBCYM0d&#10;A8wyOHpnxNB9VdKFpawm1IkJ3jsthauHr+A6yUf1c3eEvHx88DyqrT3xU9843ozNEfsjACR2/HJ6&#10;Ea9nSd4SIL5gVjhNC292FS9m6JpbxWuSvS/nCfgWSSHQxQD4igDw+cQK5us7sNxA77e+G6tNvcIU&#10;dYdem3uId6fp5ycXsTs+i+ejPC9kHNsdQ9ggwFwvqcdyfCHGXWPQrueGTEVDmEncx40fJHCZGOtl&#10;Ar4rh6/h4kFJnDpw4T2TPSgBnRuKMJRShvnNB7C7Li9kcDYBYIquKWKNLBAcEoyYvBxEFWTDPTYc&#10;BcT8dilobNLm446mNwRKnC/jTiBjL0+Uk6Jh3zyflDgE5aTBmdg+O3g/f/uC1v0aOmjNlbW2EWPI&#10;FrNqX/38Z7x4/RJ7LzhVsSbyb7yxRGnSWwKL3RVsbU5jaXGSmNWecI3hUqzFpTnMLszRuqKg9obX&#10;GLFoAi52GuL20EFaa0MzE+gmyVhGYNBMzI/b1phRbtLGHiZmu0AgzvJ5mzb/W3p/7FTNRd3cr89G&#10;JCzxGIh5s/OpLss9rshg55kdYmcVdXW4p6qE66oP4UMEhSffsSHC6MKiMFzgGTYMfmyAwiMlOBC8&#10;orW2+2qb/o/NZPli9seege8dl/devRPF5C5ELFxSg+GYHQS54GeQCzGBsou5qEvc+/kX2jtrBMg7&#10;dL94yh4xViZVu2+J1T4Xh6+cW/z1r38T6oYPG1+xsqGAwgyZ3xODO3dDTayuIKepHHXElPMa6sVJ&#10;PLch8gheNjfpICbPhePcWbX3mlQqEbehmRlwh8k47ePJlRUiHNuIJlVaR+Tng/KmDnHTuJ+WaS3b&#10;ufPpbTmBX2phGelqnoq2g8WVccwtT2JyeYYk8DiSy/JxWf4W7qirwD4oGHYBQfCLisX3F87jwNXL&#10;uK2jCSVLE9yg/3cOCRG5l6qGKtT0tAl3CIkHD5BQVg4jTw/4JsShghaZlbcPRYpJ/Paf/4UficEt&#10;ba6JU2mvsAhMUyTmqvlp8eH4JOcXsbjDinKh7mYPp9hIYbzKp2T1FDnvaDzGUxd7PHN1hLWjk8i1&#10;cL3TON2kNlrUs7RAtunhbdAi7R0dEiUFXJX+4h03oW+SZKAbTWw1PDtLTMibXSH2w8BDC29lZ5sW&#10;7jt6YP8tQM/Axh4mTs4U3V+JXA+bQaysk2wZ6cXwSD+B3ytRJpNVXi2q97lmrY6Aj4vNm/tHiMLz&#10;GM9dCjqdePBUHUHRIVhcXRcbiyXuq3dvCZg5kr8m4HsrCl/5+/mwheewrr14i5LMInjrmMFC5jFU&#10;if0pnL6FeydvQO7kTWhduAvNC3egfugi2v2i8W5kBq8IpF5PLuA1Ad7LiTnsjc2SDJ4TAPiCAPHl&#10;LLE+BjCSyK/m1rE3RwyQ2N9rksAvV3YIAPewN7GMxcYeAYDzVc1Ybe7DNjHH7bEZbNFrsn8gH5rs&#10;ErN8PjqLPWKUu8QOt+o6sVlUj1VihtPeiegw8kSuigmMiQGe+/Yszu+/AImDV3DpEF9Xcfq7Czi5&#10;/xxOf3MO8qdvw5pA3u6OCmxvyCOMZHCxqy/KCATTnpkg3NkJYXFxyKIg0zY6JkoyXv1EAWRvAxvE&#10;6t79/qvIU5V2dcCFVMczL1fYhAfCNSkK5gFecIuKQEnT+xGYbOE2Mjsn0iOcj+bnxUHyBbeGbi9i&#10;nV6PR0GukPRiC30uRt4m5TQ/N4T5+Ql6Zj+KE1HO6S4uE1PbIdlLamDvxSaBJIEZPUsOclzzyaC8&#10;TSyLe4ZHiNWNrq4iNjdfHFTMkdzmrgs2FxEO0iTP37zdw0+/ULCl98myvY+C+hwBCauHZWK6DBzc&#10;x8+slOcT93R3IycrBzYurihvbUX35CSx2R76XfPoGuUBS+viZ7hesIGCPbs1zdAafv0T7f/nC1he&#10;HyMgnMfO7rIYI8CVH1zN8I4CQvN4N55F28ClMBCm6a54GG0BxQBLhJfkitw7p26ev6Kg+Yak7Zs9&#10;vPmRD1XeAygzcg72XAYzsbBCzJrXPAWI10wAXgs8El1RRCyY1XKJUWFbM4FgPcbWVtEw0I+y9g4M&#10;La2KXuxBzvfR/nhN93KHAtTw1AiaegcIZLcE+SjtaELzUBeSSnPhR4TrA65ryqfFUlRVK05JuP6M&#10;batYkrHDLPfn9k9Moqa1GS2Dg9CyNoO5tyvuqavj8JUrOC17B9e1HuOkzD2cviWFa0oPsP/qJWEo&#10;cEFNEX86fgjXFB8gJjsd/iR5XaJCScaGIqqwiKR0NYzc3eCfnCSMDHJqapBeUi4Ajk+jRokhcQ5k&#10;cX0Zy0uTmJ2nqEqRjhO1XEnPdUgNw0OQMzaAJun5XIpwXP9k4ekt6grtgv0QSnKcc28v6GbzAJth&#10;igYF1dWYIunDnSzsadY6NCoq0vmB8KkVF6fuUkTi4UdeMfEETN1ioS6uL2J+bYYY14ZIHs9z+87K&#10;GpLyChCUkCgG0XDtFzu4rHCO9OULzFDESSooFAyCLYXYBJIZ5TptTHaZ6egfwAT3Sc7zeMVpJJdk&#10;o2uAwHhrU1T2cwTmmkFOaLMk4EMSnsMws7IuAHuZgHx8chaJ/lEIN3SCyR01PCT2p3JWGirn70Ht&#10;vAyB3z3cP3UTt748hjrPMPw6RqA3TgA4SixwhIBveBq7Q1PYG57FLl/0/3vEAvemVsTXlxOL2CMm&#10;92ppA2+Xt/BylQBwnQCQwG2xbQDzte1YqWnDJrE77hLZInnNDjHbBLA7fBEYbrNrdB9JkTYKCNVt&#10;WMutxnx4Fsaco9Bu5I4cNVPoSzzAoa9P4uBXJ3B6/3lxgHPp8FVcICA8/s0ZnP72HCSICZrcoqAq&#10;/xhWN+Tgp6iFdAsHFNq5It3YHIl29rAxM4fqE31Rz/r2z7+TtGMXlT26f/PoGBmDqqExzH19kd/W&#10;hDiSne7xMUitrkQ0MfBukk+ci+UN2dbbg/rmenSQ9JwiBSPmhNDa4/nBy1ukBra3kVZcJjzxntP/&#10;sUMzu8G8oM3Hm5AHdS/QnuJ+V+50YObH80c21+ewtkJgQmuMi9tbaYNGJCQjKCaOWBmtA1oPRXX1&#10;yKV9yQcLDHwcaIdJRg/Rxe7MowSwxfVV6JkYp01O62eOZN/0OMaJnCyR+ugh8Ge2U8qlY/yZhodR&#10;Q4SjrL6B1tKPGCegKCNCUthQg2UC4AH6DLy2fvz9z6L8593vfxPA8+LtcwK/ScyRdF3dnMDK2jSp&#10;IAIqAjaWybxGQ0tiYZZqB7/KUJhluEEzwRlaEa6ILy8VoPaKJe3rbey+XCGGvCRO2HcJ/Fc4bfDm&#10;Z/pdf6Hf87PooNkhtrnxcoHe4xIFGiIatIc4pcT5SVY9bOjQPDoiKlPmt+h76bUrO7tEZcUIsU1u&#10;m+VDJ35fY0TW6vpbieW3iQMbv/h4SGjcxx09ZViGuuKxixU+yKutg2dEBHrohdnWh5P3/ACFtKIb&#10;E5ORCwUNLVyQvoMnNrb49vIF/K99X+PjAweh6+SIx44kYTVUIGOoh+PSUvj45FGcUpSBlIEWvrpy&#10;Hvsun8U15YdQt7WEnJE+dN2dYRzoA9+0FKSUlMIjLho6Lg70NQaZtbXiwIWj5gx3oWy+ADdh9xLK&#10;d3W3kYQgZkELjBfga2JFbD3OllP5BHxtJCEyyyvQTg8+IjMbIalpwlGW8xbsBfbm3a8UVd6Ktjz+&#10;rMwAeZFzRTvXQvZMzaKVvnYMjFB0pxu7sSZOwNhVopIYAUei1a1lYsHTdNFDpIU7SsyNvd34dbjf&#10;ualvCPF5Rciua4B7ZCQS8vKwSA+EW7QiCAB5himfyPGxvqWnF22eUpIFWxghltjZ147k4lyEpCUS&#10;65gm0KaoScybWwr5RK+uqw+pRSW0gUcwPD8nToc5ec3OOw3lVYiycUe2dzSM76kTAN4UJSMal2Sg&#10;cVEOjy7I4AqByPf//CWyLN3xl3FifsTSXg1N48XA+PtrcBJ7dL0YmsGLkXmSrezyTDKWzU27RvB8&#10;cAqvCfzeMvjxtbaLF/Pr2CTJy4cgswV1mMypwFprL7bo9baGCfB4wDoB7HN2YKHX3u4exlZjN9ZK&#10;G7GUXIRpn3gMmPuj+YkDMlWNoU7v88C3p/HtvpP44etTxPwuEghK4OKRqzhBDPDkN2dx6YcL9Nlk&#10;4aygAdu7SvCQV0fKMyvkWtgh08wKiSbm8LW1R2BUDGqIUXMLIw/04narJdpwjsHh+OLkGdzT1EIa&#10;D6tq60R6WSUq2ruFEwynKrgMg3vT2wZ6MbNE8nVlQaRPuDyEpRiXQoWnpog1x3ZaoxTU2DY/II6C&#10;ICmD8uYOdE7Po6StC+UUPOc3d8WhBBdAb1IQXVkkybayKE6W+ydnxHrnus7MomIKtu3CYp6NAtY4&#10;n8ygS79TuF3TazQTO4vLySTVFAFTb0d0TYxQIF6i90fMh+Rp70gfOkYH4Unrjx2J+PO1UZAd7ulB&#10;Ge23jsFhYl8/YZACQW1THbG9LvQQ6A7ML4mT3RXu1Sfw5uDKJXFZnO/v7xHdM1NLbH66Q1KbGBof&#10;8Pz8K0ZpL1jGeiGuOQtJTdmwyfGHbpI7LDLDoe/jIVJXb38mJvycPu/zOZLz8+jp78LA9AwB1hpa&#10;BkbF/uFyLg5Uu28WCehovTDbfLlG+31XAOB7GfyWXo8kLktmAjlWVWXtbegjMOdpe+wGw4dS3HJX&#10;zcyQiERuWyX8M2NFS1xASgqu62vgjIo0rOk9a/va4IMZAhA+KucFskORZpfk3+bWAt34t5imzfVA&#10;Tx+ymho4JSmBjKIcAosuHLp0Hrr21qifGkJwfhq0Xe1wS1cLR27dxOeXTuOi9kOcUJHBJ2eO4Ij0&#10;NXFCfPOJOk7cuwkDR3toEBhef6SCaw8f4KmrA+6Z6MMs2B8Wfv5oIzY2RIsvsawUyaWlaCJAauju&#10;Rz99WC5nYdBj992d3XWKoAQStEA2iLVy50pxQyMBxCgB0zK26CH/+Dt9748v6cYR7Sb5vLVNrGmN&#10;HsBwL0nIbdGczRY+XfQzSfkFtFh7CDQrKIqSJJgdFuMCGYC55Y+LQDfo960QYO3wSTktEp6Dwo7P&#10;/HV+8zlJ7yGEZ+QghNjnEzs7WHt7i2lx3rQx/BKSRI81lxLoOdjj/AN52AX4i7q0nLIyenB7yK+t&#10;QUJBHtg4c4kY4OYuXSSb2IRhiMCWm8qZdUyT1OecjygPmJhGhh8xagMrpLkFwfjOI2EbZXDzoQDA&#10;RxeJ/REDPP69BD7/x6/gJvcYvxA4vRwiidY3jr2eUez1DuNF/xhJ1Alx7Q5MEGCNY4fk+WZTN9br&#10;O/Hj/Cper2z//RR4m8BviyTyCnb6JoXt1XbnKMaS8jGeVoTN1n6sdw2JMZl7JImfEyvcJRDdaerB&#10;elkTlrIrMBedhQm3SPQbe6NZ2xZZqiZQOiONb789ha++OYmviK0eIjl85odLuHDkCs4euowTBICX&#10;D16EBsl5O2lluNxXh8d9TSTpmCLHwgapxmaINDBCAx8cEPMamFsUkT8wKQVP7R1hGxCARxaWOC8r&#10;hzySeFUt7aQ4KggkutBG97FBpCMIeAiYuDWzrLkVCSRDm0iFMGMRYyJpzfBa8U9IIHbVIhL/7AJe&#10;19UjLKM4NcHF1AnF5QhITheMhYuLeUavSDHRHtveoQBCr8VrtqyhSayhn/76n6KchbtSOIXCJTV8&#10;oMI5RgZdPkAT09FoPQ5MTIhUUkFLJbGhTsyRRO2f6iMwHaa1uozK9laYeXiAXaPfkUoqrKtFam4W&#10;GnhcJr0Wn0qPTU0jrygfrv6+cPALEPeqj4CwfmhAWOSPESCnVFVA28UeNf39KKZ7VdTUDp4BxG7X&#10;LNl5/2Q3VEPd3xpOKSGIKE+DeZY3nqa4Qy/BB1bxYWieHKPP+QJvXm9ge3uJGOQCgev7gydWRM09&#10;pAi4YJzuxy5J5N3XFHRfzmHr+TxWiSlu7nL9LecEefrbj8KRm98b74Gi9maU0H3gMwE2ZeCT+ecU&#10;ZLgvu5hAu6inEzl0j6JLskQdaPvUJJJqq2Dh74HwgkTo+9rigx/pgzwnxjdEb4iTttvPaaNtzGGU&#10;WEhubQMM3dzx2bGjuCh9A1YuFgiI9IONjzuqR3qR01GL0OJ0WET647SiHJStzHGYQO7s4/u4qveY&#10;GOAFfHnxND49egiPLI2hZW8FNVMj3CL5fEv1EVzDw3FHRwOnlWRg4OcBu8BgdBIzySDGdEbuLuQN&#10;dBFbTIyKC5tJQvChxS6DNGn7pZUxAio2YmhCNklpztnwSRO36XBegWk+O09w7mx0dkYYESyQJFgm&#10;OV1QUURAskWR7C3aOprR0d0Cex8vRNLC1rCyJelRhUVigAxW5bTI24eGMUzRkeUuF352E93mwxGu&#10;0Wpo78LgJL02/Z0Hp9f2DED2sQaM3FygZ28Pv9gEyOvrQ/GZIVII7LZpExi5uOCqihLu6+tBkzau&#10;whM95FbXoqChGc3D4yJXOEbSgcsX+CSxmP69tm9QJJTnVun5EPVnCc7MYXRiBrm+kQh6oA1/FT1Y&#10;S6vBjC4dSQVifnegK/VQWE0d3n8ZX//HIUh+dRyLFQ14S+D3vH0Qux2D2COw2u0YwC4PRursxzb9&#10;eaulFxv1bVjMLcc2/fnn9V28WSL5yzb5M8vE7ojZEfhtENittdPPDk9iuYwCkE8MscFqLDd2YaNt&#10;kF5rGDske3caurBd3oTlrDLMxmdjMjARww6h6CH526JliwRFA9w4IokvSf5+SQzwc/q6b98ZfL/v&#10;tLD0ukDXCQLES/T10dnbsL6uAM/7GoIBxj7WR465NdINLRBraI5QD2/4R8WjsLEV1cSYzP188cjU&#10;FKrGxjhz7x5UjIwpsA7iJwKH7EpicxlZopOBv5fZ+Tqti7j8QqgTWLpHRCMqPQvPiaG0DY8huagM&#10;cblFgjU1dHdTABrD6NgAptlrkgIcn/RySROPSPCOjcPC8+fiFHWGZDCfoHJOl0uYON82S/82yfV5&#10;fDpNl8gX0u9+8+ufMUGguEGvx8yP+3X5gINfn8clvPvtd5LWW+iYGERpRxUyq9IRlhaCZNrola1N&#10;6JkcRzYF04GFBZGv90uLhqW/p2ir5BIeNuSYpfdZRutcQeUR5NUe0xofEY7kDQN9KG5uQgOBJ8/M&#10;sY4KhG9GIp44OyCuqJAYJykgYobjRDImiMHFlGdDO9IOWsFWcMkLwdNEJ2glOuJZig+ME30gY6sN&#10;Qz8rZJQmo6u3TZTX8FS5Jgo27BzFqSw+sBCHU29JEu+uCJa4ubMuHGM49bRJgZ/NT55TEKrpaENs&#10;TjYqSNZW9negtLsVw2zK/JLTWSsYX19FYVcL0tvqwXOzO+j5lHW2EoC3IiQ5DaGpmVgl4K4b7IB7&#10;Qig+YJeXxa110bLD/aW//OV3OAf4QsfMXJiAxpWW4fD16/j8+FF8c/Ig9OyM0TU/ibTaMlgHe+GY&#10;9FU8IyquaG4EBVNDnFdRwGllORySl8a/nTiMD+n6imSxla831AggVSyN4BHNNUhjePOX3zBFdPUZ&#10;yWLb8CBiSRRVG9swQg8nmeTrnSea8IqLF8aO3B8rZirQTdna2cD80gRWnm9ijQCRKS9LYS68jM7O&#10;QS3JxWFiTOO0wBi0+KGzPG0kcHIJCoKq0TMYkHwPoNf2D/aFi58TnjpbQtXcGIaubjBychEgN7G2&#10;BWt7Z0RHxaGqoQV5JJk44cx9kKkFJYhLSkZdfTU6ezsxSay1b3oB3XNLxCxakZhO/9fWhKKqapgT&#10;E5TXM8A1BUXkVNVB19qWFm4HPGJi8dTBmRjyLVqgfsiqb4SxuzeOXrtJGy+KmARPKFsR0qqaIiWz&#10;lgKSJJt7JD/f/gyeE9HW2YfyqFTEqD1D8AMdeCs9hTnJYC0JWWhcvgftG0q4QDLyh6/O4fsvKBj9&#10;z4+RaOqIdzzGsqkP2yRJtwmcNus6sNVADKGhHeu1rVirbMZ8AQUCul50Eoh1jWKX2SLJ200CvDX6&#10;/qVy/p46LDKrq2vDfE4NOpzDMBiTgfmyenqdDsEe1zk/SOC4kl2O2YRsjIcnYdQ7Cn02AegyckWz&#10;ljV87zzGWWJ7+747j8/3ncJn35zBl99RAP3qJE59fxE3uaPlh4t0XcKDkzdgIykvymA876kgQlUb&#10;WaaWSCUATHxmAT9jS/j4hxBjaYVPQjxknmojKisLyySbOKAbu3nA1NNTVC+Y0POOz82DGf3dLyUZ&#10;iYVFogY0qahIHNa1EdsqbG3GE1s7SGlowCc5BY6BoWIQ2BqpiNWlSWyuDWFzY1pUF+RXVKOe2GB0&#10;drZoreP5MJP0DNnsVtSHspx7+1YcprAEZjeY17/+IpgjMzyWuazGOG/NdXji0OUtgSaBBduy8ZAk&#10;zgnyGMm2sSHM7qyhkjZ7TEYCIjNTUd7eiLjsZBQ2VSC3vRTBxTGwifaEtoM1OkcmRAkP54/HCAQH&#10;SDZ2ksLiIV1MMOraO9ExzDNPJglUK2AT6g/n2FB4p0fDOtIXUaROuqYX0TM9i00CpomVTXgmhsG1&#10;IBQuRcFwKw6GaYYXHsXb4EGQKWS99HHRRh5XbOVw21IRavbPUN7Zjr6pOTgFholRslzlwG5Lr4m5&#10;vfmJgwMFCQJC7pjZe/ferKGmoQGNXbRO6f8WdojANFWioq8V3QuTaB4fIdY6KCzsOIfYOD6A8LJM&#10;Au8ijK+ti24PNlHhYVj9M4uo6+zFJCm2zqkRBGcl44PxhTmSXLOimHP3x1/pm/tx+cEDnKZN+dTe&#10;FrZhgbiuroY//nAQf/rhW9qkZWicoF+SnYjYvAycvHEV5+7dwOGbEgL8Lqg8wEn5u/jhrhQO3JTE&#10;4VvX8c250zghfZNY3R08MjOgG9hDG7sTIzMDWKdFaefrD1kdLSEJGahY0m4S/Q9ISoQH53I6u4VZ&#10;Ir9HLvJkOiyq1WlBbdDPcx3dAH3AggaegBUDuyBiqb6+cI2ORFxJEeILC2Hq7i4MHH2JCiuamuCR&#10;rRWuKirimY0VHpo+gZy5Nu5oqsCGNgKDaTct5nICsuLqamLEG1ijhTO/8r5uqn9qAXUkJ9KSCZwr&#10;MtHdVkZA1CTKCdbe/oLqiloE2NrAx8YcHhQ5AxMSkUb/lpBTSA+yFxVNzVgkSb386kfE5hfjvqEB&#10;bmmrwy81id63v0is80kxl91wgW1cdi4KiQX2Ezupa2vGMC1QTva+pOjZQfI1zt4HQXIaCFN6An9V&#10;A5gQ63tySRbG0o9wj4Dj6NencOALPlw4iy/++Ws8OiqB3ao2Ar8ebPA84OpWrBLg8df1SgKqslrM&#10;F1djsaoJz0kqv51exmJJI/pDkzGZUoDF/GosZFVgPCEP/SEU2W180Kxvhy6nIHT6xmA8sxjTJfTz&#10;9FrLfJUSSOaUYyYpDxPRaRgKjkO/O7E/+rmOZw6o1bSC1dUHOLT/LD4jlvfxN6fw8bdn8KkAwzM4&#10;Rv8me+YWpOiz8Imw7LFrcLh2H94kgwNk1RGqqIG0Z2ZIoStETRvez0zFUPDMxgYUdbbBwN1F1PCt&#10;E7iYuHviqaMT9l08j3NKctB0txcGHBflZIlBlWKIGBnnXHkNuJFCYYnL8yyiiwrgHBcDV7p4jCmf&#10;vvKs2c1VYn4rvRgYbMUCbTh+LszUXtOzYcm2zOYVxPyY8YkDrZ+4d/cncGE71wMyG+RKBK755EM4&#10;/tmd13za/HczAvre1wR+DJysBl7+8quQ6fU9vagf6EbH5AgRhF60jQ6ihyReekUZ6vu60D0zhIDC&#10;EPiVhsIh3hfJpUXYo/fA7tN88MJD/OcJ+MZmF4QS4no7boVllxxuYRujtTy9Tgx1i1hecQYiilPg&#10;xa5HFKTLuzuRVFwinKFy6ssRU5+J6JYU+NDvcsoPgGmWO3RjHWAa6wWTVBdIuStB2vURZB30oWZN&#10;QYqIVSqRiW1ida9pL7+h380HKnyx0QOzvhf0rCamJjA2Nojx0X4UVpaTIi1DdF4cQrNiUN7TgMz6&#10;EuE+Xdjegg36/h9//yvKelsQlJeEqe0NYs+kAOkzcwqJ5wePL6zix7/8jdTfDgHiBLyTovCBtast&#10;knOTUE16OqagEKoWpriorABpDRWcv3sDzhG+sPT1wL4zZ3H0+hWSpBmo7mtC/2wvfvrv3/DU0gqf&#10;HzqIf9v3FQ5cv4ovz53FN5cvQcnaDD8QAJr6e8MlKgKWxLSkCGBco4OQUZGDlr5q9I53Yphouh5F&#10;Vw1zc4SkZ8LcwxdmTq4oJOCZ3txEHTGfofml9wXDBD58kMHN25wj4eZtMV/1zTsBEBHZGdCwNYWF&#10;tzvsfHxEWYO2ux0k1e9D3foZHhDQWQX4QcPGhmSRD67Qorfw8ICy2TPoudlAxVBfdJxwboMLVjv7&#10;6f1ND4siaS5J4XYaptmdJCX6xmdRVkEPheRFZ0s5puYmRZ1RfHY+4ogx2unpQ0VKCsZPdAjwmjC3&#10;84IYww4mJpktLGB2cQ7LBOj+cQTI+k9xm+63T3wUWkmavf3tL7RJ2E3nvfsuV7d3EiC39fRhZn4G&#10;I1PjwhMwgIA1meRYEQFTCLG/dAMbBKjqw4wA0EJKBfpXlXDt+0s4SozqwOfH8cPnZ7D/kxO48uF+&#10;dIcm4lXXMNZq27Ba04plulZrWrBS3ojF4lr6ezNejM3i5fwaXixu4MfJVaxVU9BKzsdQXDaGY7LQ&#10;E5SEFpdQVKibolj5Kbr9okTx8wwxyPl6uiobMFdSQ5KY7k96ASaI/Y1GprwHQI8Q9BBwtxk5oOCR&#10;EfQuyOLbr0/jY5K8H397Gh8RAH5EwPfpt+dwlP784MxNyJ+TxtnvLkLm8FXYEsP1vKkIfxkVhN5X&#10;R5z6U8Q/1kWIvAr8dI2gaWAIyUeq4nmzMapLULBw30mvaxApiVua6nBMjIC0uS5OK9yFhpUFSbxi&#10;McpU2EERaOXU1gqge/vXvyKjvga2UWHQcrIT87C5I4Lzdew4tLg8jrGpMUwS+18lMBNylsCP5SoX&#10;CjPYifESFLRfM8vhYmn6N2E+yk36nNYhEOLcHHeTcIB/SxuXnVTe0LoTQPj3AngGVZ6lU9xcj7C8&#10;eITmxSKlrgAxZdmik6KmrxsJxF4TygqQ21WC2NpkCgL1xBrfl0819/eL/BsXMfOwsk0u2drcEUyT&#10;6wp/FGmm97NOfiJA4ZKvXgKi+sFehBakwSc9hsCQpGRuulBvg0SeEuuzEduQiszOIkQ2pMC9PBDh&#10;dYQTQ30IK02BjJMqZF3UccdUFRFZaQiMjYeegyOCkjPA7YdsY8/ze3mQPBc3i5Gjm2toaihCZWki&#10;2uhrRV0VgSa9fkEi8prLUdpZh5KuOgRkRME00BVpnPclBs2zegaXFkVFCzPu2dUNUcM7SIA+yIYT&#10;9Gx5lGffwhTck0LwQVZJAUqbamDj74W72po4JX8H17SVcV7mJoKTIjC+PQd1UwNcVVCAmbcHvrt0&#10;GrKaSiQbEmBJ0fOjAwfw7dmzOHTpAiRVVfHHY8fwBwJEOQM9yOk9gW1kABpnRsSEtgvyMlA20oUd&#10;SWdXAtamvmZiVKtiwpqOvR0emVvjloomjl6SQGh8gjjpec6FzVyCsv1cLK7XFCX4gz3n7opXW9je&#10;3Sa6/As6iN6Xtrahor2d5PWiYIdjq6swD/SCupupuPm3dZRFj7KSgQE8oyJh6uQES2J8btEReGik&#10;j7C0dEyvbYpFuEkye29vEc/p869vrIANDfhUvIGifwdJpOqOLti5e6G+rQN9XDBN0XR8fUcMk3ch&#10;2exHwFpFjKIsKx+B4ZFEuafRPTSEuflJzM+OoL+PJCQ9sBe//EUMqDb1cEVGaan4nJzvWd8h5kAP&#10;i01Qef4sH7LwyTP3Xc5vbYlT6/tP9OAflYCajCJkEAPLMLRF3FMruCvowPKWKpSOXYckAeBxApEf&#10;Pj+JHz47hYNfnsGpP+6H1wMNvO4awlZbH9ZJBi/Xt2OFZOxqfRtW6M+7fCjCRcyc72P3l/kNMSFu&#10;o28U00U16CcQ7I/LxUBMHvqisjCQkouxwipMljZgproFS/UdmCP2N55fhsmcYkwQAI4n5mA0Jh1D&#10;oQno8wxBl60nmgi0s1WNoEQM75MvjmDf4Uv49Ptz+OM3DILMCM/hMDHChwSAqpfuEQBewL3DV2Bz&#10;WQZu1xTgffshgmTVEK6oiYgH6vC+pYB031CoaelC08pSnNR6R0fDkDacrV8AWmemIf1Em4KxOrQo&#10;OJ5VlcPpe9KQprVvSHvA1MdLnDRWd/fAKzYGcbn56CfGZejjCamnWojIzSUAmsfM8oZgd5zXax/o&#10;F3J2dnEVI9Pv7dD4QIOrCPjwbe/NKyHrWOJxTzcDDAPgLjut0PP8322NHNw5xcNgxNfLn7i3l5g+&#10;ST8uhuc5JhwcW2hD+8SEIrkyl1huIexjPfHQ4QnsYnxInnvC3NkZITlJiKtPREZbDvKaqjBOso/L&#10;tNppDTIAsprisQucgxMATUGfGSpLUe444t/F++wNgTinntrpnnjGhsM1yg/+qeHwSYmFZ0I0Ykuz&#10;EFmdjPCaRNRMdSCuIwsW2S6wzwhAbnMTijva4JoSRrI0FTZBnsgrL0VEShLMvTwRk1OEeWLMPNa0&#10;gZRfH5Gh2NJCMe6hZ6wTBfkxKMqLQGdjCUKTIxFRkomgnFjElqejbqQVzWM9yCeQt4/zgUWAG/zT&#10;49AzN4uf//bf9Dl+F2cGbJ48urhCDPGNqP/kEbRjS2vomJ1ATGUqPnhBALNED9HKz5ekYwAuKcvh&#10;8qP72HfiGJy83CCv/QifnDhM4CULTUsLnLkthcOXz+Peo4e4oXQfn54+ijvPNOASF4yQvGyYeHnh&#10;iqwcHhkbQe7pE+gQSKrbWmDfpfM4K3sXtx8/FGYIoYXp8KWfGZ0eEjNJ4kpLYODiiqtyirD38hGD&#10;jucpMrUOjYk8GBeAvv75HXj6ft/wmDjNfb43j6VVAqi9PQFAHfS927SQmOpzNOWTt87JCTjQ75HQ&#10;UcBdLXXU9Q1Al+SpppkpMsvLYeLhAh1HGxi7u4FHFi5TVOYqdTZxXV0dw9RUL7YIZLkqvpQYQRH9&#10;zBgBbEJWAYprSA60dMDaxx8RmTnEHhqhoP0MZqZWiAgORkdDA2pyCmBt74Tc+iZ0j02KiWXzBMyi&#10;T5gi/cTyumje1ne0FyP+GPQ3KBquby5iaWUacysrmFvnesNNMYXLKSRUTMIa39hCVGYuAiLi0Fzd&#10;iAIXP6RqGSFZ3xI+agZ4ShJY/gcJSB4gAPzmHL779AQOfHaCAPAkrn5/HroXb2EkuwgvByaw0z2K&#10;bQLDzbZebHb0YZtk9Xb/uChq3uFSFq4JXNzC65Ut/Di/iRfDJJs6R7BR34PFgiZM5tVhurgRE0V1&#10;GCVwHCf5PEkyeoYY4HhBGUbpXo2l5WEkMQvDcRkYDE9ALwFgp40nGnStkf7IDDePSeLfP/0BB8/d&#10;xOcEgv9BoPenb0gGk3w/9t0ZKByXxGMCQImDlwgAL8P2ihw8bijCU0oJvreVifk9RrDcIzjKKqO2&#10;pomeTz7Kmlvw6s9/RRExcG1ra4Sz8WlTHU7fl4GSmTF8MpMgb22EJx7OohLhkZc1VJ3M4U8s5ZmP&#10;Bw7dkcLRu7dxh1j8A3MT3NHThX9iMqboefBpas8E58pqkF/biJ//+t8k4X4nlfCTaC3l6gIunBcn&#10;uW9Z0r4VXRmjs0viqxh6REyE20/5BJRn3uy+2qGL5wtzaxqbmC7T983hxesVktvcBUQMkUCrua+f&#10;JH0zMmpK0TTag6KuGgTkxqBmoBORyYl4YviMwDETHtm+8MsJRnxJKmILMtEyMkBr67k4dJlaWRd5&#10;dS4bYdnJJSjP32xQkJ0jlskdLi9JorOj+nORiuFDxi16jyMTg5jkConJUQTzaIiydPiURMA61R2p&#10;7SXQ9DeDgqsWHnkaI7O5FpPEErk+b57UT8fAMCYpcD8xN8V+woN7OlrQcrCCCd1r25AwMfpV09Ea&#10;rgnBqO6sQFtrKUrzk+FkbgR1A21YB3sjriSLyJQrYU00inoqhX9gdEUGMltLYBxsj/zOGnTPEj4Q&#10;q94iLBinQMWn8+ybyKYqC0QquDazd24aSY3Z+GB27bnwtAtITYGkiiLuGelAztIA+y+exz9//Ak+&#10;/v5bXFWSw30jA9G/elrqJr47fRrnrl+H2jNDaDqYwyDIQczXdQkPEYl6V5Ibdx5rQIYk5cFbUjgu&#10;dRs3NdRx47Ea/fm6GBrkHBWM5Px0LHJN1OYK8mprYESRS93YBG0DQ/jlr/8laLh7eLRgRm9/4Xaw&#10;XcSmp6FreAS7L7awsEAblSUIASVPx+eotkYske3Ot/Y46cz2Pa9R298rZhRckJWBfUAALCj63Cdw&#10;ziVAe2JtCpewQAKWEOGKvUbBQMzvpSi59XwbO/Q6PC2/a2gUZVWV6OrrxDRFKp5sxfbo7Lt2T0sH&#10;p6Tl6KFex4WHqtC2s4OmoQE0Hz9GXFgEAiKjSU41CZYaHJ8k5lPkVNXDPSwSNSRrveNiIaP5mP7O&#10;s1ZX6bU3CXwnMTXZhimKVNzSxAXpbMTJ0k3H3hZdk9PoJbaRW1EjekY7yqqQzvVwz2zhpaiDJ6dv&#10;Q/HITVz//v3p6YHPjuPgFydJDp/G1f3nYHX/MVJsXfFmeArbg2PYHZzAc2J92/2jWO8fxmrngJgK&#10;t0rscKehFyvZdZgKzsG0UzKWHFPxwj8PMwZ+6JUnlqXugC4zH4xwjjC3DFMkeUdyCzFaWIqJQvpz&#10;Fv05PZ/kM0nnpEz0RySi1yccXQ4+aDRyRIiKEbG8M/jT18fx2aEL+PC7s/iQZO/H9G+ffHUcJw+e&#10;g9zRK9CVkIcCMcWHJ67BhgDQ/cYDeBMA+tx6iECZR/C58xD2ShroHZ7E2qt3SKH7xSa8DwkQnCPD&#10;UEEyroie3w1dDey7fAHXtFRxz/Sp6Fi6qq2Kc1py0ItwwdNgFyi6WOKaoQ4OSF+HqrUZXBJiIUvP&#10;VEZbB0XNrYjOy8Vja0tY+AVR0DNAQ2cfNmmtccqitqMT9Z1dou2NC/o5n8dtXb0TM2jo4SD3mtbp&#10;C7E+WRKz5H317hWB3wrWtijY8HzgN9wqxyUhE1jbpGC0tynyZdzN1EHrn+d0ROSlQdPWCMF5MUhr&#10;yENmdTkyi0th7+YCzxhvJNVko6SjBjk1hQhIjkBaWQ5ml+bEeubcMgd7PmTg+sRXb2mtv5ml9T9E&#10;AEik4vkayWPaR29o35F05gJwHsxeVJGLhtZylDVUI6E4D+bBzpAyV4BTnh+sE72h7GCAlKYykqXu&#10;UDR7Jia8jRAz7pueFW2kA7RWn5iY4OZjVTww08dTL1uo0mfQcLHFVU1SnmryOKchQ6/riITcONg7&#10;WyMlJVm0tiaWFJEUH0D3/ATsIjxgFGQD35wIFPRWI6e7EnbJXvArjURoRTKS60qRXVdHQaIauURE&#10;Kjt7kFlRjcK6JvAIjqmNJXhlkQTW5c1qay36ao/cug45Y12Kis9oIyvgpupDinD5BAzTcA70w0HJ&#10;y5AlWesaGoqMwiJklZUjoawID+2NcF1LEWduXIcnbeLbKqr4nx99ggNXrmLfxcv4X99+C2ULE8ST&#10;PpfR0caJGzcg+fA+kvPSMdjXgt6+OnQO9iO5oBjqRkak29dF/oRPvRhg+ifG8e7XHwkY+0m2upBs&#10;foGFtTVwq8zbX38TtVlseCga02mhiDalTbYdf0ks6xesvHyJss4OGBHbU3qmj/u6urihrARVY0Mo&#10;6GhAkT6TnJa2ANeVlVkMDfcimaTOMr/m63fi5DerohL5tKEmZiYwNjmA/pEuzK6vY3RhFSHJGZBQ&#10;VMFRAtiHtlY4+1CRPvtlnL92HYEEcgaOzpBUUoWMugbMeWQmPRiPqDhxSplZU4Nnrs7Cw66QmEof&#10;gRrPYhgYaEV7ezkm56coMv8oQDkgNRlKJs9Q0kb0v39QMEJXYoQ8yHqFWEmOdwgitU1gJa2MJydv&#10;QfOUNG4fvIpT+8/jyFencYxk8IVvz+PW/otwUH8GPck7mCPW+npyFjtDxASHJrE9MoX1gTGstPZi&#10;Or8a6TqWCDl+C+3K1pi1j8GyYxIW1fwwfd0ak3etMKXuiiFDb3So2qBEVg/Bd9SQomuCQQL6kZw8&#10;TBADHCOpM5pZgJH0PAwyAEYlYSAwFl2OAag1c4XGFVl8+OkRfHrgPL44chl//DsAfkZfP/3qqABA&#10;haNXYXTtAXQI+LTO3YaVhCxcJeXhSSzQ64YSAuj3Ol+Th4vmE4zPLWCSZE5IWpo43S1oISnW1Y4W&#10;CiaF3e24raeNb69exmNXW5hGBUJSQw0XVBXx5fVzsE0OgU1iCBQdzXFFWw23aH1EZGcht7Ee5n7e&#10;UDMzxzfnL+KupiY07a2h+MwIF6Vl4B8ZAx5wz7kn9mnkRPvW61fi2fGJPTM+PsHl+jkGE3ZQEZKT&#10;AZD+f/flDlY2JinI88Askrtvdim4z2JjaxzLGzPEEt87C1XXVyM4KozAIQfxRTlEJILglhiEsIJY&#10;tEwNU2CcEO7jGaVFGJyfFSa8XFBd191BrG8RmzvPxQgLPuhhdxQG4VfMUjmd9JLWwetJbD4nIORD&#10;hJ9+I8n9/nCC+4RHVxbgmxkGBRNl7D97EkpP9eAS6w/TBDsE1sZC3kYTOq42mCVFtvTiJTyjY5BY&#10;VIL2qRmEpKajuaMLxYQbJy9LQIWITkxhHsopILEn5mMiUnZRAZA30cUdC10iYbqw8HcjBTiAOUFw&#10;XqKN1jvnc9NrKpDdWIHG8T74ZkfBPcsXBQM18C2Mhk26G0IbU5DSXYbAggR4JofDLjQAabR/x7gq&#10;ZHUDlT3t8CHgtE/zxgcuUZGQ0deGrLEOXOOjIW/wBN/fuIRvLpyGd2QIRdIV7L5dxcjcGM7cvQmz&#10;YF8xs7OlsxWVzc0o7uzGGWUFXFd7CFV9fdx8qIKrsvIwsnXA8atS+PrsBXx06CAOX5PAEwd7fH/p&#10;Eo7evAbv1Bg4BXniGTHOvqEOYmovCZlfieQ+FwLzyRn7dnGF/G//+Z8UQd8K63krXx/40I1d3N5F&#10;c+8QfGjh8ZhArvjnZDK7r6yujGFpjU9Kd9E2PI5n9g4EfHow9XeFDlFuNRNjPNDXgy5JXwN3R5xX&#10;kMP/+uILXDh/GnnpxNZy4+EZ7o3o3CzE5xagZWgIddwOtb4hwLm3vwXdvZUYnBhC/9Qc3dgN1FNU&#10;1vfxwlViuRcfqeCy8kOckrgKXWNzROUV4/NzF/HhD9/DkeRWR18f2iemkFddi7iCIpj7+Ahp29A7&#10;QPf5fWP6MgE8n4JNLxGQE6tYf/Ujyru64RAWSkxyCC3tzaJlLiw1CZVtHUJOjw+OozK3FI5G1tA+&#10;fwdGF+Ugf+QqDn1yCCeJ/TEbvHNYEooHJOCsbgTZ45cQbWCF34iRbhE73eZJbyPT2KTXWe8YxFx5&#10;C8nWQtSYe6PHwh+jfkmYy6vBelIlptySsJJMASE2F33+8WjSd0fKZWWYf3QcPpfvoTM0EmPEAseL&#10;KzDGMjinGIMMgMQCBxIz0E8yuMctFGn6Dji6/zT+8OUJ/OmrE/jm5DV8eIBzgCfx6bcn8MnXR3D8&#10;u1OC9ZkS0OlIyEHzrDSsrsrDmQDQ7cZ9ON9QgP9dVdhJ3EWgjQ3Ka6vR3P3eKYSH4DhH0WIPC4Ft&#10;eACCi9IhRXLqLK3Zq1pqMAj0hoabPfSDfaDr5wFZA12o2ZvjpNIdcPcS1wYGxMfDltbdRTkC3mAv&#10;KDzTxRUVJSiZGpFCCRcmpOyIsv78pThZ5QMU7vhhlse5ND71FWDHBxkkkdlbj08+Oe/Gf+cDj5ev&#10;iZGtzWGOQIqdg16+Y0eUlyR/98RBH+cTuZC6q78TpZXFGJqdQX5djXBbicxJR0JpDjJqqxCTn43e&#10;8QnUt/eQ3F4kQsBgyt0wbwVz5KJrzolxTpl/t3A5p9fl/lwGwS1uVdtaoX/jGjxmhu/AVljLtD8z&#10;6yrwNNAGhiEOSCGAHaJ9Vz3YhvTOAngWkOozV8ZjChx98wuiBG2C7kXf3Dw6ZqbgEhqMdAKv0vJS&#10;+MXGwik0AubeXgjKSsZTZ1uEZqYht6Ue8USowguy4BIdQsqtW5x4dxGjr27rxjAxyQraAzwMvqCh&#10;DkWt9UhtKERISQzCyhMR15IHBwLDgJoERLXmIJGumMp0JFeVYJBwpHtiDv3Ti8hvr8MVExkc1pPA&#10;ByUdHTDwtMc1TVpQUSHQc7KHmo0ZDkvfQFBCDP7yf/+GN7/soLyhCvtOHMc5ubtw9vdBDEXOpvYm&#10;sMOxBS2Or48cxUWpW9CxtBRAtffL77ippI7/OPAdeDi6pZcP/vHLL3DyxjVinOYktbUgraeCx+ZP&#10;hTWNW1QUycEe8BhAPur3oIVl6+OLt3/+G/Ira4Sr6/DiEkzcXRGblyMYEc9C8IqIFi4dI3TT116w&#10;7xnP3SDQfsMneXuobu9GcWMLSok1mXi7wMzHA+lVVSKZ/czdBVJqinhia4NHxmYIjI5GQVk+bPyc&#10;oOFqAstQX6Lco8gtK0Mc3YtSkvfNfYOYXJhEW3cthqcoOvOJ0vQCRadJWoD1MPH1hQxtjAOSkrj/&#10;6DGxUpJixVXYf+UazkjfRs/oCCbpns2vLWCeJPfIyhqs/fzgRlKZJ2jxSRUXiG5RxOX5DBuv3oi6&#10;pfi8AiRQNE0sKUcDPbOhAVoQxFR7KBhxmRDXjzFrZpeOzsEReBjaQfvwdZjeVkVieCLkJO5B5vvL&#10;kNt/AfqS9+FCAHjv6h2c/eM+zNU04TUxz21mgCSJN4fGsdE3hq0Beo5Ty/hpYhVvirvwMrMdGxnN&#10;WAstwpJ7BpZdMzBnGIlxBTcMSlqiXdIQbboeGI7OxFBWPkngcoyWVmG8pIKYYCmGMvPRn5aDvuQ0&#10;9EUkoN03BupXFfCHTw+R/D2ND788gqNX7uCPBIh/JPD7/PuT+PrASVw6fAG6BKpW0o+gSQD4mBig&#10;GTFBG/pMVlfuwuaGPPzuqcPoghQSeJh9UhIk5eVgQM/7WaAbdJzsiC0V4eojRai4mULJ1QKKTqbQ&#10;9XGGupMtbjzVwFnNhzipLIfPzpzCPUNtGAa7IrOhFukkm4KSU8WoU0V9HXimRCCjsRKadjZwpGC0&#10;QRKR87osJXmcKZdLiU6Od79S0H7v2sM5PWZwDIB88MAVDHzAwADIbJDZ1UtidzyCdouARpwGE/hs&#10;knJhSc2HEHwAyLK1c7CHAL4Srf0DaCd52TM1hRxaz+yNN7y4QHth7D3IzS1jmYCY00JcJsZfpzc2&#10;RA7c0sMXkamZotyFaw25qoKLkd9yQfJPbIBK74HWETtkc9cHl8ZlkFKxJsLy0EITGS1FSKrOQ1RJ&#10;GvzSI5DfXY7YunS4pQbT+ncjhdKOSZK7w0sr6CEW6pMaBzUjfTS3tiAqMQHGnm5IIybrlBACJSc9&#10;OMYHw5L2TXJ5BdKqKokxEoAP98E/KU6YzXL/dv/CguiwsqG9wvm9ZdrrhW01iCG5W9BfCZe0QLjm&#10;BMMq1QMRrRnwr05Eek+pkMbcLVLY1Ixq2id8rrDx+iXSCTilrVXxQRH9p092AtScTfDNtfO4QpFR&#10;xuQpTijL4L6eDtwC/BAQF45Ld+7AOyoWvrEx8PTzQk97FeZmBkXfak51DQBlp5cAAP/0SURBVH64&#10;dBEuEaHQMTNCO+n0PaLestq6uKUmhz/jr2gdG4SJjxMsgj1oUXrgjIoMzj28DRMCG+eYUCEvbPx8&#10;0EAgyPVtySUlMPXyQG5rMy6TpNS0toJjSDA9wF5iQ6/FMT67Xbz9/a9Cqla3d6GspR1z3CXx4jU2&#10;d99bCS3RomkcGKJIxPMcOkVbFNeE1fX3wDYoQBwo1NEDZg+xCopwFfVlMKdN89DNCGaBzihtaUBW&#10;XioykkIRERlAsr8McyRvePZDUW2t6BThDpBckpKjJLtsgoNxiyS1hMJ9tA0Oo7CSnYPLcFtDEz4U&#10;+cqr61CTm4fumjz0NFaJk+Di5hbcUFQkORtClH9EOP9yL+jA5DSGZylqzcwiuZg9GCdEp0gubUou&#10;qZlZfj+tjIu9WXqxdT6zx9nNTXR29iHU0h3K56XwhjZURWEl7u47DQdlfYx0DcDHyA4KN5Xwrx/8&#10;G6weaOHHyTnsjkxig9kfSeA1ksTs6LIztYCX00t42TKBvUiSy661eGdXj5/NavGrXjnePEzGxhUv&#10;zJ6zxbhBOBayajFd1YSxylqMlNZgpISkRxEzwEIBgAPpORhMTMVodDoiDB3w2WcH8a9fn8Afvz6J&#10;P3x1CMckbuEPXx/F10cvY/+xS/jqqyOQOXMTFreUYS+rCY3LMlA/JwVjks3mV+7BlC5rKUV40/+Z&#10;yiijrLxKzKx46mAHPW9HSBk/IiB0RD4xBvuYINimh+CqsSruuzyDcaQXzj16iC+vXMQnV8/hNqkg&#10;GUNdKJgb0KYMRVRONvIpqPHM27AUer/EYEwINAuJqfDIx25iWnzoweD3vwuWxfwMWntc/sKHHewV&#10;KIDv/+/iuSCcd2PjUQGCDIAMim+5uuGtKO/itA7PieEaNp4FUtNNzGd8nKRsJwHCIAVKNk2YwaQo&#10;ln/vdcgzPzhdwyVjpbTGw7OyUNXeKYCT38vPf/svFBEZyKyoxSKtl1fs60fv4QW9J2GbRQpMuJcT&#10;YLIaq+/sBRvJRhLh8EqMRlZTKYrbywg8cmEV4y7m6WS0F8KdwMc5OQj9y8T26L32zy+L1k1uR8zv&#10;aMSFhzKQV1fH0OgYGml/uxOZuKpJxMPPCicek6qMJlWXkozQ9Cx4xcbBMZzYepg/rqooQo+eY1Vv&#10;NzxiouAcEYbagX70sY0XBYS2qQF4ZfrCMNQcjhn+sEp0hX0Gscr6JIQ0piK+LZfYaSmy26tF50jn&#10;+ABhC88qeYch2lNZTZX4oJqAILWhAjo+9lCwNsJppbt4YKkHGWMt7Lt4ioDtAmQ11XFZTp4eQr/o&#10;TpiYm8LcVBcGB+sxMDEMttOyJBYop6sJVQ0lbO9to5lko66LA87L3hAOzfmNRchvrUTVSLtgVvf0&#10;tKBuZQDXWD9kN5ehfWYE2VzrQwCTXl6O4LRU5BLDNAv3pZulhGduTghMTBQ5FD6a5xYhUUBJIMhV&#10;41znVENsr2t4VFjfL6zOExDuoailmUDXF6E5qRggys4nsS097UjJS6aoXoiWyUmRIJ1aWkRTSzWB&#10;uyuxrDzo+zlAw8YAaUXZKK7IRHllGiqqiwUgNQ2MIjGvCKn5WUjIjKcNV4B6YoZsw6VsZoZ9VyRw&#10;+Z4sIghs7yg/QhvJXRNvTwQkJ6G+uRnDDU3oKMpCUXQYBoaHRQfMgbPnoG1iisauLhQWlyA8NBzh&#10;QcGorm2gxc4Mc1wA7DoxztF5LtZ9976odWeXZNYvxBC4UJzNOWkDEfDzhhgbm8G9C9cRRYFrfXkL&#10;Jve1sDKxiCnaOK7PrKBErOnf/uErfPEPHyPPLxTvZpewQcC3Tgxwc2waz0ku7NJC3l2ga2YZP7ZP&#10;45VPFdaV6TkoZWD9WhhWrnhi5UkkFoNyMZ9Xh9nqFkw1tGCiphFjZTUYKinDUH4BBnm+Ll1DdI0Q&#10;CJZ4h+PcEQn825dH8YdvTuHfvzmBj787iVMXb+Gr70/j8Okb2Pf9GRw5cBYaJHdtCACtpVWhQaxP&#10;/cIt6F28A/2Lt2FOstfsuiysZFVhoa0Pe29vGDo7wyM2Gk9cbeGcEgqbaH+o2Brhsq4CHrga4rDK&#10;LVwzUYZdWjiuaGniw5Mn8fH5k7hl8BguSRF4aG0Mh4ggYgtbohZuiVgDd0pNbW/Cg55ZYU013pEy&#10;effnv74v5P3pN2FYsE37YIFYO1/vi5pfkPR8LYqYxSwQugQbpKDFTjAsPZn98cHd5qtXQnLy2Eo+&#10;feW0Bwe+TGJ3PKg9rrBQzLvIrW9ATHYOymgdsQ8g186xUzUX+g4T8+uenhRzqs18PcT3T26wUehz&#10;TKysI5jWY3h6pkjl/PzXv9Hv5/f+3nKNc5SsItgXgEGUHbNdA4OgZmgocqjheSkIILZnG+UG5yQ/&#10;pLcUwzU9GGlthbCO94SGpwVaiLkNkfQdWFhCL63Z8NxsSDx+gE9OHoVvUBgyKIA4B3qTwjSCig0F&#10;oCAXaHmZ015zRA7t0wYK/h6xUbioIo8nnra49ug+JO4Tk3d2RM1AH0neZnQS4+2fWcI8gWtqVR4c&#10;49xhGmUDVd8neBppiYS2ApjEuMC9OBSxTWmIrklFVmsF6ga7Ud3bipGlKVT1N0JC+w6OKJMEZtRn&#10;V9bMumpoOtriibsDXOL80DHXDWkCni+OH8WB8+egbmqKHgKP4Zl5LG9vY26RDQNGRFK1Z2QKvnHx&#10;kFK6Dx9/Z/z6+xu60alQMNLDYytTaJgawCfOH94JodCztcCle7fhFhuBR7bGsCf098uKgnd2JAJy&#10;E2Dh7yua1Y/duA4l02fQ97ClD1qEZaLlPGiai5E5ebv7huTB3hZFT2KD9NDYWJLtfBY2uZmcXVtG&#10;CBheoYmkwYFbV/DE2RJztND6xnimajsxuzIxeLmWbmwlRdfqnm60jgxDz8IC0mrK8MyIJKD2QGF9&#10;DWraGlBSWypGUNp5+0HfxgEhSanIqShGeGoMFHTUYeLmjsDkdHjSfThw5QoePn0mBlOzvVcUyddr&#10;Kg/hGRmBOIpkVSS/i3NyoHb/PvwJ6B6bmODfv/4KNu6exBir0TMwiGR6fTd7J3QQOHPPJZunsj0Y&#10;tzBx7RlLFN48XEDLXQa9xA5DE5LEqR17O3IagW3FGqobkESvtby6iaqSarFZo/3DoSv9EAZPzPAN&#10;scJ9//Ytru8/gf6CcryYmscWASeD3x47QS+t4xVdewvL722tGvuwllSBzZAirPnlYDGqEDO5lZiq&#10;qMNUdSPm6lswXd+MCfq942W1GOaJeVm5GMzMIfmbheGMbDREJeH2WSn888c/4A/7z+LfvjiGfyUg&#10;/OS7U5C4LoMjp65i/6EL+OKLg5C/KgMXVUPY330M4xuK0CIAVD13E48v3ITWueske2/CRPIeTBQf&#10;w9vTC88cHfDHo4ehYKiHhOoC2lz2OPdYBjJ2OngUYI5LevdxTuc+Lj17CMfsGFxUV8V/HD4CSeWH&#10;uKqqCCVzQ0hpqaNpcBB/+X9AjO1X/PrfQOvgCJIL8lDb0YxJknUvaM0xa+O1yAGInwlLX2bvbI7B&#10;hw8sc9+f8DLDIyB8Q2yQQefHN9jYXMb28y1ije/Q1N1LLH4Vb3/l72enaR6HOoqCxjpE5GSheWIM&#10;ec2NQrHwZMXE3AJSHati0Bb78nHg4xG2bG7czfm26ADouloSiPvDMykKxgSGGja2UHxmgsLmNlEP&#10;yCYLfADDJELUJ759gx///BdijysiRzi7/pyYbw3MvNzgTgrQJsxL1PyZRrnjlPoN6PlYwiU1CD75&#10;UQgoi4O6lyliaorFhLe4ogJoO1rjh9sS+NcTP+CzU0eRV1yI6PhoeEcHwSHaj/Z7LK6qK+LI9UvQ&#10;87JDCpGjnLZa2EcG456BFm4/UcVdbTVSkRp4oK8Pp/Aw9M7PoYt9DOnZJHH9MkngHsKgyMpk6MaY&#10;4mHQUyR05KFooBY2ES6Irk1EXEMyscRAJNfmEEAPoKijjpirD+R9NHFE/wY+eO82wd5lb1Hd3Yba&#10;/g4MLo+jdbIdWrbm+BMtpnP3ZXBZWRFX5ORQ3dqJVpKUFYTYCZmZ6BqfxCHJ69gvcRln7kjB0NIA&#10;U3PjFIWdcE5BDt9dvYSD1y7STUlEWmUqSYdcaNtaIbAgE4oEgKr2RtB0MoW2jxnc00Oh7+qM+/oG&#10;sPUPJBaYThGwQpyosekkT8R6/SsXiL7F6vYcVjbGhUcfu9hw+wzXAG4SAGy92qXou4paehgmPpy3&#10;IGYrfYP+TgyRaHg5AVppdwMq+trQODxEn7kPSRUl0Lazwclr1yFLG8As3Blq9vpEy9MwQ0xgmICn&#10;vLUDBy9fgRkBVXRWPhYp+nKZxT998SU+OngY+06fh6qRMTHYSihq64mZEzyAmvOkzmERxOImUFFV&#10;LezP0wqK8KfvvsM/ffIJThPYn7t9E6FJyWjuHRDsjm2/mA0MjIyhuqmVpPIupnmB071fJtnMm49P&#10;EpmdcJ0gT8LTNjUjRj5NP0vMkDYER3aWYuMUjd+nBV6I5nttZU0EO/miq3MQcvJa2P/pMXz/r1/B&#10;WVoFO12D2GEAJLDdJWn/YnkDLwg8X61vCyOEzRF6/e4RrNS0Y66qBfONnVhs7cFyxwBW6GcX2wiw&#10;a5swzgywvI4AsASD6dkEfpkYTMvGYGwKXJV18dlHP5DsPSWKnf+dAPDfPz2Mz787gUuSd/H94fP4&#10;+utjkL8hD3+SyT6PzWB88yEUT1yBMoGf6mVp3D9zFSqnr0CPQPDZlbvQknmIRGIY3smxkNR6hCcu&#10;9lCzfgZ5C118dPkoVD1MoBlkDWlLTVw2eIibFjq0ae1xQOoaDkhcIYXSJIqgrz9WhSIFXmllFUQm&#10;Z8LQ3hVmrj748ugJhBE7efcLyVoKvFzewqe73EbGhesMRDyitKVvQCTuGzq7RZASnR9c0vJyHS9f&#10;7xBTZNfobexsL4tSLvZ9bO3pwtDUCAHlLl682qbAvof24QGEpCcgIjsTA6ROqrq7hAfeq99+w+vf&#10;fsfg1Nzf8457WN1cxwoREXZFHic26JkYjsjiDATlJELbxRhKVk+RXF2OOs4bkpIQdbUE2rz32XBh&#10;j8jFnpgXsoOS1lYkF5ciKCEZgSkJCMxOgoazBe1TY0SX5UHF0RjXDZSg5mwIPX9bqHk8g1m8M54E&#10;m+FZqAOeBTnhmbcTJHUUcebRXeyTvIBzd28ikx26g/1pX3vBNT4EBkGO0HSzhEdaNDwL4hDekoec&#10;3npEkDIy83eHkokuXGICoWKih4vyslAiJsq58tq+HlKizSiopSCwOIL13XV6X0nQibeEXKAOHvjp&#10;IrIhDRnNhbCJcYJ7rje88kkexzjCJzsc9VM9tLcdoeitA8NMZ3wwtzYr8lA7r3/G2PwkafQWlLXU&#10;wybAS+jyw1JS+PzyOXxynqLzfQUY2NrjlooaTt+WxncXL1HUVMG+61fwzc0ruKgoB3NXB1oQL5DX&#10;0IB9ly/hn77Zh0vyMmgcasb4Sh+ev3uBZVoEjjERULQywSMHMzyyM0J8fS6SGgsRmJYMUw8PQvgy&#10;pBRVYHJliz7kS+zSgptYXROy5CUBxPbeOhYIqFc3VymKsavuW5HoFXb0JBPZSJJnb6iZm0HN1BjG&#10;Tk7isMAzKgYZtdWoHelF9WAXcuoqkVFTjpzWetwmOfSv33yDEzckYehrC/fEUHofpeidmkU/XQ19&#10;wwhOpU3h7AoVA2NklNfALTwaj0wsEEALRkJGHjfvK6KTqHxucRnJ6jVa4LuiFKd/dhGVBA4Lm7Tg&#10;fvodQ/PLCCbGKPNYE59RkFE11oczLRCugXxDskt0vhCr4BNEnhnBDjc8/IhP5Zj5cb6JK92TsnNx&#10;9a4MtM3MSYqXCRnznD7/AkmeNZLHowSaHRSkShoaRZnGxs5LLCys4idiKJt0z+4raGP/5ydw7I/f&#10;we28DMnYSmwNjWFrcha7xPwY/F6ubeH15i7ebpFso+tHvtb2hDP0yyW2xqL3NksyeWoJS10DQv5O&#10;1DZiuKwKvdl56KN7NpCehd7YZBSbOsLomjwOkMz94xdH8PFXx3Dk9HV8/tVxfE0s9OjxS9j3zXGc&#10;PXkVxqoGsFd7Bgs5Taicu4XbBIxK529AXeIOlOnrQ2KKj05IQIMkscK1uzhO6/HgLQkckbmBQ9ck&#10;4BodTGvMCIflpHDHVBMXnyrAMSccsnb6OKd+X/Suy/FoUgtzFLa14I6OFq6rK9MGdsMJqdv4t68P&#10;4qMjZ/HRodO4eOuOMBx9vrOMtaU5rBED6xscBhv0cucQHxawWWkVsf5uvt91DSRrifH98hNevmEn&#10;6CUCzlVid1sEjPRc37ygAPcCm8930D/cRc9riP6+gLfv2PJqE11jA8iidTmwSHJyZkYMzmJjBc5d&#10;bbEd249vMb88j5npQUzNjBDrXMEkBcKGwSHY8Ym2kzUiibGpWD+FZYgXIvJyicWOCRXHhf4i70hs&#10;lFvx1mn/79HrDc/NIjI7CxrWFtBzcUBQbiLuGDzGVzfP45jKbShYGSCQpLAa7VctdysiLNFQczPB&#10;bWs1CihKMIx2gHt2MCxCXeCfHwvHxAC4J0UiLCEGfqEBUDMxgENYoJjPbUhAeV33Aa49VcRFHTk8&#10;DbJHbHUO8ttroGqhT0FIG2YBTgghEA/PziC11oWyjm6YeLnSPmyi+zWMrsE6zK+OI7M+G9dtlKAQ&#10;qIdbHo+hHGCIrL4yhJbGwirBHjr+BvDIC6L3ZwPn9EDk9VTCLScABgSaH8wtE51/RxuG0D+3pgZP&#10;rc3x2eGDolzlox8OYt+5czijSJJB9SH+9auv8M3J47it/gj3tJ5A08oGF0jGHbp3C/tuSuAQRVM9&#10;OztBodXNLPCP3x3AvxzYLyzyj9PCVH6mDm1Dfdh6esM9Ng6W/v64paMGDTtTFPfXI6+7lj6gBxRJ&#10;vtgRGLC7Sz9txLmVZZIGr2hRjAkp8oJk3KufmMKzrdDPwkmDcxivxEyGDSxtrIic2BSBBjtNRxP7&#10;aB0YJsrcARktLXjERKJlegxlvW1IqymBX3osSon5PnVxxg01dew7dQofH/sOjyxMxNDniuZmiux9&#10;wp26ZXgCHWNTeGppgUPnzsOdmJ1zaBiuyMoLuTuxvIahiUlsbm5idY1kCoHyCoEZn1qz+SW7xqxQ&#10;1J+cn8fez79hcnUL3lHRCCPgzygtRkFVLUn0UeEALGaMEItgljG/sSPA/RX9zPuJX8Qe6DMO0GsW&#10;1tShpL4RjSSluFeUmSEn5dkePK4kT5QaWPt6I7e8Spi48oHJi19+EQW5jx7r4XsCHG3ZRyix98Va&#10;dRNW2ruxRu/hOQHa3tKGAMBX67tiEBJb4b9cI3a5Shf7AhIA7i5sYYfk8s7kPFaJVU7XNmOsogZ9&#10;uYXoIeBj6dsdn4JKB09kaRnD9b4mbt+Qhbo+SdLrsjhGzO77/afxHTHAo8cv4tipKzh++jIun5WE&#10;nIQ0ZAns7p2mP5++ivt0yZ2UgMIZSdw/dwPyl27ARFsfsrIPoO/ggFt6mjgofQ0Gro6wDPSAsqM5&#10;DhAD+f7eVdy0fATDBHdoeNvi2+sS+OL0SZyUlsK9J5qILswXhdOmHu44e1+OArs6jkvJ4vtrt3FN&#10;WV2MeXxHIPeaAuvMQC9ac7PR09EpSkQ4J82TzMobm4UFP5/CvvvL34hhcb/6GwpIGyR5p7G2sYjt&#10;Vy9FPSD3eXOudnVzW8zh2dmdJgAkcN1ZE33wjX0dyKXgXNTSijT2qKR1NU1svJrNVkdGaU/MY3l5&#10;BPNz/Rgc70dRY4MoOq7lkZrEkBLK8mEa5EIg5A+PzFhigeYkj+cpAPMhITvN8AHMO0EueFpeTmU5&#10;jJzs4JMQBb+MeGh7WOPqUyV8fOUkPpU6h49vn8HBB1Lwy0mGQ2ww7hMYPvV2gJqLGa6ZqEI3yh6q&#10;QYYwS3WCtOkDSOrL4qquHHTcLUX6qLA8H04RfojKz4BHQiiiuIMkPRIG3jZ46mVNbNAEhiG2KBtp&#10;RvVoBwy9HHBe/hb0XexQ2duNtPIK5LP1XWM1PKL5sLQCPaOt6JvqRTN9v19+DJ5G2ULJm/Al2QcR&#10;VSlIbM6Cc6YX1Fy1oe5hAM/KEDwON4Rjlh9KR+vglO6BD34i3c+9pbV9/QjJzIKkkiKUDQ3EsfQ3&#10;Z89AVu8pPj13Fv+y/1tRKyf1SAV3n2jAyjcAl+/JC0cVRUtTHJO/g68vncM358/hhwuX8dWZC/ji&#10;wiX84/5vcPgus8izOHxTEv/yxee4Ii+Ph0ZGuKqijOOy1/HA6gkCChPwxM0K90jzK5noQ8vOAonF&#10;uVh6voI3P+5gY3UGi2troiiSHyB3enC/LDtY8MZfJma4vbOIrc0xioiDWCNAZ2AcnBxHS3sruomV&#10;sdnCCakb8IiMwDNXe2TUlSCtthi+6THwTk+kz6qLA5JX8OEPP+DQlcvQc3KkBdhAkaYTnV3NaO3t&#10;As8dLaxvgewjdSjrPoUGMcyLcjK4q/aIGOo63UuS31vbeP58GRsbs7SgCQgpynI5C89+YCv12cUp&#10;krY9JOO5Iv8NsolJ1lKE65ucFoDPFus8JGnzxVvRBcLuvDxykId3F9bWo7ajB7XtXcIcgksV+MSY&#10;vQsZKNm8lTfeBskhbgHzSY0nJhsJS29PpJLsdg0MgU9ENPIq69E5PIYFChKN3f14Syx1vqkTS42t&#10;WO3oxVJnH9b6x7AzvYgXiyTfCAjZFGFvkdjM/Dp2iPHtza3ixewqnk8uYmNgnKRwNyYr6jFWWo2B&#10;/GL0ZOSgj8CvMyYR1W4+KLWwR4mJHfweU0R280V6aRX0TKxxgJjfD/tP4jQB24Xz1wkEL2Df/qM4&#10;dOgsLpy4jJsEiHdOXsH1g+dwla4LB07igZQcrC1toW9hAU1TUxjY24si8S8lTuMPJw/imPQNfHzm&#10;MA4R+/vwwil8Iy0BJZLBj/0tcVZNBucfyEHuKclga1NRiFs/MoLq3l5SBPUEfqq4pKKKcw+UcEpe&#10;AbqOjvjlvzkf+DutK2LVHR3oyM/D6+e7xJy4Tu6NABI+lGLwa+zqEVZObAc/sbBE0paHmfPs7U28&#10;ocDDp7w80Io97hbXN7D1fJ0AcpYAcYsC/CDqB/qQXJaD1PJCkaLpnJgmgrInVAE7JbGBwBYxya6+&#10;elqbLYhIT8J9Wrtcb1fV14ro/GSSjgawi/KBfZovjGLd8STAGXYRYcImbucln4RybvJXCpjv0Njb&#10;B4+ocGQ2VMIywJ0+9y1c0pDDhScP8MnNs/jy7iV8rXAFn9+9gPu2+vDIiBISV8lcDyoWBvj4/A84&#10;byyLkybS0I0xgxEB0Wnl6/S92tDxNkdoRCAKirLhHB0Am2APBBIg20Z6IaQgBU/d7XBC4QZuPlOC&#10;TrAlZK0ewyHOH1HEXl1jQlHc3Y4UAuc4ClB+SXEo7WymfVuAwIxgNAy3IqEkA2ZedshuKUZIeQwS&#10;GrJR0d9E358Kz+RAxDdlwi6OPr+/BbSjzGGa7Qz7DB8U9lQhrTkXH/AErLuPHuMKSbeg1BTYBwUI&#10;hnRNRRGusdEUDdJxWPo2/s8PP8Q/fvwJ7EODoedqJ2raJOlnnMNC8djeGsfl72I/yeDDN6/jf/zh&#10;I3x5+jy+vylFLPAbHLhzDX88exyfnTgOeWJg+rZ2kFCQxyNrS1x/okzXfSiaPcFBki0Wvn6wCvSD&#10;XUggfFMikVqcgNXlIXQ0leMlSWse+sy1VVvcL8vMj/7MDg/skTe/MIzhoQbMzo+LXGE1l7u01GB6&#10;uhMDdLN8IkJRQhE1PCOb2J0hsluJJhOl55ad43elRR7zwyOH8e/ffQcNCzOE5aQjojgVKfQeOrtq&#10;0NBSR0DVLXo/1Q1NcOjCRfxw+TIOSVzFacmbcA8OF5bqs8uLGB/vwMRkKyZnJ+m9ct/njxTl2b3m&#10;ZwLCXYrgc6JzhSVxbXsP2ohxtQ+No5cAkGec8oyGycVVIaN5xsEkSdnE3Dw8fPIU0akZePXrnwm8&#10;iAXShmTg47ZB/ppVUoY+kjmcE+0lQA1LT0ddf78Y6sPJ79zyWugSEBk7eePwRQnYeHmiY3ISk1xL&#10;WVmLjS62tB/BWs8AFogJrvaNYHuMNufEvBh2tMNGqAMzeD40g10unO4ZwWpLD+ZqmkX/L9f+9ecW&#10;oS+LpG9aNtoiY1Dj5YsaZy/UOLijytoFkcZWCAiNgKqeAc4Tyzt76DxOfH+GrrM4+d1JnDh0Chcv&#10;XMM5Ar4LJHuvHbmAm2evwsTYEq7uvnB08oC7Py3ughwoGxlAQfeJCNg6zjb47PIJ/Pupg/j/HdqP&#10;fzz+Pf7hxAH8+9lj+OLqeXxJUu67Oxdpc96F1FMNAj5LxNBraNtYIaehEaompmJS3BUKzBeUHuAM&#10;gd+dJ0/gm5iAquZWYs67GJ6YwtjAEKbpnk6PjpKEpTXIJ+9viU1RYOZTVGbpbHXF5hWcuuFWOHaD&#10;4ZwbO8KIYmgKUmyiy2C2+5JY4Suex/NKnPiXdTTT+7AmEmCExJJCdI5PkMTdEHZr8xT0Vyi47f70&#10;E8w9HeCfEo3E8hKYBfrgoZkBVK11UdBZAX8KfNbhPrBM9IBTTgic0yLw1MmJwG5IHJ5MrKwgj5QD&#10;9+FPba8jr72e5K46Pj9/BOcf3sEDOyIhAY746u5l7JO5gm/uS+IHtVs4oyOLx35WsEsORgBJ5NCc&#10;FKhY6UPZ2xjyrk+h7W8Kt7QgRBSliUOS68QCTYz10FBXRUQjGlZhHqib6UIQ7Sn7eH9ktVTDOyMa&#10;ys56eOD2FBeeyuGza8dxSV0etgSciZVliMrNRVZNFUrpvrCxA4N8SG4cggqjEFIcT1I9Gam1BUis&#10;ykRlXyOq6bNUVJRgdHIQua2FcEr1hWm8mxjYZJ7lisCqeGR3liGxPgMfnJCWxMnbN3Hk6lUEJCZi&#10;iORmdX83HhrrQ5rY2OWHSjhzXx4f/PM/keS7gKd2tnhKsiK+JAdSaqq4p/EYh65fxRGSwd/euor9&#10;BGL/80+f4PMTp3GSmNGnF05j360rOKZ4D0dvSeIogYyawTPcYVdozcfQcLGBDl3syvLgKd3IZyZw&#10;CQlFJzG3cKLbERkxmJobJkAZJGnH9VEccd8PauahTbwoVpjGbxDr2tsSltsrxGgnlpdRVFeL+vpy&#10;9LTkISORboKZITGoBqgamUPqsTI9pBSE5WfivoE+3KNj8YA25OfHTuAfPv8Cd7UewdzPA7eeqMIj&#10;PggjMxPE3HjoyktMrqwjKDYe6cUlBDCZkNfWxR/2EWgamNDi+lUYYI5ODGCK8zMkdbkVaWVjU9iZ&#10;z6/vYGHrOTZfvRYtWxPcPrX7mhb4NjHMQTQSu+scmaQFuiUq+YfGp4WlzwjJF/G7l0hKc6H5u/d5&#10;Tx7MxAW3XHYhzBWWVlBDUp/ZCHsX8mDsNQJgzjkW1LXAkpiXlqkFtCysIKehDSsvL+SXViIjOAYz&#10;VY3Yoc29NTqB1cExLBMLXOnow2r3IDb7RrHVO4q1rkECPPq3VmKJzZ3CM3C2tBaTpTWC+Y1wwXNO&#10;gTj0aI+IQZ2XHxrpavD0R72rH2rtPRBpYoUn+s/gSiAWHZWIuzdkoCirDA9XX3g4eiIpOZ2AvBRG&#10;9B6NTMzxjIJNcmqmYNHPf/kN3dMzojTihNQ1PNR/itSycqiYGZMkc4KUkQaOKEnjEG3iA4rS+PDq&#10;KfwbMcH/OHUE+65dFCVVl7Ue0Pfp4LIy/VlWloK5NCSV1XDitjTOyNyDlq01JB8+xLEbN6Fjaw/X&#10;0DCM0rN6b1/FBwavsLI4h67mJkxMzYBnWnA5ysLWjrDJYh+6LXpW2y9eitIX7uLgekDuCuE/c1pj&#10;gZ7pwtoGMcdXIhXCA35a+gdFKUtRU40oOYkhEEkrLUJ+dRWt21phg7W4tSeMDOoH+qFBKknD3goK&#10;xgY4ef8ePjp3FMceXIFfXigqhlrhkRIF6wQfuOZFEANyQER+Dl6SjOcuK84Ns0IobmuCVagHzmvc&#10;w1e3TuPsw7uQMdaEprcVJI0e4Yvb57Ff/ioOqNzEUa27OGeoiJs2mjCKdId1jC8swl1hTQzTPNIF&#10;gUVxoiA6qCCK5Lcd9IOt8CzIBg6OVjAxN6T3qYVHjoZwzwyBXYIX4uqy4BTrD2UCbR/6Ga1AK8jY&#10;P8E1fRXc1HsEI39PUYxe0NhC+ywDLpGhRMqCEF2UiTC6Nw9dNWEaa4/YskzEEwiW1BWjjOR2WU0J&#10;sc4ARKWRnKffFVqeiCf0Pqz+DoDmKR4IKolHams+PjhLuv6qijxs/P3w1N4OhS2NcAz1x6Frl3D0&#10;NtFYEyOceXAf/99PPsFH+7+DvpMD0uryUdxZRaxRDv/05WfYd/kcPjp9jFjgHXx06riQxmdu3cFx&#10;GWmSJBfw9Q0J3DDUwjUdZRySvIzztODO3r6NI5KSuPn4EbwowrYQa6kjdhWXlgYPb3ds7z5HeEoq&#10;SmmRbXFl+t5zAr1dtJM8mFnm1iMelj6D2u4esblnaOFxJOapVgwwaUUlwil6fGICuWmxyMtOg4ae&#10;Hr4/fx6SCoqw9fdBbGE2MqsrhPnoNskBr4gonLt1W1h7STyQofd6BR8RI1QxNEJ+VQPG5paFbOET&#10;v21ayFw+FJdXRABqhP0k++XUdTAyuyQAZ+ctMwECKZKxNXU1WJwbxerGAr33FVGEOrO2jk6S1P3j&#10;Yxii161u7UBpRSmK6D3VNDUSuBOQ04bjSf3cxsQmDRu0Wbhs4cfffhc5z/cnkGyT9KuwUX9fePuj&#10;cBbmzcJDoJmFcNsgd8vk1jYhu5pAam0K3TPDBLprJJk3UVbegBS/KGyR5N0YG8c6/e6d5S0sELtb&#10;JgBcbuvGUksnlgnwGPRWGjuw2NCGOXq9ubI6zBRVYzK/HKPZBehLSEVXVDxaQyPR4h9C4BeABp9A&#10;1HkTABJ7q3XyQqSBJU4dPgV7H38xZL6uqY2k3Igo6OaOnn56rlzpn1hcCH13e8SXFYiBPbxxWbFI&#10;a2qIHl19N3uUd3cILzgHYveS2spQdTPDsygPaAU74JG3DS5rKuOPJw6LNMxJZVliNia4Z/IElx8r&#10;QZoL1lVU8MDMHBJq6iR1nXHt/gM09hG7W98UtvgZFdWwcnVHJTFABi4+oX9O721ucgJzFIBnKCC1&#10;EnDx6T1bzmeXV6O1b1h0hLCBKZsg8LhUXps8opKf0R7Jz4X1VXqGfIK/jPaxUQKiNpS2tiC9rATR&#10;uSl45mIhJhpOra2htLEOYUnxYvaImKO7vo6YwkxouZgTwTiBfz3yPb6gffaV5CWc05SBaaQtIkoS&#10;UTXSQUCRCgsCKmUXM5KbzsLWn0tmKihIcnHwU3drfH33NG7ZquGyngIUic1dfiQHPQLML6XO4Vti&#10;gN/ISeDbh9dw4LEUTjyRwyV9JbqXUrjw6B4uatyF5DNFHJK5JMDXKJIAqSEZLuk+UHHTh6qzPiJi&#10;Q2BkbYQ7xhq4b6ELx/gASD5RICkdDhmzx1Cw1kQygVFGRyni6/NhTfL4wI1zJLGfobCzBVrWVnhs&#10;bgFZfU36P29ouVrivqU27tio4KGnDuwjPZBNkjk2MRzJmckEhonwifGBqb8dfAqjkUSSObY0k6S5&#10;DWxyPWGW4Ir4mhxUD7Xjg3vP1KBgqI28lia4xxAAyN4l9vMY35w5jaM3JQkcH0CfAEnqiTY+OX5M&#10;LLTY4mxclJXCP3zxKY7KShNdfYjPiOkdlJLEfxw8IA4a5IlV7bt+CYfuXcefzp/C/tuXIWOojq/P&#10;nhKOMreJWd7X1sGx69dh6OaGSgKyKaLlg2NDqK2tgK25JdzcvPGcmM4SPXAGj9HxTpRXFoOnWg1M&#10;zSOptAyBqamIJLkVkpSMmvYWFFdXoqm3H03EZJZInmw8f4V5kpLcmuQXlwBlel8zFG37p9kJm2ec&#10;bmJmcZ4W1ha6Sd58c/Ik7hvpwT05Fvf19XFU8gYuyykgtagUqwTEa8+5JGedNsNrivR/EQXQ94k5&#10;Hr56HZ8dPYnbKmpwDAhANEnPkIQk2ggv0NnUjKyYYDRU5BIjJPlILJYHPPHEqzHa2Fw1P7a0hOam&#10;aqTHh6O3v0fUkfHpIl8sgQXYvXgjJBPnjzb3WHb9TEGjC/n19WI2KtefsS8d50i5IJzzgsxMmule&#10;1NMmdY+MIgCkCNlaioHZIQHkIzMraO0ewcjgOF5QYFmZmMFLAm0eeL08tYCFzl4CwR4sNHeIlrmZ&#10;shpMF1VgIq8YEzmFGE/PQ39MMnpCo9EdFImOoAh0EPh1hEWgPTAMzX6haPAL+TsA+qCenmmiuROO&#10;cJ/vN4fpmXXgpz//SoFhGZtv3yKAmLW1ty/6Zudok+dC2cYARsTsqnt6RZBKKq3AXQNdyFvok+S1&#10;E4nxVALApKpy2lzPcF5VHmrOFjCN8MYfTv8ANQsTMfzcOSEW38vexGHF27jw+AEkaM1KkgpRMDWH&#10;lrsnrj/WQk13L4YocDBI8WEGd1mwcwiXt7BjMstWPsDg2tNNWi+ihY3WJ89u4efCPzdDjHyA1pYI&#10;khy46FnNEmPjZ8Esvo8C0ejcHEZnxjFBQXFwYoSCaC7cYiLFqAhbYj2WXm5IKs5HbkUVmjp7MEoq&#10;gh1m+L2wA3p6dTFMAp2h5mqIxx7GkCNQOfVQDt9JX8NlXXk4pnlB0/4pokvTkFCZDQMPe9GUUNXX&#10;h/wGCoJ1ddAnsmPgSkxXX4HA7SKknTRx21yNgEUHV9RlYUag8tHVE/iW5S8xwG8VJfG9uhTO6Sni&#10;lPI9IjZn8eXVs/jq2ll8T3v8M/r7hxeJBD26DVV3Azhm+uGkkhQ+O3MU9t7OeGDwGEcVpKDlaAHP&#10;pAicun+LntU9OCYFwYJ+V1JjAYKLY1HQVyHes1NsIOzC/FFIQSEyJwfZDXW4b6yD65oPEFAYj7D6&#10;ZJiluMAlLwiR5WmEH02IyE6Aa7Qf3MM94eBlh3va93H9qRJMvd1ov0/S9yXCJN4BLtlB8EyLQPPo&#10;ED64oi4jCpIN3JxwQ+UhgdwRyGhrC8eUg5ISOHnnJlzioyBnaoT/64vP8eXJE7iioID/z4cfCq+0&#10;gzK38I3UFQLC2zirKIcD1y+L66KqAk4p3aKocAP7pEga37wMZVq0+o6OuCInTwD4EA+f6gnrfX69&#10;uJx80Qcr/+gRHqg9gqrSI2QRsHGr2zZF/pmVORib6SMpJQU//SdQ3NhKTDUMfYsLKGlpxzNrU8Qn&#10;BiEq0gd5BdnoHx7EMgEnL0BOSA/Roqxq7ybpGifyNeyG+4IY5fb2IqZmetEz1IsVWly6trbEBpTE&#10;NKwrxAa+u3AR15WUIPv4MZKIEcxtLNGCJom4vYFf/uv/RmVnJ+TpXikbGuPkTWlIKCtDxcKUWOQl&#10;eIVHiWHVAx29KEuMR3dTHYHnjkiYsw8bl7ksbuwQS3uNYYruyXHRSKFrdHaWpBInqX8h5kCyj1us&#10;6OINxmC4TqC+uLVLkrYe5v5uMApwg7yRPtqIRTFI8uEPy99uYiQ8wIbnV1R1dMMtJBRlTfUYX5zG&#10;9psXwuttlABwcmEdPHd1jZj0Ng+Ap43OLV7rJOWXuoew0tmPlbYeLNa1YpYBkA0OsgowkpqFwfgU&#10;dIdFoTswHD3BkegmIOykz90RTgAYFI5mH2KBPgT+xAKZATZ4+CDZ2h1nj0nin/59H85duIqK8nw0&#10;ttSK7pXimgbI0vPnU/aHBHTGwS4wDXaFT3IcrAP94JNG7CjQExpuFpAzeorQzExU08bOaWrAQ0sT&#10;qNlaijIWZVsTXNNWQkBGPEp6WxFRlo9nwR44SazlvMYDXHz0EHKGhrjwUBnXtLSFmw/fq1/+8p+i&#10;sJhNaPk+8gmvqKvkejl6BmJC2c9sbkDPhv6dO0BEXy995evl30/pecARD8lnycu9ts9fv6O1+EL0&#10;d7NhwroYlrSLV/R/cwSm3OoVnpUM34RwVHa0YZLWDR+KDY+NoZnYIZvuvv79LyhraYasgRoMAuwg&#10;SYxNwkAGyu76sEsJJCDxgbKDPgyDLOCRFIigXAKK4hSckZPCN6dPk9JYEIPF8+proWaoj3v6qlBw&#10;0YSEhTxJ23u4bvIA59SkoGihDat4X3x64yz23b2C7xVvYp/8FXx9XwKndRUgqfsI+0jJ/SB9g/b6&#10;FXx+9gw+P3cW/3r8MA7Qv/3p/DE8CbCCjocF/okwQ1rxPizomX168QT2XzkLy2BvHJW5iY8uHoW6&#10;swmx1Qwk1hQQGPrBPNwZWa01CChIQW5XIxrHRtBKKimjqgqJxI4z2yvhkhsIyzSS3NXRyOorR/FI&#10;HaIqkxFMbM/Q1wqRGTFwJtCVfHiPmP81uEdFIT4nF6H5cTAMt4RNsgecEwNQ0FSLD5QsCFU1FHDi&#10;9lVhD6VuZopzMncgwzZRRgZQtTKDfUwYTsvL4H988in+x4ef4H/88WP8j48/wTfXroi839fE9D67&#10;dBYfnTmJH25L4ZSCHA7eksSpB7dx21CDbqoCtN2c4Z2URGjsSYzPFUHEkOyCgnFLVQ1fHjmCoLhE&#10;pBSWENBoib7LnoERzNHGZemw+5IW3m9/haMHRUdbe3HSVkfAE56QgN7xSTEEKaUgE+HRPujpacHC&#10;/CzWN9jJeQJTC+Oo7+yAjbsXEvMKhZNyY8+gkIabeztYXp1Ac2sxapqrxFB1DTMz/Mv+ffiSpPzB&#10;S5dxUuoWPjl0CB4REaLdaGRhGqMLE0JGVNLvdY2MwG2S8TfV6HOcOgvppzpwiouCS2QkTJxccVde&#10;EY5Wjpil39nZ1kmb640we13Yfo5eYpzc1vZ+FOMrtHd1Y25xCRvELDZfvu/04PKKCQIicZJM4Mcy&#10;TBhV0oZkmyY1O0PImmrBJiQAk8Tg+MCF69HYCbdrZFIA7MLGNrLKKsUIUT5V3qWNzOaaXEs4Rz/D&#10;G5M7FpaIKb8gYOaNvkEAurOwhpX+cSx0DGCVpPBSE7HAqgbMldeQ7H0PgkPJmRiMS0ZfdDz6ohLo&#10;ayI6CRCZBbYSA2z1DUMTAWCddwBqPUkCEwPMsPXCtXN38Nk35/D5pz8g2Ndd5Hl55gmb2uaUFSIl&#10;MxHm7k4IK8mEjrclVFwMoetrSwzlGdQcLWEW6gO3pBhE5ufSQm5CKT1jt9hohOfmwJgA8CExR+sY&#10;kjvhTtBwN4U6ycV7Jjo4oUKyTeshrmiqksQywzUKbLIGhnhibYdf/vZfIm/HhxMbL99hSTim/CJy&#10;uBywhHEpARZf7KLM+UB+Flx0vkXBqX9kHGl5BeK0lg+luB51h9gip0L4dbjtbGt3Fyv0PDZ339Da&#10;XBF1m+xi7hAWBP/0WDwye4KU7HR0EeMdnZ7B6Eg/Whsq0NXVglr6PnNih4Z+ttDyNBVlJsceSULa&#10;SgXanoZwSwhBen0p7KPc4ZoQiG8vn4J5oAcC0pNEofwS/d6BsSlMkfyOzE3FY3djXDa5hwvGd3DV&#10;4gFkHbVwQfO2OFjQDbDBF1IXsF/2Ovbfv04s8AquWzzGTSsNnHkshyP37+HIPWn86dARfHfuEj45&#10;cgwf/OE/CBCl8MeTp3FBQx5WCd6QUJLF3QeKRKrUIG2kQaRJEtah/jgmcxufSZ7BV7fPwD7BDwom&#10;WsTgdSBD39M0PoyQgnToeTsgq7kWxSSD26emMEAqwSsvEpohRghtSER2Xyny+uvgkhYGx0Q/5JCE&#10;tgx2grq5NszcbCD5SB5fXzsHqwB/tI9PwDctEk/9TeBK8twl3g9VdE8/OCkvgYuk5409bemHXHFF&#10;nqg009vzx2Hm7w0NRzv88fRRorzn8S8HDuCfvtqP//MPH+Gfv/4an54/ie94IJLCHYoIEvjw+HF8&#10;eeECvr8qgT8e+g4Hb18j5ieBC0SZH5qbIpCALTQ1FrZ+HojKyxPdEfJP9MTQdSsXZ1S2NELtmQGa&#10;h4bBE89++vUvxN5+FHVrneMzePBIDXbmRhgf7EB9dREK0pJQSIwgIDAIBbWV8I0KRT2ByCTJyoXF&#10;YSwudWNgoBldvV0ECOvomZwRE60Gp+eJ9SwTk1vF/Moihsb6aGGQFMnMhtITXTgGBeI+yXhZYgau&#10;UTG4q6ENP2KOUWmpcA7yQ1h6MlpHpqBr74gfrl0U7FlK4zH2X74Cq8AAxJUWwTUiEtomljj43TGY&#10;GVshJCQcdU0taO0ZQFvvADqIrfFBBUvY0sZm4eKy9YpPCn8RsxtY+jLDYDdeHlc4SiDJrryi55cY&#10;49zqNgYpEAQRswxKTKTIPkf36r2rB3cpcCcJjx9cIsYxQLLO1ttP5J5mVzYEw+G8IRdZc50az7wV&#10;NWG0kblRn/uLN2nzb80sYZOu9cl5LHb2YbmlEwt1LZitqMdUUSXGsoswkp5LTJBAMDEFvcQGe2JJ&#10;DkfEEhOMQjsxwtaASDSxBPYKQB0xwDpnT2RZu+HBzYf406fH8cc/HoD+02eYWlwUeb7iugb0D3Ri&#10;ebwbFRVlaBwZhD0tVglDGTxw0oV5iBc84uOQWlVNzK8fSeWlqOnvQ/PIGPIamkVKJKGiiIAzFWnt&#10;uYhvTENkbToso30hZ26AG3oaJL3uwzE2kmRnNPzSM3BU6jacA/2x82qb7hfnafmw65UINlxTyUGE&#10;2TKzOE6/8L9xjm/n5fv7NkfBhp/V5NyisOHiwxpRdL7HBqkEgvTc2PL+1VsKujtLWNtYwcLqlihu&#10;55Nj9nbUc7AVZiE2vg6oriwm1dBK4NeL2dl+zIy3obIoA/FEIDomxmEa5Axlm6ekyjRw5akstL3M&#10;EFuWBTMvJ4RnpyK+Mgu+GdF45uxISqkRe7/9jrd/+RtJ8Ln3A9jLi6HvYglll6eQ9XgMObrk3R/j&#10;gacGPEqCkNyRBVUC1K9lLmGfzFUCP0mc1VGAaaIvdMMdcVZbAWc1lbHv6hXsO3VBjLj0i4yG/GMN&#10;BKVk4E8HT+DzS6dw1+oxrEI9cV9NBcckz0Pbw5TuO0nUuDAcv3sdP8hK4geVa7hj9QgOcT709wu4&#10;aahC4BSG5IZSOCWGIZFNXhtrkdVUjfyuWlgnuCOsNhFpXcVIaS9CaGWS+KxDS8so7WpCYm027ELd&#10;4BTtBRW7J6JrRd3eCp1Tc7SWBmAX7QEDHwuU9TSLtr8PrCK9cFtHkTYzAVRyAk6T5P1W4jTO3b8N&#10;Ix93WEYE458PfUssj5OsEvjHL7/B//Ev/05A+KXI/90hWXqWGN7HZ0/i09NnReEz634pbZIYxk+w&#10;T+IMThEF54r70LQ0JGZnoLGrDXNbG+I4nsszFEhyK6krIy0jAVHRMbRw9ggIXmNnd5s28o6ofJ/d&#10;eI78ykqkJ8SgJCMWNcUZiPEnVhfoDTdHG5g5OwgzVZ5mv/fTT1hZW8TM1CCmpsYwMDGJ8OQMccgR&#10;GBODhuYatNYXIT05CqkkocZmF/HuL/+Nm7IPIHlXVuSlYjPS4EmyJLKwGIcuU5RVVMJdJQXY+bnC&#10;Ky6CFpezGOz+DTHfs8SOvzp/DvvOnsexq9dx9sZN6FtbC6t7QxMLfH/oOP3sQ6wT4GUSFTfT10OA&#10;jw+xux3hvDFCrJQ3FVukM7P430WqvNn4RJGBq4/YEZ8CM1DyJD1282WmwVX9b4kdc06Qc4N7tPne&#10;EtN49cvPoll/aW1LjAtgD8UFks3LBGzcs8oSjieUsU8dAyYftvDvYxm3RgxomYBycXYJz4nlzI1O&#10;kQwmFsiHIc3tWKhuxFh+CTHAQoxlFGIkLQeDtPD749PQG0cgGJOAnnCSwiExJIOj0OAbhHovP9S5&#10;+aDa0Q15lq7QvKeJL7+9gD98eBBnzt1EUzc9Ky71mJlHeX42ohwsEEIB2cHLC65xIbCjCC9vrQOj&#10;QDcEZ2VgeGlNGFw2DgygaWhIDDzqIEbdPTcHn/Q4xPy/bL1nWJVZtjXqOZ2ruytXmXPOKAiCWSQL&#10;qGQl55wEyRmJEgQUERARJEmWJEgUkJyDoII5l2Xl6upzvnHnXHTd+/249Tzvsy3Y7P2GtcYcY0YC&#10;vcuN2UhvvIYLNbmIzMskZs7DucJI8upAn+QyNxYIpPWgYmRC6+sBGcM+dPe3YmSawIsAkMsIn9K9&#10;mnwwK9wPnIXAz4nzL5n18b9Z5nI5IpcafvPDz3jF7hZ6njdvN9GzeieYIwesXr3lEjquBhnHw9lR&#10;zDx5Ilg9520OEihllhQTE2xAXlk+bhbno/vWTfTdqSZW3kHruBGZUcG4TGqjvK0RJ1zMcJ4bdNxt&#10;RmT2RZw8bQffhFgUN92GJ+0H50hfAlNv0T35PbFa9qOzC6W5q0d0WzrlZA9lIx0yBIpQ89aDQ8Zp&#10;+N4IhmeeN/wKAxBREQuTOBdsOimPrYYq2OdgANMYX7iTzDZN8IImsXFpUz1SeFo4qHVKJPNz700e&#10;A8Cug5BzicipqYayuQEcw7zgEeIPM1IqfpfDYB5ADCwpmgxVKjyTI4h1mkLBUxfOqf64UJUN2xgf&#10;GIW5wizaE7Zx/kgovI62yXsIy06B0yUvhJfHI/lWJi7WXkNmcwlC8qJwqfgSSqprSAXUwyHSEykV&#10;GUgsT4MmAeteq6PE+JJxe3AUwzOzyK+vhE2oK5JLcjBLe2Ve7I1MJJPM8DsXSdYnVPTLWyJDG5ZO&#10;/kxiNI46WGH1QTksJSq59bgKDhMLW71jJ/7w9Zc4Tqxu5b49As01bS3x+dZt+HLbVizbLYX9hiew&#10;Tl4Gaw5JQ0JdAfJ62rhSWCTy4N5zRv2H7/D9z7/hLllKh6BgRMeEo5uBqeg67g/fxatX05iY7CFr&#10;PIGHtIjyquuQQNaaI5s19XXoJUtYVlOL07RRAqKDYO7lhv0kvZOzskmePhNF7O95c9Nh6uKOlTuk&#10;YObqjms3ilFXdQO3ii+jJDsJ9U31MLR1QOylDOxXU4cUsbiz0RG429MG36gISCqrQvaIIrTIuimd&#10;OIYd+2WQcj0LNn6+kFRVgMwxVVgH+0PH0R5rdslgm9wBrJeQhPTBw9gktw/SR1SwXnI3Vm3bgdu0&#10;AK/m5OCspydOqhPQEtvhFlY8mYsZhBiOQxvq/wPAb/GWFi+zQZ6axdPvmDHU3WknWX8HMwR+rb19&#10;JIdfYYR+f5tA8tG7N/jx13/hAy38R2+4O8kj4Tyvob8ZJVB7993P4juY/fGMlTd0cMNN7lDCQPiY&#10;3ssNFp7R+fAG52N24j5m2/vwoPEOxmpvY5Bk8FT7XfSWVqMjh5sdFKL3yjXcTbsikp47LhELTLpA&#10;MjgJTdEJaIiIRS2BX11AGKp9A1Hg4g97dVNs3LQH8+dvwsYNMiita0bv5H00tHagp6cf9qYWCAsK&#10;hf/ZKNzlipYbBQhJu4CkkkIBWs0k5RjYO4aH0D7Si9yaEkQQG+bAmGtMMLKIIVyoy0LSzSuIKUhH&#10;bkOdKM8saamnTegBfRdHkoH5sAsKRDCd66vvPqCnvw2Do314SWvnIbG+sfFxPHn2FPfpe4anZkhC&#10;PiEgo2dD9+QRGZtZWos8GIlTk5jxsd+VxzOwz3CKmDc3SOVxlzNkqJ6/eoqnz0fx9Gk/GeVO+tlc&#10;49SyhtsC/NIK82l/5KG3uxO9xP7uNtSgr70OzcVXkMsJzUQQ3MzNUdpaB6dYf7gkBJDSuIbG4T7k&#10;3KqCO5EBr5hI5NRWIvJKMlwj/RF6IRlmLm5Q0dNDWW0t3ds2ZJQVQvKoIo6aGWO/riYWyW7AfNkV&#10;CC6MRPjNKAQWB8MnLxjaZy2xx0ULakFWUPa3gmE0EYxoD2hHueB4kBPkHS0gb2IGa69APH3DFSWv&#10;hC/7Gf2bA448l2f66VOk5mchJj0FPkmhCMwIg8tZL0SSIQpLiUUSsXT9MDtstzgMxTN6yG2rwKXK&#10;XOwxUYGiqx4Mw51gT9d6hUAr7MZF2GWehldhIKIrL5L0rUVORxVOX/RGZlkaKcAihGckwPtCGPwz&#10;InGuNBWBmdHQ8TKHjp8t3BJoT4+TkiFs4LGaLlH+GHwwjXmhV+lk0s+jpLkR9t5kAeLjYBHog306&#10;GtA7bYMdmsr4esc2fCa1GTv11YhOOolmAf9cvgwLtm3DvD//DXJqytB1dMAX27dj0W5pLNwtic2q&#10;hyCtp4wj1npYKrdT+NC4hRB3u5h5MkOW8JloyVPV3AZH99O4XVmA2ZE2XIsPx5W4UPR1NuDlqydk&#10;XR4ghRaHU0Qo9mgcRXp+EWbJsvL81uyqahifccBePRXoudlCXvsEFI6fQEZePl6ThP7+N6CRNtMh&#10;LS3IkMzOJdk085q//wn6etvR2FiL9oF+qBsb4+/LlkLT0hwFtFBqyPpmZ1/CYY1j+Gr9JgKzQ5Dc&#10;f4BYZgA2SO6AtoWpGA8gb6oNXXcrFLQ0wMDRCZ+tXCOAbvfhI9iwUxobdx/Elr0K2CR7CGt3SJPE&#10;b6TNch9TdO5373ZhiCQJGwQGOsEmGPBo4bBT/f8e//l7UIIjwSyDRx7OoIUYD49fLLhZi26S8yPE&#10;kgfZrzg4ietZt3A5sQJx8dl4/u47YorPCECJgdDf8/fwd/7epZgbdc4+f0ygN9d5mKsU5hz3BMTv&#10;2A9J3/vgCZ4M0OK504PH/eMYau8hlvkdnrAva3Qaw0U3MZCegxYCwIHim2hIuYyG2AS0ERNoiknE&#10;zdAYlBMLLA8MRa1/CDKdzsBCmWTRJmkckT+OXRLyZLhKcLOjB519vShtIKNk5wQnXz/Y+fiJ5xyf&#10;l4OwjHREZmWRxS9HU++QmOA3dI9nNFchktjEtbIyuhcPcePObWS1lCKm5BLOV15D5LV0BCUnIb24&#10;jGRiMEy8PXCQQOHwKSMoWpjBJeysiLROz5Lkf0WgRsBVUFiA/u5mvH41i6c8SIhYztjkFAHYLKYf&#10;3AfX0D4lictBNvb1cdSXjTO7Fx6SPH78nIDvMb++pvX2nAzKMzx9No779+6iveM2Woi5jnMJWmUF&#10;3IghmTpZw9v/NO6yD3uEjM3IIO7WViPV3we58ZG4Eh+N/OyryK+tgn9yPBIJWM7nZZEaSRKg1zDY&#10;g+t1VUjIJgl84zqCUhLgHh4GQ3sHRKVeQGtPNwFgC2KIMa5X2ie6E4WSQYklyWx02gFZTYWIqD4H&#10;txwvWCQ74VioGY4GEcidOYVDnsY46msPOSttSFufwCFnEyiftqd7Z4H2wRH8TMaWfaDc/PfFu+9p&#10;nXKTVVIgP/2Cgel7iExNQsClCPhcIvBKT4CNpxOi0uOIqcfCJS0QepH2sLtA8p9kcHxhJjYqyOHL&#10;3RtIZqvC9XIwzhL42dDvrTLc4HMjCCE34nDxdjGcLwRhv7kq/JLOorq7BcmlxPir82Ef6Q3XxEDc&#10;6LiFuv52GBLrVHEyQnRaJt7/+BupxIfwjzuL/OoKzDNwNRXj6gpv34aKgQG2kMy1CwsiCxIGXTdr&#10;KFoaYoHEdizZIwV1R2MU36lC+2ivSJpWMzDGgmWr8c8li7FSdjdW7tmHpQd2Y5PaEaw9ICvGUJoE&#10;uEBC5TDSC4rww7/+hzbzO1oQs7RgniO3rgYqpibwCPBDxvkoeJBkVlQ4DCV1JUQnnsOdgQHRAULX&#10;nYemuNDDtEYmScjXJO944rsbgaKWsyVZMg2yducRTczD1S8IhTdrUN7UjMziUgQlpeCkizNk1FRw&#10;wswCjV39yL5RSguiX3S63UaMb5fiESzcTkBHkj4pNxfNfX0wsLHG35YsxQrJXVgvJYMlm7fgpK0d&#10;rD3coWVpip10TXv0leCZFCzaBTHDXLxpKxat34Cg6Bj0kLWRVdEgViiHjdJ7sJ5+X073mCNxU7PP&#10;SHL/JhzgDEi8mTgxluUvszDRNJMAhhs3sl9PMEJ6Hze2ZNbDlS9vfvxZJIVzUjZHe4dok0189xMq&#10;24bhbnkeVupkSNJvirZJzcQSmTmy32+uGoEPlr5ckUDf8Q0P73lFAEwAyH5I+jmDLr+KiOZr+vmj&#10;F5gYGMNb+v2jx1wCRgD60894TiDQmVuKtqRMDN5ux4dvf8JIZw9as66J1JfbEedQFH4O94aGMVDb&#10;gGvOnrhBjCuEGGFefilqb3dir6wWNE29kVpah46+IdR2dsKdB1cRw7DzJ/nk5wnTUA9YRPlAw8Ua&#10;Mdey0c/BGwIb7rdXR8a7trUJ3/76Gx68+gaNo4PIai6HSYgrLIhxuMafhSUBydX6W1A0N8ZB05PE&#10;An0hdVwTUgY6OGxkhPKGarx9/wQNLbdxrYjWR+ttDPU14O1rAsbpEZKtD/Du3WM8eUxSaozn1Axj&#10;cvapCIRwgjQfDx4/xwz9vxiX+fwFRifGCQTnmnlM83D9mUncmxwitjiGUpLI3Gy1ZWAQvtHhCIsP&#10;wa1bBZicaMfUaBfu1FQhnwC/rvommhpoI1eUobC4kP6OWCGtzz5aX+wXbujuIfZbhfO5V5FSkINr&#10;NZVwOxsmmv8yUeAE+fe//Zuk9gwqmW2S+jnuagMjUkynE0PFQDP7aB8YBtnANcsTRskWMDhngVMx&#10;BEop/lDyIOXjZUH3MQD59N0FTbUISkuGhqs9AWg63fN/i3ZavB74YLeBMJy8xmi9dQ4Ow87bEyZB&#10;DjCLcoBDhCdsAp1R1lOFC9VXoOllhNNXwmEZ6wlNN2O4x3O3mETsOC4vusuEFSfANysKLhlBcL7u&#10;Cy8CQM/8YNhcPAPdcBtIGaoRE9WHORmP7FvFuFyRC/eEECSQquXoMQ9fL2m+jStVFRghwjDz4g0p&#10;o/coIbUZQft23gkLfZEUe+H6dSgbGULRSA+LJbdBmgCDW9fvUlfBx6tXYYviAZj6uiA+l4AmPREp&#10;BER1Hd24OzYF95AwAsHlWLxDElvVlCCtrYn//upLfLRoPnYoHsKynRLwCovAd7/9Dz788i/cJ6tp&#10;Tqxvq8oRnHCygb6NBXyIdV4hq7tHVRUX83JhcdpdlKOdIGntGOMPizBnXLyaQsyDBwSNo2e0XwxZ&#10;Dk5OxLmMNESkXsQQN4YcHKILfIuc4hKcsrNDMVm9EwRmm/fuxRZpWazeuh2niclxcMEpNFTULp8w&#10;t8DCbZux/chBaNvZwvv8eew8egxfbtgCif3ydBzGip2S+HzVSlh6ukObgHj+lg1YsWcTUe5wkZG/&#10;ikByx8EjWEPvO6CqhqQrWThp54zVO2WwdpskVq7bhLq2NsHgXhID41xA7vsmGhwQ42P5+0IwsDkQ&#10;ZB/oy7dzZVLsQ2KGwSDGPQ97JqZwpagM2aUVol3+AEnHxuFJxFTdRmJFPbLSa1CW3Upy7Xt0jo6I&#10;FJiGru7/LFACXVqgPAxnDvxIBvPipe/l7sSCIdK58cGgy058ljc8z/YpLR6R0EvvE59FIM3+sPHO&#10;ATTmluDVM5JAH37Edz/9hnt9g6jPzkV90iWUJqaSJKLPo/PPComhzV2PdjJA3/78G4oqmqGgSjLF&#10;ypckaSVC4lNR0dyBscePUVzXiEsERl4JMdhvrAndQEsoOOtBx9cBumTUzoRE4BkZiTP0HPWsrUV7&#10;spzyKpw5x7llZ7FV8zC2aCrQ5vPCISMDGAZ6Q+K4Gh2qtMHUsIXWqoyuDrgN+/j9UbR11sDC3gJe&#10;waFi5k17Szlm77UTEDZhdKQLz56MYGa6j0BtGlEpyQildcI125yyxOlHAgiJ+fG830fcnurhNEaJ&#10;WTJQsb9WlG8yMNLaKyA57hERRvsuFy39/WhoqsLYcBOG++vR31GPppoatHR0omt8FHVkzNvvtKOz&#10;qx21dSVobalBV2cL2u92oHdiEqO0se8S2OYQo4m5kiY6s1+kvdTU2y8i2vcJgNt6BlDd2oq8tho4&#10;RgVBw84C+4yPQs5EGarOBpA6tR8GsWbQizeCYSIB5DlneF6JgmkMsWUHPajam+NC3g3RI5GPNtpn&#10;zfSZPDSJO1vz+mDWx52a+GAFw0n5XA+dV1kONScDyFgqQNfPDN5pwSjqKUdoTjz2W2gQiClCx8cK&#10;cnqK2KoqK6pLfNMj4Bh/BhdvXYNFqBus491hk+UO75JQOFzxwpEzWlDyMYCqpxm2HVfAqkOSsA11&#10;wcXSDKSUX8XlymK6r8MChJmlXqN18eqHH4kwPCDmTc/m2TOk5Wdj3oWca/CLOYvPli/Hkq2bCeRc&#10;YR3hi0/XrcDCDRvwxeo1+GLtaiyS2ATbMB9o2p+CtoOleID3njzGg5cv8d2/Aa/QaPx14TJ8uXUL&#10;5kttx2cb1uEvixdiIcnnbcTqdqup4kb9bVzIyUNj7yDMz3hiAcnqXToqoump97lwXK2ogLGjM4Zn&#10;ZpBedANXaWGedLaHVYgHTp8PwIXsFIxOTyKn8gZaupvQ3sepAoPoHBpAVsVNRBLF9YuJREN7HXoH&#10;abGQNb9UVIhdKspwCgiELjHALTKyuJiVLTpIMzOU1lTDxytWYqHEFmxWOIAVsiRdlRSxReUoNuyT&#10;x2pJOUgoKgsWvExyJ46bGQtf06Itm7FHWwmGXnaiddCeY1rYsHsflm+TgNRBeSxdv5mOLdi+5yBW&#10;bNgKBWV14RfigAY7x1lqcjcQBkDRVFPI3Pd4R+yWF9SzV4/w8jUfL8lqvURVa7so+eNuvdXtHYgn&#10;FqRFsiki46IYet0yOIGy9kEkF5SjNr8BjUnltIH6UNzSjJt37oBrSVlSs4Xmg9kdd9SZY4LcW3Du&#10;Z3ywFP/9lc+JWSg7++dmVRAj5YMWOV8L96Rj0Lz/YEYAOfspOZL9/PVbvOeoc3cf8lLSMUYy/RuS&#10;REM9gxgglsfS8d0Pv+BCeh7OXcxG5/A9dE1M43rFLRxWOYkLWTcwSkyKOww39A4gMjOdGNsR7DFX&#10;h6KrEaS0jmOD3EEc1NTGP5euwN9WLId/ygWk3SjDYqmdOGJtjPXE0nfrHiMl44QDp/SwU1sDkrqa&#10;tPH1sUlVEbJaWrRuqgWjfvT8KS5fSUdgBDHnomKEx8ejqCQXN8tzMX1viKTvDF68nMXDBxN0LZMI&#10;TYjHRVIL3eMTohROjCWgz3khosTEoOn+sV+1d2QM4YmJItLLquUJGY9RWt/lxErisi7huKUxypoa&#10;Mf1wkkCN1m1/K/r67qKDJPLA9H00Edvjhqkt7W1ovF2G/s5KDHTdxHBXFVoby4Ws5Zkkd0dGRUCo&#10;uKkBSfk5OG5NxCEgWCgEHhnR3j+E0sYG+GTFwCjIBeoEgLJGGjhspQ7beFdYkezVjTOBVtwpGMXb&#10;4oijDpTdjbDfTgd7jI9h+zFl7Nc7hdC4i3hMrP87UjDvf/iBrvcZqYanYqjTCzpe8UQ7Mkq8Vnh9&#10;/Pg/EKBjedYDG3R3Q8PHkJidB+JL06Bsq48VR2SwQkkGqxR2IvxqIoIvx5KyUobXpbMo6atDWE4C&#10;pHTloe5vCOurHvAtCkdEBam6cEdIGSthu74CVirKYdFuCVJwh+EcfQYe54NwqaIYPVMPRKYFB9e4&#10;qxPP2blPhokro7jRSOfYIOZ1PnwA58hQnPRwxVFjI0jrKME60Z9opRYWEQB+tnQlPiPms2LXdmwi&#10;eatqrEcWNxBdpK1nHo2KtIFntGGP6hnhr4tXEmvahEW7duDLHZvx0doV+GLnJmxRlYf0cXUcNNCD&#10;gYsTItNTccrVAUtlduBziQ34eudG7DqmCD13Z1GX6U8SkucLcxdonv6kbWcOc28X1HfdEYmgpp5u&#10;OGlliM6ORrx4Oo72rkbE0mdGZmYSG/XF3a5qjA814BwBe3B8AlbLyGCvhgb2qatDTlkFTl4+uNXe&#10;idzqamw6fIDkuwx2aipC4pgSFkpJYrHMbnyyaRu+2LgNi4i98WjP+RISBHpb8eXaVQhLSkBU9Dnc&#10;uFGA+MuJUD6pSwvOFioGRlhPLNM38hyMrRyRdOkyukfHkF9eicHRSfz0r//FKwZAeijsM+FgA6ec&#10;jBMj4IRp0T34O9pAb17i2YtpPHoyLnrDcTPW89k56CMwmCXgTCajZeZ7GnGlmXBLCceZ8zG4frOa&#10;NtEz/PDzvzDQ2Y+W3GokFV6HY2wYgi8mCwbJzI1B8CWDoGB774QvkA8u1ufX/xsA+RDTyFjicECJ&#10;pPmr774XC/v3Q7yfXh9/81bkF3ITV86XY8DkckEuBePKkkdPXooINoMpB3RYWjMTvkPGcJIkNb/y&#10;ZL+hyVmoqVpj60YVJKRdR8/4DAzNXSEpp4Jdh9RxytMTcqdOYJG0NBnprficjMsKuT1ioNFBCwOS&#10;WGGIys2BnrcHjjrbQcPBGq4kMQ3PuGOX7nFI6GvioLWRKNE09TyDKQKH+8Rw68ioNN7toXPkvnj3&#10;xNDzNGJnHQRA77//Cd98RwdHzun3bLBaiF1xFx4ORDGwCRB9807cLx58xPdwlkCepapvZCTCEs+L&#10;NTc++wg1LU2kVPrJkJfAOyoU9n6+6BjowfBoH8Ye3EP/2BhSs66IqW9VnZ1isHcX/b6rvRJ9nUXo&#10;astHR0066ssycbenU+SK8lyQFmLdVR3tUDczwe6jaugiAOB8U8475dzQq1WlMD93mgDIR1TNbDsh&#10;D4NAc/gVBsLoghl0koxw8oIVtAPM8OnGFdjCv/d3RyWxT06/KbzVgOLaJhG55iDm228Y8KdoDUyT&#10;UpkmozdL//9a/I67ZLMvkF1NJywtoGJnCCV3PWj4m0DGUBmm/q44bKqPhXJSWKG4B/ssT0DvjDXO&#10;F2Ugr/UmtE+bwyTQEak12Th9KRTa0bawvOxBoCePfaYaiCpIE8chWz0skNsBszNnUEWyP/H6ZZj4&#10;OeAkYcnN1g6hYB6+eE5r7LGI5HOmBU/s47Sm7nsTmFfS0Qr76ADElV2HkYc7JNQP4aiHKcmDPTB0&#10;tBN+LR6I/s8Vi3BIU4Os0kNiXaOYnOrB+MQdPHx6X1BrXQsrYoqb8Kf5C/DF9k34+5a1+HjrWqw5&#10;uIdARQJ79I7j5BkXWAW5wTPWF2aeDnAna8stuPbrHMenm1dCRkddSFFFbR1afPkiSsY1szwJv6mv&#10;H+NPn+FqWTnMfc9Ag4DYP8AN0xPtKL+Zj/PEEDrGxxCZEo8rV5OQmRYNe2drOAcHYe9xYgEkbdVO&#10;nSKJrQZ9S2toGpvALsAfy2SksHL3LmIUSlCyN8GCnVL4aPk6/J2Of65cRyC4CSv3yGGrsgJJ/G3E&#10;ZBWQnH0FLbebSabU4VJmKg4dO4pjVlZYISmFBevXY8GqDThpYoffSCqI2t0ffhaVJ8ya5vL7eAIY&#10;yUtidDw/4jJdKw+0ZhbIOWPc6mh2ZhhTU32Ynnkghtwk5RYgp+YW6olR+cScw37t4/C7EIvYojR4&#10;XYymB5+D8amHeEOfO/3kqWjvH3zlAk55OZJhcURZSys+/Os3WqzM+uYCK4L1kQzmYAizwd8Z4dzv&#10;CLjoVcgaBkay6i9Ilj8nmc6NGF7SAhcskMGSQZWATjBGZkAEhCx/BDC+IeAV3/k9/fw9sUd6j/g9&#10;MWD+W5Iod4idcIE/+zQ7Bkbgah8OFWkT7JXUhpHxGWzbroy9svqQk9PH7sO6SC+5iXNXc6FqYoXF&#10;ErvwyeZNUHKzwl5zXSyUJQZOTO+gKTGZIG8o2ZphszJtZDKaSrYWWKehCEmD41gqJw0rb18MEoj1&#10;9PYh53oeCquqcJ82Sc/YJC7lXieWd14M9xKNTb/9QQAb+7sY4HPLKkTbK54VwgaK3TrcjIIDTaIy&#10;hP7NNcCTJE95HCUzNO4JyUnpd4dGRB329PPngh3FX8kioB9Hz0A/apubUUSSMb/0Buw8T+P81SxU&#10;EQANToyhu70KnU3X0V6fg+q8RNRU5Inu4CyxrxQVQdfaClfKy7DvxHF8tGwZIlMvi6T6OwNDyKfz&#10;dY8IgKy5Guxj/LFP9wS2qe1HYFYEDKKMYXjJBAapZrBIc4GijS4WbJEQub0m/l6ksEbxw7/+jXc/&#10;/4J3xOK5wcNrXgekUF68GcPTl4N49nyEjgekXDiFjdYKPXPuisORcQ0rC6w+LAurWE8YRNpj90kl&#10;bCZckNZUx84T6thtrA3n1ChifXEIuUrMu7eamF8iMf6DsIv0hIaTIbZq78FhAlBpU01RQfLp1lU4&#10;YKIOHT87GHq7ixpn/o9HguZUVYjk8pu36+n8nuLJixk8evYQj4lMsDKZJhbIpOMeSeF53peiYRXm&#10;QSxnJ/6+dAmxIUnIGR6FhrMhnEMD8MnS5fh8+TLMX7MSF4jy3+rqw0NiE49ePEUvWazusWFs3bMP&#10;X67egD9++gVJQXWcvhAHy5hgHLY+BQXLUyQdJXDCzhqBaYnwiPNFWvkVRJN04y4eBbfqsUf9KC3k&#10;TZA5oYr9JG0OHjsGK08PURL2+t1b3CcQePTqNVnlUWQW34Cl3xmYernANdATzp72cPJ0RhctsHEC&#10;E9+YCHidDULE+Th4EQOMuJoOkzOn8cWaNVi9U5Ik6V4cNzSCrr0d1h7YhyXSkli9RwYLJNfjqKMp&#10;tqqo4O8r1+OvS9dg0U4ZbCI5vF1TGQfMdaBOv1cxM4CjlzsSiQV29d7FaWJinlEhorvNorXr4eTj&#10;i6j4JGyVkBZVFpzyI8CO5C47hxlY+P+59GyapEspgZpbUDAuFxbi/c+/ikXDM1mnpmiTjPUTYL4T&#10;+UrXSOK7hoWLBplFdM/a6XonyZLV9LQjIucyUf5SIXOYWXIHGC4bOpuRhtaRQeTV1iCZNjQ3fXhH&#10;5yOGYdMm5UPMfmUWSBt2DsCIJTKTY2ZH/8+gxfmCLG9mnhFIkSR/SYufu5twtQODoGCR/B56ZRBg&#10;FsX/fs7/Job09C2nR3BkkK6fgyz8PQJIuVHAaxEk4Gl2PEeX2fHMzCt0NA7B2TQMshI6OLjnFPbK&#10;GGC3lD52yejCMzAJgZHpCIi8iKyyKhg4uWHdEXks2LMLqq422KKpgpW0eaWJ8W1QPoyle3cT43GE&#10;grkhbTgVyBhpY+XhfTCwd8Ct+kZ0N9xGWvw5qBzXRHP/ALJJAhvZ2kDf2gYZ9G9Oi3n//fcEgN8K&#10;FshBqVZigJygzoEp3kx8X/m62BfGTJ7vyXN6dsx4eXKfaGVFz4XTZMaIyY/PPhbHwL37uEfgOT41&#10;gXKSbRcy0nH2XByuFRSgpacHg9wggpicqBnvvYPmWwWoLslAaWEGam7xVMIGXCASkUDq5xS38/IL&#10;wNZ9B7BqlwzOhEeglK7N/rQnPMjY7zuhhI2qstB2sxHjbZXN9chAWuGQkzKssu1hnGYLdT8jyOof&#10;x05lTXy+eSvkjQzxkJ4zlwiyYWPXzStaI5wF8OrNM1IqEwQsg3j0dIQUCKnB16/w/scf8eNv/yOC&#10;nre7e3DIQB9f0P6WM1ODWYIbtM6YYY3UDtHgIDgzDbYxIQjJS0dua5Nou3/c7RRSb19FyJVzULPU&#10;x15dVcjokuE6pYyNxw5Dmli8rIkmdpurQtZYgwiRFz23YXz4lQw8GarskjJivo8xOjlE5zhLQP2A&#10;mPsMnj6je31/as6gcToYvXdefMElmPk4Q1ZdRXRpkWOpanqCpIMBgolhGNrZwCckDIP3HuBCznV8&#10;tWYtDCwsUdfWgbPJKdiloIgvVm/E3wgw/jx/MV2YlOjrJ6t/DF9LbsbSfVICYDbv34+VktuhThek&#10;62oFY093nCTgcokPgsNZP0gdlcfBkyfQMjZKMtsI+2kxtnZ3Y3i4C913azE2NYoJ2vAlt28j/UYR&#10;AuJioWVjgYj0izD3OA3ngCAcNzHHMTMjnLK1QmZ+EcJTU2EZ7IOEgmxI0QZx8KZ/p2dixZbtUDI1&#10;gqSWOqS11LBF5QBJqvXYZ6BB0kgOaw/J4zOygIt3y2KzqirWKRzAlmOHsJ/uizyxBwdnR4SHBiOR&#10;ziEu8RwcA31wwsQUmcTSviEQ+4Y2w8DIuGBbzPgY9BiYWHpyXh8fvFk4PYKHNAWeO4eYtEui4P4p&#10;PRzhd3vzmhbTa1H7yyksLK/Y4c4O7/HHT8QGHH30hDbPc7T0D5IhuYX47CwMz84g8XI6LM944EZD&#10;vfDRcT01++0GpnngPLdDZyn8nhgfV4w8IQv+RPy/6Fkn2NocA2Q295yA6tW3vOjf0Hs4UszlX6/p&#10;9xzMIcB7R2DK7//mHQEfR5MJPOn/OfGWuw/z+f9ePcERZpFszT7ONzzDYppkEjEnui9PxChJfs/c&#10;UKcPdB9Tz9+A0j5ryEqewIH9urC1jYSFaQyOn/CHuqY/lI56ICjhOpJy2Pl/DYkFeTDy8aRNroh1&#10;akpYpXAQ+07pYj0pmN9rVOVMtCBtposNRxWRRkZnauo+pnt7EennA9kDB2Du7CLq0b3CQ5GYnS06&#10;QYuRl3TOfN+4iejsM+6w81zUDt/q6BKRfW6JPzfxje/Ba7qH/wko0bOeJoDrIgnKAQkRNOLAFQFi&#10;39SUSIXhQWNlZYVouHUTd/p6SB4PEButFoO6akj91JCU48qh8ZkZtLa3EFCW4t5DYjSkJGJTyAjc&#10;uIHWgQFiip3EfNrgHhwGB/8g7Nx/AOq6dN9ovZ4i9nvYSAuSx+RxzN4U8qe0YRXoDkVbDdikOhHz&#10;c8ROo4NYcUAan27YRIpvA/5CLHL9oQNwOxsJnjvDAMhBhbffzxnRFwR2j54QOXk8iamHY3j8/Cm+&#10;pWc3Qey2/m6XGDkrp30CS2VlsUBqJxbu3QLtIEs4JfvCLSwAtl4+MKe9454ci7S6SvglJ2PHESX8&#10;edmXsIxyQUZdPjyigqFsoY+tRw9gL4GepJYy/nvJfEgYKEIzwAL6oa5QsjaFgbs7XMLPitkpNxrr&#10;cfF6Bu4/Gqd9xKz0Hp4+nyCwJiM0PUL3nozJ6D3cpfs+r7S5DkokJ22INQVcTIaCyUnsMVDHPn3S&#10;6Z52iL18Ae9+/Anf/fIrKhubsIyswry/fAQ5BSVskJPFVgUF/HXZany6djNUSAZ/smod5v39H2Q9&#10;1hGr2oYt6opYTYD4BQHnim1bIaV+GEa+Tli4awPMI1yQ2X0DxmfdsVBmC3aTdc6uqcZxS3pYmsfQ&#10;1kObfLwHzY1FaGxrwAg9hAlaQHdowxfdrIGRixOMPdyQml8gZNSd/m7U3W3CWQKmwuJyYqvdUDI/&#10;ifCMJDQP9kOCLGNcejauVdZA0dxIdKrZpLoHUroK2HJUDnJ6R7GCAHCDkgK+kpTEfHpo6xWPYMOR&#10;Q9iidgh7TmlAxUQPtk4OsDCnczwsDxVir1J79xIjiSYL9G+yKt8LGcRDpxkg5hKc52pHeUMw6/p9&#10;o89JpQ8YnL6PjqFh4aN79OqVSPNhCfWMwIL9KAyKcykyHwRb4iHZA/emkUGyuZhL/56/wl2SQd7n&#10;Y5FbX4OES5eFpH5PcuXpy3dzlQv0Ho58s6N+Lk2Bv5/LvR4TiD2i1+d0vszSCPTo3Pj7BHDR/7P8&#10;5SloL4nRPHvD+YRzE9H4Op68pOujz5p5PoOHz6bpM+Zm4nJwR1RPENA/fz33Pg4OzElmLr97QddF&#10;i5MlyksCe/oblsxPCWh4sNVr2kj1Tb1QVbaGg0MoCoobiRnlwe10JnyDixAWVwvvqApYel+Ga/AF&#10;VDTdwVM6J+4YHn75MrZqHsVGlSP0qoKd2sdJgu2Hso0xDtsaYru+Br7YvhnptG4GhodRkpOLq5dS&#10;cfV6Ps6THPWNiRFZEddu3sTUo1m8/eYVbaLHBOZ8777FELG2pMwsMcSfB2blV9Xh7uAoASDdv3cz&#10;dDymZ/VWsMEHxPLrm7iTy0vx/n6SyzwBrrGnG5cK8gkoOlHX2o4GkmttHa20DvphT+pHVkFeSFqv&#10;yAjRCZwd+DybJvNGKbEqAkO6Tu4e3k3AeuvOHfq7QZHu1Dc1ja6xCZg4u2LJug1wcHHExdQUGFiZ&#10;wpTUygFiT8qGOtB3pM9OCoFRhCXcs32wU/8g/rhoPrYSAC3auQtfbdqOAyf1IW9hBL3TzrQvq0Rb&#10;/r7xKVpHJCXZGLAfkBjuW2LyPPXuG1q3P9MeKKtrgJKJEQ5amuAAEZJ1hw9j/nYJ/HHxfGJsKnC5&#10;FACHEC8o6+hCip6PXUwY9p/UxV+XLMWX6zZDmvbUVg15UaDhFR0CywAP7NA8gkUkfSVPqGGtIjdn&#10;lcd+Nz0x4GrT0SNQJdKzQ10dmw8fgo3/GYQknsX4/X48JYb66NkIpqa7MD3VRaqtRcxV5sYo3jHx&#10;mBeQECf8ZNGZGVA0OYWtqodFQGKrvCyxMDVUtjaTNJnGxINuDE2P4aSdC/6xcAU+WbwUi7dthirp&#10;+7+vJva3cAmkT5zASgKZj9evwz82rqAT3kmHFKG3AlZL78SyHUSpLXTgFheE7QqyMAwgmRFig692&#10;b8EnBJib6cIs/X0hS6xLy5gY1fVCYjCvMTQygJa77YLB8GyPaxUVyK+rhZ6NFVxCgkS3E57f2jHQ&#10;SosxH3EE2lybyK3ez1+7SgzNF36xMZAhhnuJmGEnWew9JI9WH5LFqoNSWHpwByS0D0PLwwarCKy3&#10;qKrQ7w7jiy1bsOOoKtYSwH29fRPdFwXsIqZ6VFsLX369ABu3bocCPayGphYER8WKhfrtDwR8tFjZ&#10;RyZ8YQJIvqXN8aN45aoPBhjRSYT+nwGTAa6fFi2nmAgWIeQjgR9Jx9/z9YSEpt/PkmScmH0kotjc&#10;fr+grRNX6Pvz21pFZ9yjtGC5880v/wvhh+P0DKb8XEbXOTQi2uCzb0qUwBGbe/mWJO077rXIJXIv&#10;5s79/zo4WCECJvR97D/hlBiOAgp2I5gd+/KIGX5DAPruGb2PgztzMl8wyP+A/X2Sf/zKn/mcQf0l&#10;fe9bklAvH+PhE2Kh9LsXzCrovPj1OYEug0ZL9xDuDkzD5UwszG0j4O5zGVfL2lFKEjn9Bj3v2i56&#10;HxudHwjoXwrG+ZyAJ5OTnoODcfpcND1rHXyxY5sY9r/X9iS26hzFwVP6SMi+iuTLaUhLSkZZcQnd&#10;m17U9/TiQl4BOugeirZjz5/jzdsXdDzFxPQ93CGjLBpwtLSJlCRm7VwjzLXXzwn8Xrwbo/vykNjR&#10;C8HSutvb0FBbhdQrGQiOi0PEhRSUNN4ittaMRjLY12+WI72gkNTOXbT13oWVhyvWcubEXlnslD8E&#10;59AQXCktw0kra/jHxiG3to7+vglFxPjLSA3xM73T30/MsU/k3I3R2uD5MK6BQdA2Mob2ieM4S3vE&#10;xsUe4WnnYRfgCVtvd8RnXURA+lkoOxzHIpn1mC+xGWv27sOaA/uxTUkJF4tLkViYjzWH5cSgeJfY&#10;KFwl0nG7s0cYqfc//SRmIrNi4HJN9ovyWvjhx1/RPjBE74+AYbA3DlkZY5Mak6ADWHloPympwzCL&#10;doWhpwO+Wr0We7SOQYL22Lwv5+NPC5fhHytWi0Frckb69BmhcPL1IKVnCmMCQe4r8LX0dmLv8tht&#10;y6NNtSFDSvOjFUuxcd8eSKupQYtIWFp+HnJu5KC2oRgPHg4S8PXg3mgb7jaVoaaqhHBsGh/+9X9E&#10;W7x5E0/m8oSa6MHK0gccOqVFskET6w7uhqGzM4YfcvTkAQbHmjA5Mwnv6DgsldiFlRKS+Gr9Gqw7&#10;sA8aJIk/XbsGH2/eiG0ECFtUFPCPDSuxfP8uLCTZseqwjOj/pettDx1fO2g7mIlKky1qB/CndQvx&#10;1c5txBi3YLmstLgh62SkYe7oiIiE86KJAU9WmyK5MfroEao67iA647KoWFHW0UJRVRUevv5GtBJv&#10;GehEyPkoBBOoO3n74t4syawXb+AVEg5bF3excJxoYfAM34OGeqLPnB3d2P1sFR0M6fycsVx6N77Y&#10;tBVLpKTx2Zr1dGP30/XuwCerV2L9Xmn4x0ShsLwSPkGhkFdRR1FllXC+8iLg6BKnP3BdaDsxi16y&#10;zjOPeZzne9SSlWfryWkS7Ex/+pqYFAdDviG2xxuIwIX7+HGpFUtFBrwnxAbZyjJosG+Q/WsMSCxB&#10;Xn37I8bpvpR09iKxtFxM8Mu7VYP00mJcKS4WOYPM3p7SveHqhLlI5QsBrCxPmaVyxJYbIbB8fUpy&#10;hmWeAFs6B2aZHKjgz+DrYTDljc6gJPIA6WAZz2yPW/szM+TPeE7XxX5FBnVu1/+IPuf5OwJ7Ygnc&#10;GYVBnCso2BBwrhz3Y2TpzU5zTg/iSLNIHKZ1yQGTZx++FWkM55KuQU3VCUpKrjC2C0L74CQev/6O&#10;mBGdH30el2Exy+Xys2evSEZ/SxuUo7dkGHkYvk1wIJQ97HHgtBUkzfUgb2UCz4RzIp0lKTEJRWWl&#10;CE1JhHvEWURlZCI2LV2k6rygz35On/v02TP0EPMqI7bHpZbsjuBu3Fz9Mde6jIH+HgHf0H9YB3fm&#10;eY6+7mb08eyO9kbwRMPemSkYuznCjYCtvKkRzf19YuJbTUsLARoxJwNdKOgeg5GTHY6c1IKatQkO&#10;6p/AF7S/9BwcxMySPALBBmJ7IieUZNzA2CiGxgbQPzyAvokJ5JaUo6VnENEXLsLT7TQi/QMRQYCU&#10;UXIN1W31yMq7itQbl6HvZ0b7QAMLtm3BP0m5fUL7d+dRZcRlZcHC4wy0LG3gExuLyKzLsAjwRgep&#10;jOnnb/CQ7gkHc+7PPiWD/b2ofOEoOTeH+Om3/0MGeAx2Qb5ELvbgs51bsIlU4OZjylhD5GrBvp04&#10;6moE1/ggyGqoYynts082bKY9J4Ev6fj7ytX45/oNpMIU4RgVhiDayyt3bicZfAqb6e+X7pHGX9Yu&#10;g7SBCo67W2DVbimo6eqjrP42pmmtffPLb8LnOnhvHPkleRgb60d/TwvaW6twu64M4+PjKCQFeCb0&#10;LBmWEszLLy8X2dLZtKk/XbkCy3dtwxEjLcifOgEbby+i23MTymZpAfB/p0PDIXlEUUyMk1Q+Ai0n&#10;blgZSMzOENIEKpvpBn62bRM+27KeTlYKi/dJEAvcjl06alC0OwVNVxMomemICpMlspJYulsSiwj4&#10;/r5hI76U2Eb0WwLzPvknZIjKltXVo6a5Fd0DfbSpXtFC6YVjiD9KWhpx6XoeyqvK8eLVcwK6x2Ig&#10;ESdSX6+qQO/UpKj5ZbB4/cMvyCu7CSM7ewK7QOwj9qZuYYbo7Es4mxyB+PNnEX+RWHCUL5QtjfDZ&#10;+i34dONWfLZxCxZu2Y7PaGH8ffEyrNy2Hckkj978+JOowqhv70RwzDmRYsByQHT7IDbAmfG1HZ2w&#10;9j6DhLSLYjzluQtpSL56TbAvXiwMgAw8ojRNSGLa6PQZQpoSEDBTmjv4/zlC+71ghVz1wKyQWdXg&#10;2DTqCfxquvrRS0bi7uQkLhQUoHFkCNY+XigjsH/Ji5PA5PbdHsFYmAlysIEjswxQIv+PFstzkrCc&#10;hM0De/j7+PcMliLpmb6LS/A44ME5fiMEpDxukwMnzGKf0fu5Vx53a+bAhvg5fTYDMEeLufGrAD0C&#10;Nw6MiM4oBOTsE2UgZABhmf97Wg0HVQRA03fxufLrEzqf737+H2Rfq4elZSzUtTwRkVmCjpfvUTfx&#10;ALf7xjH15JXoxcfMkyeu8SHO7+U7fEtgyNHaMjKeJiEBkLe1gDTJ4kBiYy5BQQgIO0usIQeBaXEI&#10;SElAkdhMrwUoP+bkZjrH8emHCKW17xMYIowJG7tRkoQcgR2h3z14PIvnRBQezvTj/swIGa/ndN1v&#10;UVR8HXV1BQSAt9E1OoyAuChoW5kjNPE8mrp7RR4h+xC7aWPmkrLJuHGDQDkBLgG+9BzdoWJtAB1P&#10;a+yl8zUmMLtSUY6sm5VoHeZI8iOM0bofvTeC4dEODI50oaXzDuKSUzE88xR9JNXT4s8jgQx+UGgg&#10;fCKDcD79Aq4VZOPMeR9iYo7E0pyx35hk5IGDpLzUsGnfPlwuKkEJyfbWoWHx3HpHh5CQniK6INUT&#10;02zqGyYDNI5n9By7hkcRnnRJRM+5tVsDrTUfku17tTRx1N4aC+V24fNdm7Hb8BjMgklqE9vborJf&#10;tCmzjfaBrNZxfLx2Ez5evQl/XUZKctEy/GEBMbqD8pAkJbjt4EH86esvsW6/NEy9XHGQDAR3n/98&#10;6xrsPqGM/doakKBzVtY1IOKTBKcArgSrFYavqrlZRNx5Td57MC2UzPe//Fu4y1QNjXHSzQXznpB8&#10;mXnzGmaurli6fRvJ1G1YvGkdNu7ZJUYqOtKC0SFLcMzIAgkZV6CqqwdZRSXIqBJNrshDZlM5duuT&#10;ZtdWwamYUMjoaeEPC7/CVxJbsEBGAp/t2IA1h+SwXGaH8PFtVZQjNigPDRdLbJY/gD98+ZmIxH6y&#10;aRO+2EzMa8cOqJkYwsbLAxEkTThf5+HjGZLC94l+tyPxagbquulh04Z/8/oxpu+PoLmrgyxpPy7k&#10;ZONWx10MP3gkNqFoF0+bsO/eNAG6AbbRzT/l44noq5mISI1HyFlvJCWFIiM3FXYhbtBytYaMlg5W&#10;HzyChZLS+JqA8OMlK7FxlyyW0kO61XQHb4hVcEDiQlY2opJS8P6Xfwkg49QWzvHLLiuDjp0NsWd7&#10;XLqWiZGpadzu6BLWuqmzW5zP787x+2SxbnXdJVb1QgCDiKiy5CXmwyDxkNgjAxL71SamxzFxbwzT&#10;jx/Qon+IsekZTBGYDhFDbyIQZL9MJcng5KLrZLHTcKOlAQUNtbhGm6WqvUMETCYeP0f3yJgAIv4u&#10;Bl2W6Qw8DHScUsGMj3/O4MdDgFguczkVsyt+nZh5hPEHD+j8OIr7rQjC3CEGw+9n8GY2y+3LUq5k&#10;0+KboHMnEKO/498P0DOboA3LhoJ77AlfIv2bAZQjwPweUVRPf/+AnjsD/ZsPP9B30ee+J6Cmz7pW&#10;cBv2fpcRWtYL16u3YO6bjpOnwmFjGY6Ei/lo7uwTcpt9jvxMRIcdAsEXxMLffuA+jC/RSIzQMSgE&#10;pc1tIsXoakkJsZ7L8EmNwbmibMTl5CIp5zosCXAaaT2x3487hvcODonmEjyLpp2umf2wXcT0hybv&#10;CffAW2K43IVIpFsIUP8exSRxi8sLMDAxjIqmBmw/sEd0ZPnp3/8r/KQcXOBZItx9OvFqFjKKb9A5&#10;PkNzTw/SiwtJBgZD1fEk5E30sHjLVhw3N4cvSelbd3lNPcAwybmRiT4MDDXT+ujFbZLXx3X0ce5y&#10;BlzcPOGgdwoBpKZc3J2RROuivecuUgjMNJx1sM9GBTvU92K/rjq842LRPk5GNK8QvtEJqKY1W9fe&#10;gjsdt3D3ThWqqnMRcSlybgxB8x10jBJoE+BZeHnhwCkjKJgYIfhiEgHSMWJ120Qq3CbVI1ByNMcu&#10;Iw0cO2OLzQry+Mv8ZSRZl0D7jCmsEk9Dl6TwvM++wryPv8SXtMcWb5XAkq07sExCBku2S2KNjBwW&#10;ES4tps88cOIobMi4ryO5+9WWTVhFuLFIchvkDU9BUkkN0kc14E+YwcUW5bcaRant2fQ03Kc1/O77&#10;n/GeyBDndHJ6nbWPnwi6zBufeUAb8YVoB+7ErcH19KBhagx1MwNUjXeJ1uP/tfhrbKAvXUVSkDtL&#10;aFtZwikiCNc6biL8+iWs2CuFVcr74XY5BZJqKpj3xaf4esdWMQqTb8QSorAfLV0MJdL10poKULDW&#10;w2GTY7AI45F4Cli2TwoH6HerZfcQ6GyCU2gQdMl6mLm4gJ28nNf2+NVLAkACi1d0riQXGACfPCP6&#10;P9iCqtvVqL7TSsyrXeQdTd5/gCfPH5HlnqW/Y4bxDd2UAqgSMO01NMBukumnI0Kga6YLjwBXeEX4&#10;Q9/NEormp7CXAH6ZrCw+W7sOO/YfRHHNLZHCEBQVi/OX0glY34v5G6MEQGKiF+e3sa+LNhhLsaiL&#10;F2Hm4YaEK5likA5vbO4CzF1BRHSUNjUzn9e0GW/398CLGEH70JCQv5wmwTLi94AJRx/5ePaajMCj&#10;uSavU/dH0TNEgEfWn30tbdwmi/189P7mUe4VFwjH2AD40WY28XHE6ehwWsx3RZVFRVsHSaB2kc81&#10;SOyA2RdvbgYeTkJm53wnWX1uC//g8TNiVSRzCATFXBECJB6k/vjVa8HIn7x8Sgz7NUm3NjGD5eX3&#10;PwjGzZua55fwfGSW/OyTe/qa/ZbE1DpaaMNOCSnPjJEZqWC+BJx8n5g1znVPoe8kYOX7JPIm6fkx&#10;WL6j73jx5gPSrtbDWjce1trxsLdOgZl2KPRPeMHKPpAk6m3B/JgBMgj+7k7gz2AAf/n2Az78/G9U&#10;Nrag/HYTZujeVRGbD+eNk38d7gnR2K+vBy0bB3hHxooqCw5UsZHgyK7wg9JznyBmP0Tsr6W7h67p&#10;gZDbc35Tfs/c87t1pxPF1VVITr+I5u5uMgqZkD9xHI3E/H4gqfaa1g0PtmIAbOzqRlJuDi4V5NDm&#10;rUJF/S3cuFWP9PJimAQ6Q8fHHvqu9nALD8XFgkI8pu/h5Gs2UvdnJjEycof2Qidu3iyDooISFi9b&#10;BRN9I2jLK8FET5fUSBLGHk+j9tZNaBkcg5LdMUgZHoZD4BnhJ7fwOoOQ5BQiEoN0T77BKMn7jp5O&#10;dDaTdKzJxfXiVMRmxcHA1Zbu111irfeRmJWDzUcOQ9bkFFYp7oWRnzP2GWhixb5dWLF/Nz6V2IiV&#10;8rI46mmFHfpqmLdwOQHgKvx5yULsM1GHdqAlMXJ36DvawycmBgVkIHJv1cLOJwBfrNmM5TtlsV7u&#10;ELYrK2G3jga2K+7HkePqCIg/B5lj6ljGcQVJSfx18XICQzns0dHCMRtrMejeJToUh021cNTZGBdL&#10;C/Hmh18xPHmf9i6tIVrrPG5Uy9YK87jaoolznyqqRWv5GLIcnWMTKGyuQ2xNNgzOemKh1A4s2bYV&#10;O4iObpbbg5DEBPQ/mkZyRS7WHZDBHxbPx9rD+6FIwPnRsiXYTGD59eYNkDyqgs83rcd8ksTbFQ9h&#10;h+ohnHC2glmgG3aq78GpEEcoeZhi6wl57KaHslRCAn/9eiG99zCOWhrD0sODNvkI3v/2P2jl2lLa&#10;yEPEfopvNaCtr59k4CCqakvQ1NGKslskMYZp49Lm4eHoL56P48HDXgyO9wu28eK7n2EeEIBtqkfx&#10;1QaS70cOwT8+FgV1VdA0NoSpmzOO0EL5aPkqkr9zCd0plzOF7OeI7je0wEeIxc0xJQID3ly04B88&#10;eYn3P/4qNtkjUQv6Ski6RyR/2K/KOVw81Y3bS7FMfkobiIcdcRTvYlEuMRh3XC0tE1KV21WxLGX/&#10;GAMBb7wXxH64c/XDx5OYnB7G1PQ9TBDAs3+N00xKb98WpVu9tAnji67BMSkQx7xNYOBvjdD0eLhH&#10;hqHiThuKW5sRT8ymqq0TF4ndtNEzF5ubWAqDD6d1iC7VxGy4I8sMt4Gic5wmFsrXyN83y37B12+I&#10;YT0S7K+VFlHv6ISQqdyolcuMOBDBRugRvY/Lvvjv+HpmXxCjI7XBUdWJ/zB0vpfcL499jOz341ra&#10;p3TdHFDgyDCzKDYY/D4OqLBh4MhyY0kP4rYEIVMqGcnO11FV0obJB9yg4We8+/YHYYzu03mP3X9C&#10;RvAN/f+cu0EESGhzMxtkSc8BA25lxUOq6ju6UUNMeZ+uNlbu3Qt5XUP4R8QRYLKb4IOQvIO0Lx7R&#10;K+fBMZNnptszQUZ4+r7wCXLlC68Ljv6O088ciR1lcIYCrVWe15JfcRMp3MKfmCc3WX3z7Y90Xu/F&#10;OWQR8/NPPIe8+psoquM673yUN91GZlkRNh2RwXE3c+i62WDPCXUEp6Sgm5TFCPvn6d5xQInVwfDY&#10;CFo7O+DicQaKRzVx7IQuwsMjERMZBQ8COtezHigoy4WttSlULTWg6qqPFSQn5Uj6uoWEi7p+zmvk&#10;fpHvvv9RtAIbHe5H/0gvmjtuIyUnDcmF19H3cAZR5y9i5TZJ/H3tWqxTV8QmXSWYnz2NPaeOYq3i&#10;Hizeuwur5ffji13b8InEWijYGov0sj98vQx/W7mSyNEOHPcxh7y1Ng7pnYAEkY39GmrYuE8Of+au&#10;8/S+BZuJAcoegEUAj0UIh8EZJxzUO469xzXgFBYM26AAMZL2z18uwh++Woh/rF2Jr7duJCK1S2Sy&#10;GATZQcZSFWZh3hiafYbLebRPiAhwZ/SuyVHEX0vHvDqSYMUNt1He3Co2AUu6X2jTpxUX4YC1LuQd&#10;jPDXFcuwlBjdEX0drJHcCWNbW1wtKhST5LcdOUBoL4fFMpKk45fjsw2rseXgfvxtwQJ8tXYNNsjv&#10;g7TeUWi4WWCv2TEcttSHmb8rAaEhDlofh6S+Cv62eiH2njoOdSsz7FJRwTJilGp0w9zDQ+ikC5Fd&#10;WYGKzjZconPqm6IFSxtSlI/RkZGXJ6Jr7Ojup4ubJbB7/OQ+Hj3oxfBAAxrbbmF8dlY0zNR3ciNr&#10;44bdCsok681RffcuGnr7sZ8WgHdoGKaJCcdevgJpNQ0sJyq+Z788sa1R4Qti/wE75UcezSD0fAKu&#10;lZSKhN9aWszB0bHCGnMggxuQMs2eInDh3K27xGBH77NDnCO634nNzQ0Reog9hF1MhHOov3hPddsd&#10;ZJaUkRSanQtgMFjS4mb2yg1iOb9MzJQlyXifWJgo5yFJm1F0A24BIagjeX2toQruqWE4GW4HixhX&#10;ZN4qQlj6BVwuv4HEohwkFlzHFC3uCjJ0nMPGPjb+/KauHjFxjCPMPESKndv3hd/3lQhAcfNP/jez&#10;Mk6F4bZmxXUNiLmUJiK2nGvIwMSAwADIzPj3aWgiKCFYLTcGJWCn7xBSlwBO5AgSkAggZLZHYMCB&#10;IWaRr979p8yOwJVzzhgAH3AwjEDr/vhjtIbW4cqqICSsCIaXVhyB9hSxar6/BHLMxl+QXH/wnIzF&#10;Y9FtZw5A+TwIAEXQiUuiXogxoo/ffEtssBU7D8tj06GD2ECv87dIQFXLAAOjUyKPL7e8EiU1deDK&#10;nsd07sy8uoZGUFBRiYaOTlEJwhUvjwlAuCltz9AgLJydkFlYhIrGZuE3FBF1ut6aphbc7e8nsP4G&#10;r94wS/2Am60tsKL95EYGK70sH+EXYxF1OQGOZ32wUGYjZLQVYeTrjMMntXDkpB4iLqdjmNYau2PY&#10;bcARa6575c5A/cTOGGzNicUGhYYiOiQIzqcdEZ0eh5o7dfAnGatJe88s3An7CFDnb9iM7XsP4+LV&#10;PNS3d4l0KX5GnM93j6Q/B9vKK6ugRd8beSUN2bVVcDrjg7XbpfA1ydOl8nLYqHMELheCoeVric3a&#10;B7Fe7SBWH9mPL3dtx59WLcQ/t6/BHkMdLCNJ+8maTfjbquU46m6IEz6WgjzN++RrcXy0ahW+2rQN&#10;H6/aSP8/HwtJBjtGR8L9fDRso4NhHOhDzE+S5PFWmHt6QNXUFJ+v34i/LVuBL7duxudEvD7bsBb/&#10;2LAUG07sgW2GH0yjPBF1JR23udNQB+ECGY6q9ibkN1ZgXlXTLbL8T/D2x1+I5XBlAC3wX3+DoYML&#10;NhzaD6ljqli0cxu+klgHNWtDYoAyUCOqqXJCG58uWgQzL3diG55i9OA/Vi3F11IkfQmBJRSP4M+L&#10;voai7UkEF1zAcV9rHKYLlrM4jsW7N0OFwFXZyQAKFvoElCsQnHUB5lyqw1Hgg7KQUZfH6QBfePgF&#10;kEQNQ8/sNBoG5nxdr8gqcw7dY9owjX3DosnCAEmrB7RB3333E94TUEzfG8Xk+JAoJeNUgZstd0QJ&#10;WWs/yca+AbgHBSEuI100W+0bHUPf8BB+Iqb5LwL/6NTL2E4Pyt7BFZPE3liisURs6uuDB1miEw4W&#10;8ImNRj9ZebeAYOxRUiUQ6RV5Xr3EQn/89d+4292P2013iCn8IMqeeHFyM0aR18es5tu5Rc9W/tV3&#10;P4rmD0dOncSZyGh0EiAyu2MWyA1TOcOdo7Idg6O4WlYG3+RYRGemoZ2kaicxkGkCj1FiFA0kgQMy&#10;46HrYwVNVyP4XIpAXmMN7gwP487IIIHuhBjIw74wZjCiGQMtdI6aCQlKIM5Ax4Dx8OksAfcwJmfG&#10;6N/ENAg42Q/IG4PL1gLPJSD3ZhVmRUCFAyQc6JgDuee8qekaBbMkFinyAYnNcvoO/4xThBgcuYaV&#10;z4frlBmIRdoMvT57w4xzlpjIEzpPThWaA0Iup5tjmzxM6Efcq5vATccbcJIORGLUVbwh1jLzjCQ4&#10;G6MXdC7P3uHxM2aUnHLEKTv0t3R99x49JwBk0H2HBwT4tXe6sE3uIFR0DMRaklRUxrrdeyF7RAlS&#10;+w8jMDYeaXn5ZCTGxfNgwzswMY6unm4Ul5YSO+oSz5SDPdP0rJ/Ss+oiKVlNwNc7MSac8VwHzAaH&#10;Jfm7DwR8r2fw/MUUXj5/gjdcEz08iJALyYhIT4OOlTmU9I9hv64y1OxPklzVx05teRh42cMm+Awc&#10;w4Og7+yM+t4BeqbTYkYOR2bH6F5fzi/BJF1jZl4Bdu2Wg5m5Fepu3UJhZSGKW8pQ1kTrJ8wPbjFn&#10;aM+dg0tEKD5buwH/9enX2LBjF86ev4CG7gGU1Dehi4e0k7GsvduDy7RXZOSkcTomGH4XEjBIRt3J&#10;y58Aahs+k9iENcp74XMlChZx7thy8hC2aB3GWoW9WCS7E6rO5lB0NIZugDNUHC2Er/8PpPTWq+wm&#10;hWmHE2ds8Pl2AsqVq4k1HsJGeQUYnfHDlwSEK3gfRp+FW1IMrGNCYRMVgl3qqvjj/K+wRmYXNOys&#10;oWJrgR0aqpgvKYF/rF+Dzzavw4qDkjAkEuBzIwr+12LgHhuM4OQEJGRfIyAcxB3ChqALMZj38PEU&#10;UftReqBTZJ2f4ZufvkHX6Aik5JWwcudO7D2qhouF+dhroCY0tRRJR01DQ1i4n4a89jFRLeJ3MY5Q&#10;fSVp8UX4knT/V9s345O1q7Fcbgf0fe3hlxkHk1A36EW44bDLKSyU24w99HD5oR5zt8CmA7ugaEZ0&#10;/KAcvtqyTczj3XpgN3SMDKGurQ3/cxFoHhsQZUFs5V+9eYUXr0hakcyq7+pHM0m28ZlJ2kgv8cNv&#10;/0dsuKlHjwnQ/hffExi9p+MBbYJKsrxcwP7swwdco4V7Iesqvv3pJwJ+TmDlRGDeyB9Q19aOFnro&#10;9x48Fr4clq/MjlJyc6DtZA2HiCCSE2FQPWkEfRt7XC0uR01jK8pr6zFGjOLHn3/D2Ph9TPGENVrc&#10;PA+WZRLnCTLjYenM7fG5iwgXx0/SYuIgCTuuSxuaia0O4EbNLQE4kzNPUdt+V6Q/3GhsJDZXhICs&#10;eLglhiClOB8WPl4obGhADoGRV1IsYgrTEZp1HjYhZ+Bw1lc8O46Avv3he+FD49y934GGc7e4+QL7&#10;V5mRcS87AYAkV6efTKC2rRAd/TUkJ6dEygdLd64rdQsMQ0H1LRFpY+bBeWGzr3n2yB1ii1PEbL4V&#10;Up6fAw9n4pIvlh3cMYVLv/iVWQbXxnJ3G3ZKMwCyb1DkHL57SeB4j9jkNMlaHtLE58qf+UGABfvO&#10;XhLYfPPTz/jw/b8w0DiCG3m1BEzPSKJy1JbOiQDw9ds53+zvvsAnL94QsL7G6NQjjE4/IkbJfsj3&#10;gvWsITln5+KB72nNuAeHYuGGLWK8ZQMx69tk3HgiG1dB8D3iEZetXe2oqy7Dtawr6Ceg4PJQZmIc&#10;MWZJz6D7iIjFxNQ4uskA9XACMclgjgy/fPMIL54NEfiNYPbRJNKyryA286JoEKJrZQ3PoBDkVVaK&#10;BOCVhyWx30wTVpGeOJMSAecof4RmcIflRFy/VY+KO50kXe8ht7QcRtY2yCopERK1sLYOcgflMX7/&#10;kQgCZtzIhcUZWyRnnoedux0iCfw8EoNh7u2Fvy5aBh1re1EGWNrYgmsVNYi8eFkEP9fs2oWLJOPT&#10;r2RASVke5l6O0He3J1VWhTYywEcM9LFcahfmLfwKjrG+sKA9vlReAhs192ObtgIW7JaAvKMpkpuK&#10;cb4pHx55sVCwNsZ/f74AH61fDJ0gM7gkBWKzClfq7ISCHYGlpRkcz8XS50VBz9MdVuHBYjSH23kC&#10;7PgoMajtoNYJ6NhawT48ABLHFSBxQhEHjHWx7agSfdYhYqCyCKxIRHBlPHQCzKHrbQZbuoeBqQnw&#10;jIqGjZ8XrOn+zhufGqMNQQBAi+8tbYaxh/fhHRONQzra2EzS1jnID1FpyVh/RArHXEyhaWGEXSQR&#10;nPx9EEXAdrksA0G08TYfOIB/kuT9w5IFkOS5ItK78OcFX2P57q1wjvNHSEYi0kiSRZZnwDEliKRa&#10;CHwyonEyxBnbVPeK5GvTIB+s3keSWeMoJBUOi1b0Z88nw8TVhTZ5HVFxWuAvX+DZy/t4/HScZOYD&#10;kcLTTnLjekUhrleWory1FblE/8cIXJrICpeQFU4h1OeuHo+eP8aDx4+JqU2Lbsrsj3vx5pnI25p5&#10;NIzB8WGMEz3mgu/v/vUb3v34o0jEfkybipsWcOmUOwFfVGY6LhQWkMVOhe+5RAKKuygqq0JJeRVt&#10;zHdCAjPI8YZmVvD6u+8xSMBYfLuJwK2fNt03YqjOLG1I7tbMfiCeSPbz/xB4k4Qra24lJlIvhgTV&#10;ETuJvnwZPolxiLmWiSu1NxBZeBFhebQJUmOhTIbDPsgXxU2NSMzPQXROGvxSYsVA6RtNDYhITUU3&#10;fQ73SGQgZhbE7FkUtH94T/djCvfuE1vmGcnPSFqTrJ6iDfTgyTSGJtsJLDpIRo4RE35MxuF7Artv&#10;6Z68xRtikbzRWfo9es1+vwn0Td0hUB8WDI5/x+DIUpF9jVynzTJwiDYjR7DZLSDqYQlYJ+hgsBQB&#10;ETI4IjeRlAjnQXKuIKcxsPTkgNDjl/QzzjVkicyVJcTOv/35Z7rnv4r/Z/8c+/jY1/fsJR/EAuk+&#10;c1T5PrHkx3SNT54TG599Rmud2CcxW56Kx4OqOnv60EZgp6Z3SgzI58DP97/+D33fOwHYHLlnoGZ/&#10;3l0Ci/b2NnT29pOCeimAnKP5LPH5814Q05+ZfSgyGLrHxkTZ1Qh9xkOO+D+bxpMHd/F4po/+PUOs&#10;LZuebziRifP0rKbw0/8CvfemYElSdY+hBmQMVInhHERgWjSSS68Q6zGBSxSx+1u3UXC7Bb1TDxFB&#10;LHU/saey+lsYoX3CKVKVxN6KqmuQdPUKLE+7Q2L/HsQkxkBLVwMmbmbwTjmLFdIy+GrDVqzaKYV1&#10;UtKi+YksKZqFJIsXbyXlt2ET9G0dUFxeAZ2TBlAx0oXL2WCcsLKEuYcHEmlv2Xr54r+++hJ2oV5i&#10;GNUnG5fhsy0rsenofuykc19/XB5q7uawSPCCxSVv2v+h0HCyxXFPa1icc4MOyWZFC2OYkeJzT4iB&#10;7mkX2EYFwzctAUGZSThD69wsxAtmJH/PpMQgjAyAe2gYXAIDRDNnY38XyJ5UxeqD0li5fxcdkth6&#10;fD+OBZshoJTui50mpM2VsU3vEPR87IhZk/wnAsezhueN00PikYzcXryP6DR3kzjuTLTUwRZKxgYw&#10;cLIjLf4RtB3NIHNMHoqG2lDQ08WXq5YhmaRteEY4jD0cxayQBVISWCy9A9uUD2E7ITpTVTndo1h9&#10;aBdkNJWhbW+BY86msI/zRmRJCtKbbuCYkxnU6YEeMNUVVHYZWZztyoo4bmEGfTtbRKddRn1LG0aY&#10;AY4OE0N5LmoPBwbbaCE/E9G8arKCZSQl1UxO4aCODvKqajH09CmdsyM9MGPY0IO63XoLExMdGB1q&#10;I+nSSTLo2X8id6/ISvdjeLQT92cf0IbiQMU7Yh4kuYgpPiI5xZ1AWDpFxJ9HMS26wtsNkKVr8yRD&#10;UdrWJgY7lRH76yGJ+g1JJGYqIg2HgGIuyZkAjwCIp5edjjiLpp5e8T286Wfofc3NgwgLPo8xWsjP&#10;iCndbG5HXkU9vW8Is/T3HJ3tmpjA2cxUmIe4kXX0g02ML7ROW2GL0j4RSb584wau19SgvPMOUiuK&#10;EXLpAiZps3EuGPsYmYHxdbEfktNV2Ni9fPeGwOERgcwMJqenRZRUtHenv3vw+CEePJrCxIMRjN2f&#10;FNfCEq7sVgMaCCwqm1oFC6ghaTc5O0OM+x6BNzG6mVECOZLNxIY4KMDydvjeQzFPY5SM7fDEIAHq&#10;PTGikRnb1OMXAnQ5sZajzcxMGTg5ssosimU6j5MU0XAyJuykZ4Px+i0nkM9VyXBCNh8cZBK1zMQQ&#10;5wCSgJ6DGPT+ewSy07NP5xgifScboFGS8lxnzT/nv2+mazlDG0tBTw+nz54l1UDnQz/nIEUFGS++&#10;pj4CqCH+Ozq37uExlNY1omN4XDB6TueZJoP2ew30s7evcaOiHL4REWLIOY8xYPB89Yqu9V4PHkwN&#10;44cffkZqwTWo255EXE4m0stLUdLSLJpjaFmY4B+rFuKwkQ6ttbMIvBgF39RwmPq5ICYnCzm1t4jN&#10;xIqa/I6eu6iuKkFeXjYau7sxSODu5O2HNTu202flQIX253KJbbiSdxX6etr4ZMEX0CNmdtzJUoyy&#10;/ROxwE/WbcBfly7HH79cgE9WrsGiLdshcVABX9G/AwJD4ODiCu/wcNFUY5jAPOlKtiAb3lFRmPf5&#10;32Ed6II7D4dg5U/M6ou/iXkj8g4G2HJcER9vXI3Ptq7ChqNyBFRSOEiG2+vqObhfCYRZjBOxPD9k&#10;EVjfIsNS2dWJiq5Wkt5tSMm7TErGHbbh7vBICIRj1BkYuFgh8sIFJF/NhrqpIeS0NRByLQWmIe5Q&#10;Nj8FOZLDn69Zjr8s+QwqboZYd0wWH0utInzagM0ky/0uJqCTDH5Z6x3Me0zSggMgNr7+uFJ1E4EX&#10;4uCffA4X8vJFkwGen3DYQJuAy4IA7RABih5kNdSwaNsmyJ88ii3KUlhDqKtIYLlEajtW7tsNVTtT&#10;KDsYwzDMHUrOxpA+qYH/Ioo879OP8dn6Fdipth+6ZBFcYgPx9ZpVxBYlsdtIG+vIgn25Zj3W792D&#10;PZrqsA30RvBFouxODricEo2e3k5h8Tkt5N70uIhUJV/NQ25VPZoHh2lB1OGYpTXOxETA71IiDtC5&#10;xpPMffb+PVn/SbTfKUNDTSY67tTTxnuFjqExsvJPiF1w/tprIXdZJomkZgIK0eWWvu/Dv/+NhNTL&#10;OH5cB/4RUaJIfp+GOs5duYKzaamo7mwXqQ3DU9wPjUCTWCNHLJn9sYOfi+BfEIMJOZ8Aez9/0Ul7&#10;iqQSM6DK+lYcO2wCL8tQvHj5HlX1XbC1C4O5pS8a20mG04b69sdfhZQ28XRB4NUYYoBJsI48Ay2y&#10;4rru1jigcwJnIiJRVFcHxVMnccrdFdlVVcRKCGAIuG/S8+XUFPb7cWKyYLUcoHjJLJTYC23ouXrh&#10;/5SS8X2g13GSqsP3SIo+eyZYMf9NY1cP7tDGN3E5DW4mOkrXxu3WWaI+JOP0kN77mJgbd0qZaxb6&#10;AiNTMySNSQpPdhPIlNPnDpGkJgZIAMiMl4Mo3CuQ3QDTBB7sY+NOx+x7ZeBj0OZz4ogx+yw5ossg&#10;J8Dv/+9gYKTjNTFWBkquh54ikGPQ4xb23LqeD/5eHhg1O/MUY/0jCI2IgZW7u2g530Hn/5DBke4J&#10;N55g4GdGP0TsNb+6Dg3dXIkxg+auPuGD42IBDgLxOQqfJl1XEwGqiY019hLARMTHiwqiB8xgXzxH&#10;/2AfKYvneEHGNTQtCe5xQbAJ8YBDeCCqu+7ixm3Od/SGprWJaGcWlZWOoMvx8EwKgW9KJL3XHxa+&#10;3ghLSUFS5iXc7WtEb3sNrqTGk6RvRs7Nm9ggswtJBZdxueIajuhrY8n2LUQo4nEmJBALNm7GZ2uX&#10;wi7CAyfO2GPJbll8umkzvtougT8sXIq/Ll6Bz1dtIFYoh+XECjdvloC2tj7aB4ZFccEjeh4s+7mK&#10;zNDOHsYuTijrqEdNdxsKGmpg5uuKwxbHsfAA/e0xJazaxz01t9Ee34svNq3DjqOK0A5ygMeVMHim&#10;BYC7UqXdLEPn7D1UDbaipIMk9nAXGvvaEHMlAfpOp3Dc5gQsvKxg7mwDE2s7GHJ+sqkZAVoyKcoo&#10;HHHUxyFzHbjHhMKf5LMJkTjr4NNkNCKJcZpCRvsoHEMD4BZ3Fqd8XOAaHoZ5NXSzL3MdJLEEHhzj&#10;dy4EhWRJgsJiYOzgjMM8QNrdFvtMNLHhELd7V8BOruvbtQNSGopYr7CbZO5OLNq0HvuPq+OzdWuw&#10;jTT4Zs392Gt3DPsceHr9CfpCV2hYW4ga3K+3ryVrQeCocxxrt27H0i0bsZ+o9XYVBawnBvjJyuXY&#10;r6mJU8Q+5U104MF0v7QEbb09wvKwP+4VyaJessacte/kF0TWogNt46O4UHKDvkMdR+mC1cyNcLWw&#10;SDjuO/v60dvfhTvtDbQZHsyVkTU0kzUbFHNzeXGLdAvaQJx7xiVqj14QA6FXZpk6GnqIDg5F0c1S&#10;5FXeRFVLu3AEtw4O4XZvn5i6xqySWRQ7+FlucmeWS2R9K5rrhVSvv9OD85mFxFhJmte3EWj2Iauw&#10;BA3VJB2HpgmIf8TN2nbcKKxHRXkDeIYrM0JmbpP02eeyLiP4SjQuVF1DbF4mjIh5G59xgn0gWc/S&#10;CpwOjYCOrQ3kjqpBw8gIQw8foZkW7DU63xa6/lcEwiPErERUm86HAYbZKffgY//kXOLzO3olkCBg&#10;qCbgZKPAkpn9Xr2kENhvx5FftyBiBGQ0A6Pj6P6N06b4CTGXLqOo5pb4HvZvdo9NYIKYHQPnw6cz&#10;ePx8kphYL+4Tg2dw5cAQy1kGvItXr4mGngyIzP4e0TPj33NSNAP377mInKnArgs2UnyIHL3/62CD&#10;9YpY81zyM/3/mw8iIMKpS8xif48Cs0+QjdUsycXR9ruozymAgqIyFLR1RYUDNwC5M9SPKyXFaB8a&#10;EeDG94QBuGtsHJfyC0SeH5fBcSoKgx7nVY4SsFe33EFT9wAyrhfC1uMMlHV1cIMAqY9kMKdF1dP3&#10;8ee9//k3WgvtOGZjjNNEBvRdLUSATcvaUgx7VzM2xOq9klCyNISCoS4cw7xxJjEY7rEBxADTceq0&#10;M6mwHFQ2lKO7oxL11ddR31iFJ+++gbG9I21wH2TdyYNVlDM0LU3w+cqVcAv3RjiB4BEjAyyS2Ir9&#10;2sqwTKBz9DDH51s2iUqozzZsw58XrsBHS1bjk9XrsfXAQSxctgr6Jua4TkaPFeP0k8foGuhCdWMN&#10;cooLRWbDDK2VKQL3gYcPcGdiFNJH5UkN7sVO7rikrIIlsjJYze3JZCSxZOcWgStJJddxk8DbLvo0&#10;DAJsEVQUg+DKs/ArDkBc1Xlcup2FoKxwnIn3onVuD6cgJxjammLx6rVkWFRESlBSRSmxyQTssyV1&#10;ancSsjpq+IIY5zLp7VizbydkNY9Ax82aWKQPvBKjSEV5iDb79mcDME/Z4CRZi2qMPHmKoIQElNRV&#10;oXtkSKRwnL2YiiN6OvjLwi9w1OokFhNw6VmbYceh/Vi9exe+3LoOaw9J44sNa7BZdjd6Hk7RDT0u&#10;8v7WEDBKm6nggJMmTkbYI7YsA/v1jmHhTglsOCCHfZqq2LhTElaOLmLSlaqlEdSszJByPQdrd0ig&#10;kUCFs+I3qxzAUUdLmNJCKm5oISk4hY6RUYzRgg44n4xthw/BIzwUxberkVqUT6zyLE542eCgxQko&#10;6B+Df3gwbt+9i4jzqbR5iOHQwo/PyEY2SZMbNdU4l5SCzOv5YoPNRSPf4g1t5gb6m/zKalFnHH8x&#10;AzLLN+O8ry/au5pRSlKTo4g8oHz43gPBXDgCzKkpDCCcMDz59AlSS/Kg5WCG3Opy8CCWqwWVJCEu&#10;IupSIa5X3cbYLDGrX/4lKiM4GMO98Zjh/vTLL/jx138J+cXdTXromrsmp1DW1gwDkr3xeVfQTKAd&#10;nZGJuu4ejJPcL29uhEtoMMmnJtydmoCRiwOS83LQ9/Ah7hGr5R6Cbf1DCCLAOpuUTAv2nbhmZjnl&#10;jU2ITU0TASIOdjwlgOCmkXm0Llj+fcPRVWKKDXd70TkygfKGRhhY2yIxI0sMmRqbfYK2oWF4kGzM&#10;LCoRidEs9aYIUOeA4wXuzXL1yggmSVJPTo2LdBbuhv3tL7+Kckc5BRXYewWA27dz/fe5y5non7wv&#10;OmWzQWFpOUTgwW4DbknFgRxx0P2aO/4DgHQwW2Y/4KvX3+H17wBIjI99gdyRhiU0S21u3d/XN4Se&#10;kiok2LrC67QPTrm4ITbjCiafP0ckMTNOmM8qKxOAzn7AcQI4ZtDM6rtHCeAfPPp/2SR38LlJgOZO&#10;KsE/PhGnQ0Jxq7ML18pvop2+507fMIHDLArqbuE2GaS2oVHa2GehYKKFlMJrsA/1QQApF1VTY5xy&#10;dBTsxtzdTSRIF9RV43S0DzzO+SEx/wpcosJEBkZidjrq2+rQ0V6H6vpy9N+bQE5JJRQ0jyE4LRKm&#10;iXYwjXGETaAXJAjIrP3dkVyUjnV7dmHeZ5x68jG2a+2DZaYf9hB7+q8vFmLBVkmSw1vwj5Ub6ViL&#10;5Tsk8eWylbjZ0oZ3v/5bsPS+gQ7UVV9F9c0raGq9SUB4Sxj0Pt4LtOaGaf0HE6HiRivBqclQIjm/&#10;iDBjpcIBLJfbBTvvM2jo70MRMd2ilkoEZEVAK9AcdtnusMq3w6l0E1hkOcAyywl+RcE4negOMw9j&#10;GLuZwsjVFn7EqDPIsMcV5sPn0gUC+UAoEek55XeaFOlu/HX5Isxb9CXmLfgU8776CJ9uXwZZIxV6&#10;jwFMwpxgcdYJmp7GmOccGIgZkoiO/v6QUVIi6zaJOyQnh+hB32howOWiIqLCy7D5gDSkVA/CMsBL&#10;FExvOLgPn21ahY9XL4bkUQUY+njA2suTtPcySGgqYJuWggCh417mcEoNRnBeEmRPqOJrsjIrCQQ3&#10;yclgr4oK/vnlfCic0IIB0VWe1XrS1RnSdB6KOjowcXXFNqXDMPc7gwC64AGSHzz4qKK1FVokdVfQ&#10;gzmkq4vyO61onxhA3u1aGAadxolAWyi7GuGQvjpt4mKkXMuC5KHDiE+9hMz8POhaWSIuORGFOVlw&#10;trTF+aSLIn/tBYEXbyROlbEj+cFpMvFpmSLp093aBccOHURnd4dgIJxcK+QZMxFa+CLFgZOWX31D&#10;r9+joKYKB7TVYXrGDU0DA8LRf6utC5FJGQiISUR2WblI5maQ+708TlQQ8Gamz6q83YSaplZRatZL&#10;i4rbIKmbmeKQwQkEJicgKj0DDsGBJHtrCWzGcKurGnV9TajoaEHc1XQYutrD0vcMLpcWI6OkHC5n&#10;Q0WU8eCxEwhOPE/sdBbDBC637nbDnp59JN2bZx+4i/FbUUPMOZF1HV3E+GYEQHN6UAdt2IKqOrT0&#10;DqKsvgmNBIj9BEocZZw77gvg4xxNfuXAzwNOnqZr43rtezMz4JryF2/f4j0xLAYqZoc9JJUzC0ph&#10;ZO+CqzfKxMhL/9hEYp1P6Lt/xFsC4Gf0NyI/kP6GjzkApH+zFH73XjwDfh7MVvn37AN885b+TQDI&#10;oymn/xMA4UoS4UOk97OsHhgcw+jtO8iPTcbgwBipiUCRD5iUQyz7yiU4hfohtSBfMGRuujtJRIED&#10;IcMczaZ7wyyS/bysGriGmZOcS7ig4FIaSTRrpGbloJhUCoPlwMQ0segpZNeW43xZFhILMqF92gLH&#10;XMyReD2XntUNVHaQhGxsgLa9LSpb28iQkgQneV5yuwGx2UnwSQ5B9q0ypJYV4+69e8RWP4h0ovuP&#10;nwh5ys/GxM4Ztzu7EZ6eCPM4JxgF20DppBbW7NwOKz9XxF5PgbS6EsncVfjropX4r6/+if2OmrBN&#10;DcECIh9/WrQCX2/dhU/XbsFf5i8W/TN9wiIIXKdFW64RUlpV5Rlovn0VXV1lGOyvQXNLBX13D63V&#10;B6TM7qGOCEwhrWEeTNQ2MgJdNwesPDyXIL1F7TCSinORXlaKfAL2xPyLCLkWBTVPbVhm2OPkVVOo&#10;JmjTYQA1Olyu+SA4IxLW3jxO84JY0ykFhfCIjiEmfA2Bl1JxzNEBRwhkDxka4G/Ll+C/F36OJTJb&#10;sVF5j2jBrxtmBZt0b7jlhSKoJA6m0U5Yf5yMwChthOlXr8RIzKPGxkjMyUdWRQ28I6OxbPNmKGtr&#10;QdPiJJTMtYihGUDDwRLrjxzEfC51k9sBGR1icvL7sWn/PizdsR2fr1+BgMxEmIR7EZVegT8v+RK7&#10;tAnQzHUxf/NabFeQx4L166BsoANDZyf8Y9Fi/H3+fGzdK4u9xzUhb3QSu46qQtfWFp6RkaLTsp61&#10;DbzpAYSfS4TlaU+YnzlDcvAqMQZfaJqYwTkknB52CrwvRopJVqfOucMwwh2n4yOgbWUCbboxJg6O&#10;CIoIQ3hEEHIKspF66Ty625tRcDUHrWSln9Mm51wzDowkZF6Fjp0VknOzsUdeCcbW9iJqWHerEd1k&#10;xZ+/+Vb4krhmVzjd/7OZ2G/GOXEs1Rq6unCR2Cw/fA5CMChwGgXn9L347jtRCM9pJZzrxxUXDIQc&#10;ZWzrHxSdiBWOa6Ggsoo2zCQ6R8cQQ4xo5S4pKBrqIyork5ilLdYf2g3fqCCSXCW4WnkB0VdiaSNl&#10;kjGxhom7C4IvpUCHmOAOBUWoWRjBzN8NigZ6dA+5WWqj6PZjR6zW/Ww4wi5cIMDrFMXjN5uakXo9&#10;j9jemNjkLPtS6H7rWViige4Vy50Oeh83Ahi4TwBIryxb2RfILd6H6GAWyH5OjuxygGNy5plgzb83&#10;PWCfJEtllmsDtGna+kdR196FFpLjrkHhqGrpwJvvfyDW9pqk6zt8Q6As2i/9zvwY+BjoCHTY78fg&#10;x9UjY8TIOdrLfj+Wu6IfIjE0UY7IDJDPgQCL3Q0sWQdHJjHcN4IB2qhPnr8hkLonqmTq6flFXb4A&#10;cw8X0a1lkp7RMMl2nq7Hz47BjtktfwYDPH8+D0d/SCA7cv8RntOzbOHsgCLuzNKHerpvzfR34w+f&#10;oKq3Ff65kQjNi8ZRV33sMdIgEMhFPYFGK93XnJpaeMXFkZx+hC4yOlylcndsjAx/HRm/UFj5OiE+&#10;N4vWRDou037lCDuXLNZ13EUBsfYjtHb67z0UYxFa7g0Sy6pDQFQsPqa9ZuJmS8wwCocNdfApsTwG&#10;wb8sWoCvdq2GVYoPqSd7fLJ2I+1lOSzcJoX//vwreAaF4VcygG9/+FlcV19/F6puJON2XTo6O4vR&#10;01mEClJ41c0N6CPFwAY7JOUi/GJj0Ufnz/XnMpoq2H5cCYv2EPlRPwhtLwdEkqFuGRwhtjgDv9QI&#10;WEY7wuGqC05mm0IrwxhK8fowSLfB2crzsApwF9kplysqcLm8Elk3q+CfEEeg6AW7wACc9D2N46ft&#10;oevrAjVXc+wz04R1vDfOXI+Gb2ksvErP0utZhNyMw7n6NNgne2OvuTrmcV0cW+qSxhZUdvYgPv8G&#10;MqvrsXnPAfzp4y8w709/hldMIIKzz0HH0wZHbc0J/LZg/UFZnM2/BH1PO+xWVcbnq1fjq80bIal4&#10;BBpmRtChTfi3JYuxhKepSUuKqWv/IHYofUwNCzasg5a5CYGctWie+hEh9na1I6IfoYLRKew+ehTS&#10;KqqQPaqOrQcPQkr+CDZJy2HHAXnI0s/PxMQgpegGbXIPSCsoISAhGXFFV+F1JRTRVTxEmaTC5Uhc&#10;J0boHRWBP3zxOdxDQpBAC9qJZ5EQi/UK8CVp9FLMOnhJgMQMUJSf0f2IuZgmACS36ibCz6eIrjQc&#10;BHj34y+04bg2d26WLxfai3w62gycK8gpFZw4zaBRRbKOE2eZGQ6S5eTI7yTJuM6JEdT3daOUQIZL&#10;2IRTn/6e0ygq6WfVLe0oJXaVSICXRwA4MEXyd3yc5MQFbKF7sUpmJw6d1KXnYIkVe3eSHLAkmeYN&#10;FdPjMHS3RXhaCm2gKmRXVdKiiodZoCeuENsMSUqE37kowSjLiaFklVbCkgyJMYHghbw8NND55ZOk&#10;aCTpf51eM0sqBFthnyEDWXZZBTzDQmkzdhDQPRL1qwyE3BqKWdz9x5zbN4aMsuuIykgTydkcYeWg&#10;wCQZj3ZiMTzbhdOLPvzyG23UGpxLz8L5K1cJXJ6j7k632PAPCRAziQW2EShxys3I9KwAU56VzK2X&#10;OBn6/5W/fPwHAPkZTNDmGx6/j3sEMpzPyLmNXJo4RQDM5YgsU9k/yBFfBswRVhTE5DhXrn+CrpNA&#10;TrT4ImB9RlK5g4zRddpwhQRIYw+e0Ob/AbXEijkTgP2B7BdlpsvNLrgMcw4UX6N7fK56ZGriIc6H&#10;xSHrSg5yyyvg4usnGPXQ7Azy7tyEW4YfPDIDoGSnA20nG2JNPSghmZmcW4C2gdE5n+ObuYoVZt/t&#10;Q724VnwNjl6OJJGtYeN5RqTvsL+Z547cqK0Tda7nCBhbCMTZh8rP6QVdKyd8S+w7CFvv03CL9kNg&#10;ejI2kWHk7s9rDu/HhqP7IWmuBKfMcBwmY7lIQoYU3nas37sPpWT4/00AyMqE+yzWNBOzayhETWEc&#10;WipTUVOejluN1ahoaiEDNoxaAnu38DCkZF/C1PQ4BogxesVEQk5PE0v3SWI5rduj1qaw8PFBTXu3&#10;GP6UdCMbOXdKEFIeDqsCO+hfMYX5NSe4FQRB080IS7ZuIUWljaOWZlA8ZQg1E2McNTsFDRM96Lha&#10;wPNaNByuhcAgyQWO14IRWJkA75IoeJdGwr8qBmG3ziPx9mWkNeXA5pwnluzfKtr0zXtGi6qfHkp9&#10;3yBtpBg4hZxF8IU0nLCyxcIN27CcvtjjfDB26RyG1DEF4av7ZP1ymAeehk2kH/665GvIKCuJnmJf&#10;ErDx+Eu2NPOJ5a3eI0vgJ4NP6Oefbl6PLyS3YIEUT1ZbjRPmpghOSRIXZRkSDOvoCJz08oKGpRWO&#10;EtPQcXSCgo4+VPT0oWVmAafgMNj4B8KK2Msl2rBnyBqcsLHBCZIZYRdSBQM8W3wefoXR8Loajou1&#10;efBOOoeSOy3Ycngf1u3Zjd0qith6RAZatiawcXNHJQGNiNAy+2K/EFlydvBzL0FFLW1heduHxoSP&#10;7C6BGQc4RE0pgR03COWyLdHTjzYip26I4/FcIix3CqkhFsOLmB33hdU1qGJ501QNn/ORiEhNQHTK&#10;OVTR+aUWFMGUzifpWi4uZufjemk1rtJCu04AyKksHBHMqWVWEAu/pHgomxriiIk+9p06hgMnj8HY&#10;yw2W/l7QsrbCmdhoJJDk1yBjsnT3ZmLthsgoKqLzeCmY2EvaDNzA4en7HxBy4SKSC/Nw/uoVlBIj&#10;bOoh5kOL18TNjT4jW7SE4v6BDHRvf/kVLX19BOqjQurPDTWi+0W/5wYAT1+9pA1QRdcWBpfIYOTS&#10;9YoyN7qv3O2Zmy9kkYznbsUTJNeiyMhsP6SEkPMXcaO+ERn0O/bRTr94RcxlQPiTODgz9vCZAEAO&#10;evEgHk6JYVfBS/rc36O9vx9TBJYTkw/x8NELEfAQUV56JpyHyL5M/v/X9Kw5gsyBkP7RKZEKw89n&#10;5AF3uZklxjgnsydmn2Jock7SV7W04kZNPTqGJ0RUnUvaGjs7kFNeikFiu8IHTPKWDeIDev7MCrnR&#10;w6NHz3H9YhZcndzJoBQjkDtNZ12jz3yCAfq7Gx11iCtORXJpJsLSzyOzogTRWVnII4PLgRUeGPUN&#10;GV0+Ry71HLp/n763CefTziM0PoYMxkO6v+8EgJfW18Mn4iwZIboGeiaTdM/u0TVwTfJTMlCcy3jo&#10;mDrs/M7AKcwHWs48h1cLi+WkxZAoaZPj2G6qAO1ztnBOCcJnG9djAe1dkzNeqCPmei49E6raJyFz&#10;RJW+l+7naC8KLkUiO8YfF8+fo3tRgQliof10L3rIaFZ2tpGhKKT33RF5pM1DQ3CKCBGJy6b+nvT9&#10;NlAxPoWLedeh72QBv0tRiCu/hJPRZjh5xQR2xS7QDDXCmqNy+HzbJqyV2Yv5W3fgcwLs1dK7Ye7l&#10;AYez/vBOJLy6kgC7S/6wyfODTZE/7Ar84V4YjNCbiQgqjoXVeVfoB5rBNcUfWm4W+HL7BoFD6+UP&#10;YJ66rgHJy7NEme/jWmkFDigo44iWDiw8PaFtx/mAljjha4EVh7bBKtADsXnpkFA+AHNfNyzbuhmf&#10;rFqJj9euxAJieB+vX42dBDKfL11KbG2fKFX509df4x8rV+CfdEM3KStgm7oaVEjiOUfH4iKxAO5m&#10;nFheDpMAf3gkxCOlpBQa5law8/JBc28vRifH0NPTjerWNsTT4nEi2RtCdJ6dxPuPHYc1vY8dzm4R&#10;4XA+F4jTl0MRUZoM3/QY7DfQgJy+GnZoyYtgyjbFgzikr0GLwA1ydPHxBPTf/PAvIZV4IbHFDCU2&#10;uWPvQSxZvRaBwUEYGBkmtnJTDILnHDRuecUAxxuMWQRv8CpizzyQSPiD3tBmpFdO3H1Or2yZR2gT&#10;TT59ShKmERV3mhCXnQEnX09iFqW4SAC0k+65jJLqf9hFE4G8N9ZKSUPJQF/UO3rTxjFzd4cPUf6M&#10;mnJEZqdBmxawjqc9pE8cJQAkuR8ThtirGajobMdRY0P4Rp+lRdcDRV1tJKSn4/1Pv4oNynl+3HWZ&#10;cxeDEpNxKf8a8oqvIz0nB619Qyi61QBLkhXbjxwWTHiK2BnXOHMC+pNXLzD5iMvpxvH6W+5Ww2xs&#10;rn/ha5KrTcM9IlfrTOxZksX356LMdK8YVDhAkFNWCfkTusKwnXRyxr7jOiTBA1FOrKeIQLCP5GtO&#10;RTXSCsuRROfDqSjc54+DSpxW8pJA9xu+r4J1z+UBilzA/xzTBAQTkw/mmtDSd4qKIAI3ZqzMALmy&#10;hp8NV5MwM+whQOPEd0414lpu0TXm1Teivx9X7nCzBH6uDGgMwtVNrQSa4/Sc36C29TYc/bzg4OuL&#10;JlJOcxU0b0SnIAZ+VhIip5HALjuPJCKxex5in0NMuo/AcoaYIvtaH7x9SRL1JhKyL9PzbxPTDytb&#10;WogB9gmDw6MSysg4lTY00PMh6dlcg2gynvFXLmH69XP0TI6ijcDFzt8b0Rmp4rmOk6HjGdL36fzH&#10;SHHMPCYpPThKjNGTSEcc/BMjsV1+n6ibVbW3wslQb8iZauOggwGUg0zhfjWIpKQlVh7cjUU7d2Kx&#10;pCSWcrXHxwtwLi1LVAAVETNua25E/uVLSMvIwD7NE7g7Oonvf/0Ns3Td6cVFSLl2AYOjrRgc60Za&#10;UT52aSpA3d5E9AldtHsnviYluVp6F5RPaUPD3ggX6nJhFGeF47G62ONwBH/fugzzZXZgxZ49pCB3&#10;YhGdx6KdrCYlIHtCA7YRQbDw8ySlqARVOyPImKviZIozbPN84V9xDnakBPfzFDnJjfjbyoX4bMta&#10;fL5lI1YSGVqxTxarDu3BvL989SU+WriAkF1ByLQS2gBfryBAW7sW0ZnpSCjNgX6Eg4gU2YWdgXmo&#10;Bw6Z6GLjgb2Y99eP8PcVy/HPDWvwxdaN+JKQerW0NNZJSUFG/hASMzOwkGTx59u3YOmh/ThgYgI1&#10;e3uYBgTAIz4BkQQqJwjIdigpYRExyOyb5SLwoKysipv5+ejrvINx2sRJUeE4n5yE6wSY2hZ0g+hz&#10;9JwcIKupiePEDuOuZAm/SWZpCZLofJ2S/LDXSE1ETB0i/OBz+RxUbU0hraoCKx+Sfaft4EOy3isk&#10;jCTr07kgBh1DtPCVdE+RzFaHlaMDMi4lYrC3Hb1Dg+gcGRc5XOznExuCmCNHTeNJbmibmSOv4iZ+&#10;/O1/RfkVy6z33/8s8hSf00bgrH724RTV1qBnfBKPyULz/Iaka1eRUV5GUrtWbP6ukQncutsLx6Aw&#10;qBqbYOPBPThiqCsqYbhhQ2HDbei5O+CYgxkZJiuYkTXXsLWAuo0J3c8wXK4sRFJBLt0T+r2RiUjt&#10;6aANzK3SeUMyA2LfW0FDNbKqb+Ldv/4Xk/fvobXlFlIzLqG47hYGH87QBkmErLq6KOLnKVscoHnx&#10;ltvnc9LyCF37MIEAD/75Thxvv/sJ9SSd3aJCcCYxHO0EXN98+FXI+9nXb0ROJAPON7/8CwXEpI5b&#10;WUPLzgYKJw1g4+OHNpKPtXe7YRcUBG0He1Igibh04wpu99+ZyzUjcOEO0VyBwr5XBl324YkmCXSv&#10;hRSm12kCm5HxaTwg5sVGig0WR2+58cPveXoscUW3FmJ8vWP3BNNj6cvvZ3nNidk8a4OzIJjFiewA&#10;Or4hCc7Dv7u49+SdZgKxMaTfKKQ904+RqVlRIse5j5zAHBAXRyD0mKT0+7mUEWK2IgeTPm+YQKmT&#10;3jfN9cj0LHiNDE1P4c7IgDAiLOl5HED78AAZgnxwF/Oypibk1Zbiyo1M+tklXCN1U9BcBtcIHzgR&#10;eMUT4w9KTkDqjXw0kJIbo2vlvpGPnkzh5ev7ePbiAaZnZ9E2MoSTrnbwIgO1YBPt1/UbkVFZjqC0&#10;FCyV2YllBEqfrlmGrcoy8LkWiTVKe7GIAGrp3j1iSNhn67YT4D5ASVUddExtcP/le5RWVeNcairk&#10;1I6RqrPGT/8D/Pjv/wNNQ2PMX7sC10vy6b70i0YPfyYQ2nz0EDarHcKnhBdrlRTE2In/+uITrN0j&#10;jZj8dASTbD0epE94shJ/Xb4EynYWkNbSwh8WLcFnhCVfS0qIxsn/2LQenxDefEqvX6xfD01ra2xR&#10;OUKfKQNtP0toe9tgiewOfCVBUnf/XmyUlyclSu/fSHi0bTOB+16sU5LHvLX7ZLBcWgL/XLUcizZv&#10;QsyldDh6+sDc0RkOfr5QstDDNsOD2HJcjhiVKnROW2DDIVks2roNH69Yiz/MX4DP16/FP4nlfbRk&#10;MT5ZsgIqpmb0YIJxjjb4NnUVrCO2tY5OQsXGAof0dLFq23YsIoD1Px+HNXThXxBz/HrjWmgSSGnb&#10;WOKkkRHSkhNxp7lJDFyJPHsWhSUlsPX1gxbJXmUDA0iqKUP2+DFsPXQIFwhI2Sq9+f4XlHa04FSA&#10;PbQ9LXHqtAOC05Jw7kY2DLxcoXrqJHwiQ+AS6gsLH3d6aCoIjIgmq08MhTYTWzATF3fsUVOHGQFz&#10;bm4mqsuv4057Cy3OnwX4cURx5tlc5Uzc5UyctLWHppGxGKbDzVs/kGRhtpJbVoO0glJE0f2MTLuE&#10;kqZGktOjgnFwSRQ3T4jLzEICnXtKXgFtDLLa9NmVt1toY5UjJPUSdNxtYR1Oi5zYsesZH9zu7Yea&#10;hRn2HtMUkfARWuinoyMgfUwZmmQBXWMDBAvMq6oRoxJv3ekQtdCcRtI5MiJy6+6MDsEzLhQesZGi&#10;jKmWZ86Oj5DkLsDF6/m02ZqJoV7D+dw8kQbT3NUtpK7wv5EEffSceyw+oY36nn5OMpg+kzvUFN+q&#10;hyXJkqaBbgKtJ+if7KL7we3DCESIhTFocbOCqlZiqCbG0CEAj7ychNJmkvcVlSItRNXWEiq0BqKv&#10;JKKkuQDlTRUi8MDzWzkPcmKWK0c4YMRdcTjyTq+CaXFyPLEtApWhUa4ymcvHZFbH4MfpKxyk+B0A&#10;WeLyoPABYqkcQOAuM8wgObLP81RYrnPfvyfPn4uKHs4jffbyKV6+fIh33zzH6NQkalruoLKxTeQt&#10;slRlP1wBGRVtO0scOKGO5u67+PbH73F3cFB8Nzd0HZ4cp3N5KHzuDIycfM61wY/IsNTebcXw/Qf4&#10;htZZ/+QkqttaxUzfKVoTt/t6yGiV01GE/PoCZFRl42JpFhZJbMKfFs3HLiUV9Ny7h8K6WjTTfRwY&#10;H0ZvX7OY2/3oaR+ePuWW+f0ITIokEuOFo+ZG2KtxXMxXru8eQDoZ4U83rCWWxHt4JbhgQc3JAMc8&#10;rbBJUR4LJXdhq6IqXGivdJEB9ws+C5nDKnj8zdxzD0pMgGNgMKSUleEXEw3P0DBIyiviy7XrEU3q&#10;w/SMB1buJZzZswvzd22GlJ4aNh5lVXYEX+/cjpWyu0SPTlNfV0SVJUI7xAQ7jitAwcwI5hGBkNA4&#10;CqmjGljLPvADB7Dq4AF8vUuSwHC7CMYu2rkDi7bvwNdEotbtlSOmSHi2fg3+vHQ5/kTHx5s2Eeht&#10;w19WrMDf163DBgUFSGpoYpuqKuZxRvbX2zbgq/WrsHXfboRdvIAlG7bjz3//HH+a/zVWqUpC1k4Z&#10;+8yPQtFcC5pOpvh45XL846vFWLxlBz5avoKsxlos3LQZW/cfhKyyOvZoa+OAnjb++PmnZE2OYB/3&#10;2Zs/HwsJ6BRIkv3x40/x58+/gG2YP44QwErRxWoQi/Eneh6alkqWahRp13JFP7mntOlmnjwhBvEU&#10;eTVVInH51fc/Eeu7KoICsdlXiEEMEQP4Bi/evCZQmIV50GlYhZ8WqSAc7rc75wvZk2pYKyMBLTM9&#10;+NDm1zQ1h62bE84lROFmbSUq6UFyukFwXCLMXNwIGDpooU9hmMDh+Zs3wg/2e8+6hyR1Oom1OPoF&#10;QN3QCHrEaK4Ul4oJ/pyG8Pj1ewKUCtgHhZM89cVxRzu4RoaiprMD/VPTIkG4pumO6Dhs4OwCz9hY&#10;Yq+luDsyicy8Etr0z3Djdpuo8FAzPyWYYl55FRmnDIQmp+B6ZTXJ2B9JarzH6agIbFE6ACm1wzBw&#10;sUUMSZIbNXUiuZsjrDx8O7eqAu2DQ+A5vWnFhThma4bIK+nQpfM65eaMgPg4JBPohV+4gNCk86jt&#10;6sGN+hbUtnUIJzw7v5nBCKbM4EObnXPvuBkFy9zHtFFv3G7E6fBwkvuTZEiaUdaYha7RFgJLzpEj&#10;FkXss5XYEidQn3J2xPmcNFS13SKWeVt0lcmtv4UDZqcgZ6hFDDQCjd1N6BjsFnNVODeQG5dyz0T2&#10;Jz7/9oNIF3pDTFrM4CXW9JTu+cyTlxgYm8IE1/gSgM3Qc+IADAc7+GecVM0SmP23A8RkBqbo5wRO&#10;7MZ4+/4HUe/MAMit7sXgphecdM1uj+/x+MUTPH4yTnKS5OvzF+Lv2gfGhH+OQfIBvTe9NA8mns5I&#10;LbxGRuc+fdczAlHudv0SfbSOqm5V4WZDPT1n/jvu6M114GRQXz9Czs1ilJHBn3z2HLfJ6HDKCUeT&#10;G0hel7XdJsNeg9zaYlyvLUFeYyniCzKwgwBn3b6DBFrLcVBFFU5eXmKA+vsPz/Di5RhmHw1jcrwD&#10;Dyc6UFWZi6jUWKTdzIM+Pffdapooa+3E0MwTXKmuwHEPOxz1tMURR3Ns0yCA0D0C90u0fn09ccTA&#10;ELHpmaKRLtddN3d245DacXRyswgC58vFN+CbEI/k0hs4cy5akBPp4xr4asNmzN+4iTDDCtIGR7FA&#10;eqtoU2V69jRJbCf8acl8fLJ9LQ5anRSqZaO0JEzCSCHGOtL5WMApMQp63m7YdOQwLH0DsFxmD9bu&#10;PwwVS2vs0dfFfKkdWE8AvXqPHDHaTSIOIU8k5xNihX9YvggfrV2NLzZtE3/31xWr8efFy/AVka+t&#10;Ckqi+fIudQ3Mu1ReTkDhgs8J1EpJGl2jzbKcEH+51E7sMzkBJTc9rD6yDR+t+hoaFqcQm5eBY3ZW&#10;WLVLFqt3y8LnXAJcg8NRR5tmjBbg+SvXIKGoQOAWiD9/9Ql0XKwIBE5jO0ngeX/7E06QlZc9pi66&#10;RtsFecEu3BsbVQ7gkK4WJgnoRmdnRHPJpo4eEf16+uIZ3r59QpbsnvBB8bDlVyS5UvOL4UbMUN/e&#10;DqlX0/HhO04ifilmpG4+JIeIzEQEp8TDwM0BKo4nsU5xN1ZLbcNJesCpJQXEvq4gIi4a1bduoIkW&#10;VHb2RZTeqkETsSx20G+UkMbQ5DQxjB9FwizLId707EfjfncMzixn24dHkFt5E5eJxXEOZU17l+i3&#10;x8O082sbyOKehSHRf8eIYJy/fk0k1TIDGJp6iJaeXpxLy4DhaXd4J56jf19BSkYu6u/0welMMLbQ&#10;g+uhBT379g3Kam8L1vGWFiHnfnEH6LbBUVyprIRPfCwBujFutrbRZiIpR/KQ2zNxvWpRXQ2uVpaI&#10;5G526BfU1CI5JxeG7i44kxCByKwUMnx7kJqVK1q9c9S8jUDnZutd0SPw/S+/QszyoOtlGcuGhme/&#10;sv+PmR/7DdkPq2FujvNXr9G13SOQ7yOW20sgMUobfYpYG0kykrDcBLZxYAhJxHpvtjUSwA2IGluv&#10;6Cg4R53FLr3jOGxuCJ7sP/LwAQEfPf93xLqJJbF0Zz+tyL2k62dXw6N336OeZG8rsWdOQH9EUrOj&#10;bwQ9IxMiLWT21TckdTmY8RATDwgA6fc8vKd3cAzn065iYHqW2OpcAjNHkscIlDhZvLV/UAR/ONDz&#10;huTo6D1O4r6P+zP38PDxLBnBuQ44PFuCG/Zyq/5uMto+58Jh7eeBwvpK+owG+lkn3btvUdbQgBpi&#10;dO0D3AiDmSn7Ugl46TOevn5NjHOEjFwmmkeHkVddJWq/OaLMLLaxuwcBCdE4l3MRNj6eQsbm0poN&#10;o/V92EAfq+X2YPn6TTA4oYNj6prQ0NLA0HA7xqbuYugeDyynax/pQk11Aa5XX4d7XCCybpYS+ytH&#10;2IXL6CWgzaopg4qbMSxTA2B60QsnzzrhqJsp9EglFdOae/Xjz2Jo/3t63t//9DP6xu5BWc8QUoqK&#10;Ip+vYawXxR3NuNHZjIrBu8hurYFPaiKxRgXM+/ILyOgchREREjVPczikBuFsxQUctNEjGbsWmzUP&#10;Yb+NAbQszWB/xh0eFwMRnBOF4KwY+F2Nh11sMOzPBhMxSiNlaYKlxOS+JsL11+XLsEufKz+ssIFY&#10;4TY6l62qyiRz1wuX3N/WEPsjRfrl5m1YuFMaf1q2HB+tXI1/rF4jus6vlNiBdbK7MS8kOQ0mbh6w&#10;4dy6SynQNTeFHNFR3dP20Pe1w+Lta7Bm+xaYOTshMjUFD9+TFHnzGLs11CFx4BCB1gu8pRv07ofv&#10;8d2vvxHjeIVkYhlnLsVBJ8AJKi6GUDHXhxXRW8PTdlhPdJc7uv5z4yqYeDshPCOZLjAE18oqUFlb&#10;i/c/fCv8TSIdgaz9s6ckUe4PkXUfpY33PYHgN2gdHEZ5ewesvL0RdeEinj1/jNevHqCluxUmjg5I&#10;y7+OjBv5CEiMg5GnK7ZrHMJimW04dFwTjf29KGogOUqbpIrkXu/oAJobK1F+4yruDg8gPPki1kvL&#10;4Z9fLUVwRIxIY2EJw738nhGocM7efbpmXpy3O+6K1A2Wljwoid/D8zG41Xp9ezc6hsZFdJNbrpc3&#10;NqOxp0dEZDkJurlvED/+L0jy/ILc6mqcjo0msLqNrPwSlNc24iYxsCKSsi+4hTdtxhckz8b/0yyB&#10;2UEhydPzmdm4Tq/TBA6XrxfialEJMUMCazo39r8x0CbnXEM3ySN2lJ/LzEQrSeFcAno5fU1sUJOl&#10;Z2wDr7hIxKWlY2T2EUJSknDz7l1EpV0W8qakto7AaIbubS+4nROD/+9BDQYPl7AwusenYerhTvd0&#10;HDxlsHOIZN/DKZLWY6I2mKszeOM39Q7QBh7H1fJqtPT3g6ekccVPFkmwPGJGcvonoO3kgH4CIs6H&#10;G3rwSEQ12Z/2iK6fQf8psbdvyCC9+/ZndL54h4SpR4gamMQw+waJyfWP3SeW1YJuksIPXrwlcHmI&#10;gYn7BG6PhJ+OW6R5BcXAyS2IZO5c8vJbkp13egaRlJaNjIIykbf5hFuukcF78f5b3LzdIhgfN8gQ&#10;CfDfkuSl9Tl6/6EIpDx5/UFEmS/mXsWlohzk3apASn4qim5XoJDW9K3Ou6iltRJ7ORM8NIh9xwzQ&#10;oraZ7uEYGYnJ58+Ikd1Gc2877QFO1OYWXhyYe0cytQPuEQFwJlJR2MRs8Bbtm/NYIyuDz9etxar1&#10;GyG7dSc01dRh52IvIrQNHQ242d5EbHOEAPweGYFBBF4IImCJRkjaOaSVFaKi/Q6t36ciedk23A87&#10;9RWh6m0K77RY0X6umdbyPWLQ3//8rzmDR2D+LRnS20ROJA4p4I+kEDkQl9F8Ex3TY2gbH0B8eQ4y&#10;68vRSf/vfzEFq4T/cA3UPExwKvk0HK+HwjWb5LKxGlbKy0HeVh8GAc4IuZxAau4CnKN9IHdcHqv2&#10;bMNRR2NYRHjBPNibiJQj9NzsEEDnztUzclqaULa3wBpuurpxIw4ZGePEaTdifxvwNwLHvy5fjD8t&#10;XoiFu6RJMh/GZ5u34O+r1xIIrsTHK5Zj+ebNpEjXYd6V8pv4ZNUqyGoS6DlYITg5UZTemLo64ZCO&#10;Jgx4wI+1LbYSI9xxWA7+54NwJtoPdn4+yCMpJuQRPazHT+/jyYtH+O7f/4bj2SBoednChNvfJPrC&#10;KSYAvudDyFpkEAM0wwkbcxww0IJThD/SK/NR1NSAb3/8F7797j19zjQezE4R2+CKAVoIxABevH2F&#10;vslxBMfEivrLqo4OOPK8VGKvnJz54v03GJkaQ2lFGVqaWoRfKpEkspG9A0KSkogWa8PG3xthCedx&#10;+24vAdYHkhezwifEzTUriSXdI6t7lzanEcnSpZLSWLJxOz5fsBSBkTHILbtJANZCjI/YDIEfL0qu&#10;iWVQYDDizc2NMnlxsOOb/U7DxC7Yz8dSmsvFrhWW4ad//x9RUcEAmVZYTCzgqQiYcIPSYZI7URcv&#10;i+jpD7/+WwRU2olVhJAsZdnM0vPbn34V6QQcGc4suIHK263IYP8hAQaDRUF1jfhu9kWOcXoHyanU&#10;G0VIyc2FiokR5EhSc35mUPp5nApwxcZjcthjpQ4td2sU3LpFxmEA5XfahE9I184WB9TVoXHSkCyz&#10;t5DV7HrgwAKDAaeNXCLA1adFp+1sD9sAf+TW3IKxkzMx1VZ8xzmTBBivP7B/7q0A8R66VwV19Siu&#10;byZG1EIyne/fJMZmH6Nr8h503ZzgEBaCuxPTCE5KRWNnLwZGplBZ3YL8/GqUlTWhu39ctLZ6QUyu&#10;+eU7ZDx/g6Dhh8gd4LnK73Hv4TPRYKKus5/A+CWxsAmSnyQn6X6wL/Txmw8w8o7F1bpOEaV9//2P&#10;ePD0FYKjkrFjlzL0TFxQTc/n+fNHGBkeQtfAMAqryAgQEN97+pTY32tRbcJKYG6kKSdbc53yM9TQ&#10;vTtPTC6/oQY5dWWo6+4UQRIOfrBfsbShiZ4V+yOf0fp4QOfzVrBaLr/kipnSW8V4TNL11RsOXNzH&#10;YzIebGh4iHp4ajz8L0TD0NsRNmfdkV6bj00H92P+2vWwsHdEYvIFujdDQqJ+IKM58egRmsmglzbe&#10;pvX+Hr1kjKKIUV2ovYK4QgYab7hE+OAGyfKH9P01XV1Yd3APPtq4Ggc0dfGS2PWvZKDf07p+x8Em&#10;0TLvPd7/+AOy6bmbOp8Wk+kciLyYhwaIChFuOpJUeB3dU/fw8vvvUE4EI5cwYv2B3dikdwi68S7Q&#10;CDbDdv39WK8iByMCvqiSNFid9cQuTXmcsDODpLI8Dmsdg6yqIg7oHiP1dBpGhDXHHJ1gEnQGXpmR&#10;OEnETMPWhP7OC8bBbpBUV8ZiqV342+qVwif6j1XL8d+LvsYX27dhm+ZxrDx0GOsOH8Hf16zDn5ct&#10;w0opKayl43OSyPMu5uWJ5oLLdkti9aHd0HS0FjWl81evhr6DPdRp48zfuBZfb1uNLQoyOGKqAakT&#10;rMm9RLdYUdD+9AGmH3K/vVkExsZhqYwUjMM9cczPCmYxHrCMOg2raFeokxRdvG0DlE7qwMSDdL6V&#10;MSIuJaNzbAzf//IbXr6em+fBofsnBEwcUufUBR76U0JWWFnfEEtJ06+ik+cxgRnFpaKv3EtaxCxb&#10;PH0DEBEYhNutLfAKOYvNO6WwW1kJRwx0kVpUgO/ogXI+3ENilaNE25tbboluJ09I4nHvQK/IaGyW&#10;PyQGNa+SloGE7F4Y2dijuu0uMZUBlNXXi7pirnXkRgFZtBA4uZl747GFfPfhAwE5z+z9DqV1rUjI&#10;vIZ0AqjrhbVIvZJH0pbkBLGHuMsZOJtyQTQXZUbLXUuev+JqgqfEcua6yHz417/hcZYkamqayDt7&#10;SefYQAzymLU5dBxtcKuXwIEYIYMxt2Kfpdeq5hZwU05ufHrvyVOcz86Bjj09QzNTWNDz+lpiCz5d&#10;swJHjLVhG+sHdZI9UvpHoGpvhJxaApjGJmLWLYi/niXyOb1iI3GxIA/hKSkY51rx6HOITkkVU+Zs&#10;A/ygYmkKDVov6vbWULO0gqKxCZbv3IWg2AR8+Pk3MUvl219+EcqA/X88YrXoVpNwM/RODhGTqEX/&#10;xKAIbHDOYRwxKPeYcCTn5aOQ2PC9h48R5BcHRRl9HN9nCW1lO5hb+iDnRg1ySaJfGJ5CxpNXCOqb&#10;hnNOBT0XAv+ZJ8SiSxGVTBL3HldSTKKH2CCPkOQ0l+ahKbjmNeJS3wSmXr7Edz/QGiNgzCqoxp59&#10;ejhwRAclJcX48PYRqipuIDn1MvYoqiDkXBzOJp5HSxfJe2JMXAfOYwOe0Zp/8fIZscvnxPLaifXV&#10;43rtTQLgVlqTA8INIbpf0zXy2mvupr8nMGYfILNPPidOvL5HLLdjoJE+pw8zj3sw+2hUpLG00b06&#10;QyDD/QKP256CT0oEtqvIYq+OAmxDvbB462ZUELD+RoaVDSd3RGeGyv7f3ukpMjpT6L//ALe676K6&#10;uwUpFVewx+gIMcrT6CBp7BkVhNjcNARdise6A3JYIUuMbdlGJKZeITD9hT7v9wT0uXnWHLSJSE7G&#10;Pk0tAvPHGKX1H3/9OmboOthP3Dt+j4wMGQU6WDF9T0bfKToYS9WksMXgAI66E1NzNUNMzgU4RJ3B&#10;YTttbNLYj20qh2FGSuIkrW1JhYP4cs1q/Inks/wpPRj7+cI6LBTaxAJXyEnhn2tW4o8L5uOPS77A&#10;6r0StAYtYODnCZkTmvhk3Qr84esv8ReSvBJaWpDU0cO2o+r4G5G8+dsl8PX27VgmIUEYIknyeBPm&#10;7ZJXILmThj98+Sm9aQGsA7ywVU4OXxBN1KAF/sdPPxFlYRb+nnCNDKKFV4WUmjwEX0xGW/+wiOy9&#10;Igb47sd3KCMZ89maDficKOkCqc2Q0JbHUS8TeF6PhG9hPBQcTmL9/t1YK7cTFj5O8IoIRFTKeWJe&#10;o8LH9JgYy/DEONp7e0hS/ihqIe38/QQrdQjyh6GrK1bskIK5mxt2KRyBo68/nn34QTSbZJl54Wou&#10;mgiY7gz0Y+jeDCpqGxAUHy/yEc8SHWfnOcuK+w8m0dVciZrSXPSPjiExJweRl9OxaKsEPqcFxQmS&#10;e+hm7jt6FKcDg0lqZiGPWFFOYSZKqgtQVF8tyraqGlpFkODN99/j/U8/zHVcpkX987/+B8W1zYhI&#10;y4BfRDRibOJQlVqL5q4BPCAw53QjnuXBg544aMJpElyFwpuBo6bvCDg4dzDu8hWy5M/onOf8ebnV&#10;tQike6FuZgRbX2/UEbt8Qwue2QgPQH/9nnPk3s+l35BccaFz50l/3DDigNZxHNbXwXq53ThipANz&#10;srpmYadhFkIMzs0KXueiadPeRWV7K+LyM+CdHAkXet7R6ZfhEx0NLQsLrNyxAxtkdkPDwgyK5ieh&#10;YGUARZuTUCXLbRUYCKVTJrD2DoCSzknYe3qL0QPsErhRVwf/2HNoICNS1NAsfJAFNyswdn8Mg5Mj&#10;glFOPHtFMrgWkVcv4XRUNGy9/dDQ1omcnJtwsQpFgGMKIvxyoaTqCAuXs/Amo2JW2QKHhj6YXW+G&#10;hlcCASyBxuPnKKtrxmZJBcSev4ba5i40tHeTfOcmD98RkGUSAATCMeEqntCmbmofxvXyevgFJWC/&#10;vD60DC1RTwzu4dQAOjpayZi2I5rYVQkxV66QMXN0gZGtPa1X7iRDoPpsAi9fztBzf4sxMhI8gGpk&#10;5j7uP3mM/vFJAl4e6fpazFbhLALuft1LP+c0KgGAZOymiYGyj/TeLBn+ZwOYnenE1D0CQmaVtAfO&#10;RIfBPMANVsEesCbQcznriw37dkLL0RzGbs6i0zmrA56JzG4jMS+G9hKPj+ibmKT9MYrLNwqxZa8c&#10;KSEPeF2gNZ11js5pVjQwcU0IxmErHcjoHcPmQ0foOm+Rwf2RWB/XuzPwfUeg+oHY4E/o6OrG6YhQ&#10;qDk4IC47Dz8S8HLvAHZTvP1urnSRmTjnYLL//N7zJ3CM98Uxf2Po+tgi7WYB8tsqCbBssenYPqxU&#10;kYa2jwPJW0fRYs475ixkNZSxQVYWKwmwGKh0HR1pP57Awk1b8fdlq/HR8rX454p1IvjzXwSS8xZ8&#10;ha92boWGvRWx4xBIHVOH7CldHCajrGRpDWVrC+zTO4HNiocgdVwDO5WUsEJSEv9YuQzzFHX1kFlc&#10;Al1Lc8z77O9QIcT962eErDskMH/Tevz3J/8UeT48ePt8djbSq0ugRxTUJSyQbvAT5FVVivrD3qlZ&#10;JObm4/NNmzHvy6/EvN+1h6UhZagA42hnaLqZ4NApLWJWO7FmtwSUjU/ANy4MaXnZIlLJUpr9S2XF&#10;xbh5s4rArxXxOVdhH+YPPXdbMQvBmaT1wm1bEUygJnXgAJz8/FHW1Eos6TI6yPLU3CF2Nv0Qb376&#10;WTjFq5vaRL+yjtFR5NfUCke6qA548gQP70/gG1q0d2kx7tfXhZSGKpZKS+GzzRuwWkYay8lSLN+0&#10;Bcp6egS0vjAzM4avvSnO+briBIFjbEoGmtq6CPh+xqvvvhHR4aHh+5iafoSfic0O0WtA3HliIqnw&#10;dgxHgHUY+gcmiRWw7+upkEZ32Q/Joypb7wi/HVtM3hC8SXjuayVJyVGSh7MEsi3EUNNLypBVWSnS&#10;Dng2c1ldgwA+XvR8cPt3DtjwxnpNTLS1ZwC6FjaQUVGFY1AgnENDcDb1ApKLcnGSpJScvjrOEdgx&#10;A1A208OV6lKkVxaJVkFB12JhHeSBqxXlKKi/BZ9zscSk9bBD8Yjo5rP/pCZU7E7iiLUuDhppw5qs&#10;tJGdE24SWzZydoOjj7/IRbR0doatuzssXd3oXKyxepcMGVR7wYLZT8lDd4YePEQ5bfTIzHQ40QI+&#10;rHuSFr4MkrNyRPrRs9cfUFXZBSuLMBzX8YF9QCr8b96FSnwB9vmmQsoyFB4xVzFO8nd4eoZY1hAk&#10;dqvB0MwDja19aGzvIyk8RZv0JTy8EnH4kDOOHfNAa8c9JKSXouxWF9zcQ2DnHii6t9yfeYAnTx/h&#10;G1qTL+l+cqUH5+6x0crML8KttjtiHT2cJan6fByPZnsx8+ieKGPMr67B2x9+FLmPnJvIHaKfk1Fj&#10;2czlk+z74xI6vvb/h6y/DK8q27YFUHZV7fIqqnAL7kEjxAlxIe7uTtzd3d0DSUgIEWIQdxJCEohC&#10;nBACBIfSXWfvc8677fUx69735/2YX3TNNdecY7Te2hi9t878INnGFCsnZARg+ekSlubHMP9oAFNT&#10;o9xrWFL1xJNl5DdUwj7SF0p2RhBWl4OmvTnMPD3w+o9/cfmHjF2y8dM1OExjj9Vlr2J0chy3ab42&#10;d96m+dRPTDKeq9Cp6W1C3o1MCsD3cL21AecUxXFIVhRXEqLR83CcW99kQZVbwiBy8+o9S2N6jVck&#10;lStpjl8J9IGUuRmcQqPxhkCOk/F0P1heJrduSgdLgH9Pc4Nt6lhFuiO0IhpF7RWoHWmHeZwb5LyM&#10;cdFaG+f1FKDp4wjbsAAIysvAj67hopYK5Ax0wC8rQxjEC3kTU1gFBsGeAvqOU+c4ENx05BS+JxD8&#10;mucgl7rz5Y6d+OEosTzCB1UPO1hmh8IqNQISpgY4ICEELTd7aHvZ45SaHE4ryNM59uGnQ/ux4bud&#10;W7B1z264+wfAPSwMTjRRRBQUKVqI4dudWxGZHItn716g9FYNjggKIrowB/LE5OQMtKBFrEDVxhIa&#10;luaQNzSCpo0Tdp8TIGQ9iM+Ihh4SF8BJOWG6IEvs5TuFjbt2c2VyJ4mR2QZ4wsTVEUW1NVztYkZh&#10;CRaePkNBcjLKigpQ1tqELGJobnGhULM1QUJpLkKzUxCRnYWq7g4UNdYiKDGRc99gu68vaaCw7Hdm&#10;OvBy/RWeUXSef7bKuRL7REVzztJs53aWZObsGj1Miv6scFvV1gFnNRSxV1IAZ+nmnJSXxglxcZwW&#10;E8cxAUHY+HjjJmMw4VEI9/GBnqIyAvyDcbOuCRNTs/iNJB5rmZmdXofokFyaCC85+yjGPCrqO4k1&#10;tiKBPltu6XVMP16ggUQRmgZ8YeVN1JMcfPfnf2gyvcciyT2OIdCEYZsVrNdHTVcXpmiSsJ4Mhq5X&#10;EJSVQhOhDl7RMVAmas96lzC5wdgEW4RnpqIM/JZerePuzARGiE03ESNOyC9CL8ntwcd/lyQxmZvf&#10;VA2LQC+6p+loHOuHbbwPTONcaaCmwjc3Enq+VsQMzZHbUIGMm+Uobm5AJQHhRR1tCCrLQ85EB/LW&#10;ehDWV8VRKQkuc8Dc1R1do5OQ0zfDJQ1NGFhbISIhHpnEIr3DwqFiYARLT2900bW40GC+TeDfRhO2&#10;b2ICWva2MPP2pHHhT4CtgYDEVJSyJQ4KJGyZhbGkjv4JBIYXwsY/FWbxJRA3DMR5MXNcUruCgPA0&#10;FJRUkIx8hNHHS3D0iEQLAVtpWQPKK2+TDF6mgDKMAvrezi4O7q7ZKCjuQXJ2Fd2nZZRW16O4ooZb&#10;L+Os7+k9GVCxoMlquVlGAvPzW6F7/fLtW8zMPwFrR/nu9TIWZtoxPX4Xs8urWHjJTF7pea6yumKW&#10;XkOBiWTjG2JSHCASUDB2xJlH0Fhl9mzMFIOlE7GWoKvPnnFmv7MkW199onFE9yg8LZXUjwM8k8Jg&#10;7udCQUgCwpoKpNAsMT63yKVosdQZ1mBqeGKGS9MaGh1Be0stmqrzkJ0Ti/zKcoyQdG+8O4Dq9mak&#10;XM1CSXMF0m8W4pDIWciyNLT8XA7Yf2M5tXTtbz9SUH67QsC3gDfvV/GerQO++wVB0VHgOXMOwpc1&#10;MLm8gk9/klQmJcZaF7whtsiSudnPzz9+QkxOFiyDPHHJTA0ld27CItwV542kIGavDnEbDSh5WEEr&#10;wBnmpDAPXDgH9/BAyOqqQVxTCXJmhjhDAVdSXxfqDnbYc+48Ptu8HbvPCGA773l8t/8QvuHZjx9J&#10;de7iv4BNvGdwQFQC6jSulYIcoRFmC0lLLezhJ9krwg9RIxWImKrB1NcTMvoGkCHis+G7o/uw8fg+&#10;7BM+g1MSojhJzErHwR4b/rGBWIY0oTjdkP/9gNbhDqLiMagZ7EVuew0s/N1xTpqlr2gRc/weGzZt&#10;xJajx2EfFIp9F4SwYdtm/HTyCMS0lbH9+CH8wBKm9+6FmqkxsTcJVN6+jb+IPi/Sw2KGBsJSMmgm&#10;idHR3IgJilw3u9uQUncNlkT9I3PTkU1MsaK9CY3DAwjLy4aBrxvkKUo4uDij5949iqx/e/1xjanX&#10;lrE0O4rp2Ql03hvmapWrOtq53hj17d2oabqDQopkJsRKdtLNOSInBh6pc5yZorQlSy0QAi+B4GUz&#10;M6iYmqC5rx/DU485SdExOMrVhXaSNHq+/ha///UnVlffI8S3AI0NA8TAaMBTRFxdZ6VYf+B27wP0&#10;3H+Ij//+N7ebPDNPrIEGO6vVvNNzF+00KUemZ7m1TiaVGEPoJIkcnVcAUx8PzrlW2dEcClaGCMlN&#10;hA8FpGsNjWjqGQCzWGJF9+NL87jacJMDPLZRwaovBudmkFNXyeVoDUw/JhCtQV51NR4sL6NjdJTb&#10;7RXXU0VgVgKSa4sQVpcGV2YV1JiO9JZSBBYk4pzaRRh623NyOKOuDAV3bkNUSwdHSUbn1VVBy9UO&#10;R2Uv4hA9z5NsoZnYnbSWPgUQaejaOcDC5Qpc/P2IQQfAmFifipkpLLy9ucbVIqoqKKlvgF9UHGQ0&#10;dHBGTh7aTo7IpcCgYmIOB9a5n0AwIbMQLz78TizxKVctM7PyFjc67pEMzMUFIQPwH1EF70E57NvF&#10;j+1beSEho4ma291w9onEnY4hJGeWw9o2GCNTy6i8046QtBx0Dk+hq38G7h50PwPiue5nU8SYmLvz&#10;GD0LVlv7aGkVWSXXSEX0E5N6hAUCj4WFRTyhQPVocQndQ/e5KpHJmUk8mujFxFA77rS1ceuJDADX&#10;P/5GEvB3vOPGw0dSHS9JIv7ObQix+nBWeso2lNj/3puY5gIf52lI0prlW7J1wSUCRmZkwSaqDsk7&#10;SyINLlEhEKIA5BEdgYb+Xi7l5+Mf/4VOYqUsaZ15Oa7Q2HtGQMwcojvqclFUmITGnk4s0/mv1tcj&#10;u/w66nu7EV+ahYz6EkgTE9MKcEFm9U0ueHP5lQTYb39hLQoWOABcf0sSl37/27//wxGL6PRMKBkY&#10;c/mjH//1JwEkSyZnPZPf4g0BH1vrrmy6DUdfb/hGR6OssQl35x/DNtYfwpZKOKsvAz5TJfCZK0PO&#10;zRw6fs64bGcBt7AgGFqb47yCFGeirEmf+5KBLiS0NcBzVgA7T53HN8T4/rmLWd7vJxA8jJ+OnMB3&#10;h4/gsKwC7NKz4EiK9ZiKAr4/fQCytnrQ83bGHmFBbD59hOtRZEI/V/a1wSM+ChtkHM0g42UBIUdt&#10;8Buq4qCIEASJIvrFxeLug4f48PuvyLuag+CUSPROTyGz9ibS6q5DRE8J3x/cgbNyEjglI4Hv9u3F&#10;F9u2cq/dwctL32/Dl8QszypIE1vQRGB2JLKaiuGfEY0Ll2WgbKSPqJRkGigfcZukHuszW9N4G1Oz&#10;c1zTouTiIkRfy0bqLZJo5fkoIKZY3NSA2Ot52H/hNK5EhsKabq4pSfeC8lKwnhdMRrINhKerC5gn&#10;AIxKJDqtpgZNO0sEpMShhM7R2taC1qY6lFVVQ1RdCxuPEZ0+dxRnNKUgYqaCiyZaJDGUcUJEBEb2&#10;ThRZJzDJ0igo4i88e8W1UGRuLUx2vKMo9+lPYgvrn0i238PKS5Y0TAOfDWBievPENHPKapBdegMj&#10;j2hiUXRn5WmMUTAL/XGa0CyN6DZJdcbiWJ4hq1m91dWN8vpmhGSmQsHNCIbRblB1YetuenCJDkFs&#10;bi5J6RluXZA5rgxMjCC5LAuBScyzbZkm1Ts0UaRnjsFs7fMhRemmwXuIKy5Aw2A/usYnuHspZnAZ&#10;oiaXIWyiCM+CcJineJJs8IJXXiT88uNh7O8ERWJ5UddSEV+Zg6jSIpxRUMamo0fp/YqQdOMqTihc&#10;wl4aXKy5zo/79mPrkePQdXAiyR0B78gYhKemQUpbE+cuSsLCnQa0oz0OXxKDkIYKTklegpKGAWyc&#10;KGKbWUCGVMRFVTVo21pxG3H+8WmwdvXF4ou3XNLy4NQjrg3kfTryKhqgqmwP0XN64D/OQFAWxw5L&#10;Y8fO8zh2ShLq+vY0LhoQHF0EIxtmatrNldxNrD7D2PgSHEwDcXCnKPgFFehZzv9tfT/2EJy3HikI&#10;5ujjHx5ByqQQbZ19WJyfx/iDYRpbz9BDrFXb1IyroW9o7yBgeI+7g30YmZjkAhJTHS9I9rLND9bf&#10;mY2Ftx9JShKIsE2T+ZWnGJ9foYC4TtJ8Ho8oMDI7NqYMGAgy4GRLQgPElJ2CgnBMTBTGbm5cANt0&#10;6AAxwjRu04ERCJZ9sE6MdGV1CRMExossC4DYMise6G2pQntNDuqJSJjY28ElLBK3KJg3DwxyfXR6&#10;Z8aR23gdjukBUHS3RG1fH/4PnZNVVbF+OKxT4ot1Bn5PCbjfcL6MzNz2LUn8P/73/5BU/og5ku2M&#10;Jb5+N0/HHIHlIl6+WeWCxP3JGc7piJmoLtA4j8jNhIiJKgStlMAjz48z+vLYd1kA4g7a0Atxg2mg&#10;N2IL85FOCsg+NABmYZ4wDfWGvo87/RwE3ksy+MfPW/HFlu34aicPviP5+/MRXmz4/ieOtPiV5sGn&#10;ogjipub4jP5+iMbZ3kv8OK58iasE4yWc2nhwH7YSMZPUUyO14YMN288exhb+IzhDWlycWIacoR5q&#10;OtpQ2HCLq24QFpfE9v17YeRiD/uQIBQ1N0GSAE3WRhuyFDnOXZbGt4d5uEbH3+9nDVU24Su2Q7N1&#10;O37YsxeHiVlW3L+F62O19GEccUFbFq7JQYjJT4QZsa3JiVFiPq+x8OoDl/7AyqIyS0u51JiEsjxE&#10;Xk1FSUsdPGIjYeBjDfNIJ/CK8RGz8EdSyVV0UCS+T7SfJemyEjS2DvJ0ndXpziK5qIhzjTHzdcdZ&#10;GXGkFeVh8P4wuklCDz0Yh5WHN7af+r8bNmpSnO3/JStdaHs5QsXGAomFxVzC8sT0JEYfDGHi0Qym&#10;SeYww9R7k1P4le2S/f4HWCUA2+VjDdsZE33/x7+4QvcJGuRdg2PcIGfWUmxXjg1stkPG0mdutLRz&#10;ziesp8TfTi2/o6ypCXqONpwF1+DUJJIbS2AQ6wb3nBiok1ywjwlCenk5MdsxzmSVrSX1j4/CPcwf&#10;8fnZWH5NrIKYCas/bhuhezPziAOOO8PDKG1phDdFPa/4aMSWFXBreBfttXHRWgOhhYmwDPXCMQUh&#10;GAU4IrgohVi2A9RdTOCfE4m4cmKMJE1Oy8uTpDhHTM4ZEcWp4FOTA88FfpIvQth64iTOycjivJws&#10;LunqwOiKK8IyM6BhbwUlQwO4h4RyPoZ7xYUogGpyGfxqljYw9/SBGqmO/Xz8MHR0QGBqHPqnx3Dt&#10;ViM6h8bw6MkzLn3k8eoLCirrBBb/QnRKAYSFtCEpYgLBM1o4dVQRx4/JYucuARzjlYKlSwhyrzfD&#10;3DEKLpFXcbVtkJjyUwKKdyiKrIb+JSeYmfnALzQR98YfcfLxyfo6Z4XPWnPWk0qIiowm+XydXvMM&#10;c3OPiQE+xhpbw3uyitvdPZzx538RYLQPDaOmvZcLSCydhaW9sDU9thbG/CFZ35UXr1bxfO0RXrx4&#10;jLn5KQLAWVTTXGrv60Xf2CjHKLkUKzoHk7TMFaeKGLeg9EXsO3saph6e6CN5H59Nwe/hFLf0wdLE&#10;PrI0o1dP8PLlHF48X8DTtTVuDD6anyM1VYVbpenwofGsZ2WFrMoqmHl4EPvr58o+WU/piPx0WMW4&#10;wyLGDzbBIQhPzqR7PsIF4w+/vCcAXMVbYnXMwJa1cK3v7EYPMeUFAloG6h8+PSfgY50lJ+nzThL4&#10;PSRCME2ve8Z5OL6jMc2awTNl8/DJIpJqC6EVaglePTFcMFPkdoZFbNUgZqEFMZb24u2Bq7eb6ZmF&#10;cRVipjG+MAv1gSmpBlEiMz8fPIifDhwkwrUf/9yxGxt++JkkvCgS6sqR0FkG14pY6Aa54YDYRSgQ&#10;aRA21cIhGTGcJoJjFOSCE9IS2Hz0CH4kNbrhx42kdL/9Bj9TVPn5JMuR2U30cgektdUgS9JW094a&#10;Qioy8M+OhRkhtJGfK24MdBL46UDWXgunSSJ9xrMF3xzdT8cBfM2zG18RC/x+7358vmUHvt+1C67R&#10;PpzPl4GfLSSMVGEU7ICYm6lIup6E9q6b+PXjGmaXFlB0s5abqKwdZPLVEpK6vUiqzEdEUTKqezrg&#10;FRcHA39LOCd5ISwxHjrmtiisqcU4PUS2Dsf6BK+/XudKi5gn2uyzdXTcG8UsTZip1VUYONrB0u0K&#10;5002cK8fTV2dNMEasPvMSZrAZ7Cd7whFHHfo+NhBzEgdInQPMq9XknSaQmdPMwYG7xA7ZfZMa9wi&#10;M2vw/QuB30e2tkOUn23gsERb1j1umSbSCkVltrbDre+tsYZD77jIybqHsa5hzPrpAU3IGppIzE2Z&#10;LYg/JxbrGBECRXM9fCBZ8fT9O2TWX0NsbR4soj2hH2KH4GvpsCZZebWqDsx9eomAd5TuG0uXYM3W&#10;WSUIq4tlk4D5wDFmyaJ9Lskb57AAeAT5ITQ5Di5xQRCjaHxaU5ICnzoMg68gLD8NApeloGpvBE1X&#10;K0hZakLF2Qge6aFcnfER0QtQozEhbaRNAKcM94RgiBtp4qC4KAGfHA7wC+K4hARFWhrUOpdxVFIE&#10;Fw21YRpAUt7ZEbIamjivKMc10T+tJEvnsoOOgyOcI6Nw0cgAP1AANXf3JJbShpa7zbjVVkcBaIHL&#10;bWS+do8I8CdZWduzl+i7NwUTcx8IC2vjzAklHDskix3b+XBRWhclN5pwrf4Ofe5xpJfdpjFTgoYh&#10;mrR0jrnHL+Co5IvkiCKORS3SOHlMDPnJ8xccA2NJ7j0D95GVW4TEpFTkZKWhn55RQ2Mjhh/+zfBY&#10;a8vW7j5EJqYgLjObc9aeXFrhniGr0mGbWIz9MYv+ZxTYX7yjZ/L6OQHUEl69XsHdgS7Ye7kgMiMO&#10;fQMtqL1VjlR6n/zyCmK4i5yxaVNPDxLS4pGZm4iaO/Wo779LzPcJN0dW37EyxL9rml++fobnLwhw&#10;Xkxi7fk8nj1fwz0Kqn0jY7g7NIC4qGC4e3uigoLt+NM15FfXEMm4g6GpaXQ/fABHYlaiBkqwifUj&#10;ouADa3dv9NC84cwmCFxZkGe10g9IanuFhHEZEe//9d8c+P7CDCLerRAAT+L56zE8fzlKID+MlZVR&#10;zC/Nkgz+jSs/ZA3iUwsKYe7tioDrCbAv84JNiSccSwIg5amFA0p8ENRVoCDKjxMS4ogpKoCRnT2+&#10;3rUNSm5mMPa7gm83b4W4qjocaazEl5YhiAKBmuMVyFtYIa2xAel9BJoV4bAr94FbRQzEbXQhZKKC&#10;M2qydCiBV0se541kYRDsiO2nj2PDhg2EB96MAZ7C7gt8+PHYYXzFswvf7N3J7QYfERFAMEUH45Ar&#10;sIx1gXHYFaQSyipam2LTeULhUyRviTVtEeTFj2eO4qvD+/Dtwf34Yjuxv22Mou7E9hPHIEeTRUBZ&#10;FuJ6KhCnCWcT7YGI6ySp6KhrLcf8wgOMEoN58nKdqyhhazFXbzeg+E41McBcrmC+6NZNdBPjutba&#10;CPsgT64HxeOnL7BKMoM5OL99T5P99QLW1h5jiaTAKg24qeU1AqNXePGG+bd9ROGNKhRUVqClvQ53&#10;msvQ3HEHunST2TrlSXkJHJW+ADlbPZxTluSKzINSU9DPFtRJ6t4bHcbU4+m/G+uwNRZiWesf/nYp&#10;Zrl/LE2ADcYV5hJDE4nlXBXX1+BWJzHNcZo0jB3S9TIvwad0PcwxepKYZeM9GqBlxfBPiCdAfIPS&#10;5tu47GBGgBCAhRerqB1oh2OCPxJu5qO0uwF+BVEIKU1Fdk0VJwsZuP2dYvEa03S+2PQsjvGxpQDO&#10;4YSA8Omr9xiankV8cSGUjfUhp3kZPrHBsAx0gjQxXn4dYmv2OhQpVSGspQwBJSlctjGGRbAntH1s&#10;oO1rBQE1GYjrqHId8PRdHWEf7gMDN2KjET4ILc6GuL4WMX1hroeFuIYGJM30IWqkxt1XWSsDCp5e&#10;sA30gZmbK40DbXzP6s5pTOi4XkHatetooQm/X1wEvASOdgFBKKy+QXK0F/332vGA2DfbgHhEgYct&#10;F7DGSSzB/MGjOWLOK6hvHYJfcCrUNEjieUahuWeInnU1UgpLkUcM0NozFu6xWcT+2KbYGtY//ono&#10;8Ey0tA5gjsbILP2e9SdZffmcWHc7qYQSDBPIMIsrzv36xUu03m6FlbU9am63cQnnQ2MTyM0vQnJ6&#10;Ni4pq3J+gYy1sXQelpfJ1MFtAkiWo8qWSbi6YgpMLGGatQPIKSyCR1goGvpacbvjJjq66hBIwSkh&#10;Jxet9J4FVdVwdncm4G3AnYZSAsF0ROZkw9bXF6dExKFlYo7rtU0ExIxZPsHayhhWFu5h+ekcRicn&#10;kZidhZstLbjV2o70/DyEJyVh3/FT8I+OxTQxRFaV0jE8in76XyZLJQ3VoWJvhntEJlg+4a9//ZuT&#10;7cwghKW0VBFgZlwrw7XaOvhFxcLKzQPD9BlZ/+inq7MEuuNYXRvB6uoQVpaHMDN9F9OPpzh1wuqr&#10;PUnGn5UkJisqgPOmUlBPM4JCuj5Usy1gVewBYRM57CMSclhMGMdoHEiqa8DBwwdfb9uGrw5shlWY&#10;GxQM9EjNJSPlVi2xyBqaEzXIpvlSMTCMipFhxLaVwjDHBfo5DrDI94B5mhdkHHRxRkMe/DQ+BY21&#10;washCT7tS5DQU4UhBd6U4lJsYNH4q0N7Scbux9eHSMLu2kIydiMUjPRgG+QNKQs1OCT7IOJqGuaI&#10;ZbnSg9t4fC/2CBwjKXMGkrYG+PHcMfzAewR7CMGZ35aqiwO0fN3oAwtjw8af8dlPP0HD0RyxN7KR&#10;f7sc1/ua4BITSFGuBetvX2BhZZmzHGINeippkLnHRCK79hoaB9sx+XSZqHs5im/VU9R6TBJ04W92&#10;8+kPjlWtvGAml+/oIUxjaqoP88tznDxgBfBPVlfwen0JExPD9CDoe3qgjxZn0Nxag6bONs6M9YTy&#10;JcjaGUHJzgRbTh2CgIIMjl64ACN7B67W9/ETinA0CP5f5681OjjfuLfvSP7+DuZUzBa3P5DsZfl7&#10;zM8t7UYZUm4UwyXCH2X1tX/70hF7YRFxndjiwuo6Rh4tIKIkE5fMtaFoYsCxNL+UROj5O+DyFWPo&#10;etvCONwZ2mG20A60RXR5Dq4PNMEzI5wLBKU1jRzIsTyzwoobXDWIHjOO9QvgJiOrTGCVLgwAWXvM&#10;cJKiFzXUYORqA8cYT1iEOUHSVA0CBooQIwYoaaUNKQKuc/KXoO1sC1GSu5fMNSHvqEesTYqTzT4J&#10;sRDXugzfzCik15XgSnwgQorSIWumh0NC/Hjy6T2qejsgbWsEUVN1nFAQh4y1HoyDSWIRC7QPDYRF&#10;aABkLY0hpK8OXU9XyBiY4JKOAXYJX8Blkr+iqhoorW+kALdC7HsCYwToDAAZ63tEEriospbYUgmX&#10;J9k5TBJ/ehmBkRkIjEgjWfkU9cTWrtbQ+PKJx7Gzl3FOTBuNXcNc5Qozb2ClXayWderxImeftfb6&#10;A42/Vdx/MEoA14yhiSkOyIorqjBGgDD0YAI3btTi3YffuOfIljP6hkbRfKeDmOMqrpOKqL7TgkWW&#10;hkKgwaqDbrV34P74OO4PD2J56RHmFmYxs7hMamUJDx7PUWDsQR1dZ/NgN9JLs9F5rxtXa6tQWF/P&#10;KZ3ukRHkZydhcqAZGcSypeRlseX4MXzHswcyWrroJpBkAWGcJPgsyenHU3ex+Pg+MbEXnNmCno0F&#10;3ElCsuUkVoIZmJAIQZKEFxVV0Hx3iOusyOzdJoi1Xm+7QwHPBMelxLlMjorGFg7EmcMNaxFg5eQC&#10;YWUl6NCzMXJxRm1HJ9KLr6Lt7iDdw3msv1nH2ip9xqkePHo0gFkiNM+eL+PdJ+YX+QfHJFlCNeua&#10;yEtyXsRcAapxuhCLpHEXoQy1JEMYR9uCR/AUDgoJ4JycDA7zX0ByfjFUjIxx/pIY4YkZIitzUNTa&#10;DGdSL57ZqUipq0clMfXq0RHENJfAodgPpgWuMCpwgktVIGLa82AU5Uzgp4JTxACPyl0ifDpHyvRH&#10;aJibIjozC0a2Dtiw+/gJ/HPrFmwltvbVnp34YsdmfL75B/zAsxX7zh2nCK5NA1oL5r7OMLF3xM6D&#10;B/D9kZ0Q0pOHaagrNP0c8fWpA9gtLoC9EsJcGol7ZjKCiNkcl5LB19t58NXWbVB3NEbG7WJYhDtB&#10;yUGfQ+HU4hIu5YAt5Da090DXkjU8zkfPxDi6JkfhHu2HhGsZKO+4hcnVpzRQnxFgPsOz9TWSLk9p&#10;AC9ikQCKpSZMzIzj6doit/734BFJAbbDtvYUs9P3MP1wgANJ5loSkZ6B2JxMeMVEQ9fdFWqetuBV&#10;vQQLfy9EpaejqXcAzf336GBrRivEJFe4VAhmMPD3JsvfztGsIJ7t+LKt/zX6O5PALIWA1fg6hjO/&#10;wyg4hHoRm/nbSJUxwKc0kRmALqy+5iZzzNVczrHZ0ssVTQN3kVZ+Hcb+xJJstCDlYYhLbrpQ9DeC&#10;dpQtNHwtYBvphcTruShqrIG+tR3s3TyRW1EJt/BwmkilSCkqRigN9qsUHdkkZq4mzH6L2amzhves&#10;6Y4OSVu7OJKk4Q5QJHkrYaWJM9pSXHTUcLPFeWUZmPt5QNHUCKeIwekQEB+XEuaMK8Q0lGHs4YCc&#10;+qvIbypDeD5zqE6Ec7Av1PR1kFqSz5UzSRHoXbTUgAQBrLq7FfQDnWFOzN061Bd6fm6wiQqCuLk+&#10;JC1MIG1shXNK6jgkIwVtD09I6xohu/wGydOPqG7t4mp5WSUMM/kcIxApu9mIixcUMTw6w6X++AbG&#10;4xCvGFx8IzBKwHarsxshcbkQkzLH0TPqCIrOw8TcU2J/xM7W32Li0SKGRie4bn4skHHlkMTI5xYo&#10;UBI4Tc4uECN8wf2+vK4BucXXcH/sAf4gVsTsqyYXn3C7+fMkJysI/Nh5We4pM2+dIkAaIVY1S0Hp&#10;8fxj9LbWYaCznsbpLCmG91wQZU2k6rp6UVxzC9kV5Wjq78UyqYLJ5Sdoo8kckp6K1KIilBRmob26&#10;BIYUiPafPoOdZ87hmIgoFA3M4B4SDlt3L2gZm6G7p5uk5zOMPRxFZXkl1ImBS6sqQc3cBA3MWJXV&#10;XhODfUDyeXhmAaxJ0dT8LMamWSXRAhr7+yBGquCMghT2EwMTVFFDz8Mp/C8xwW4Cy6Pn+QkftsLG&#10;y4uzcXv+8RduKYc1ymJ5f2+IiDxfW8XkSD/J8OfcRsmv//5vrpnVW/pf5uTNCgVYvqOKpRnOa10k&#10;dmYL3VRziLrJQcpPBYrhhrBO8AWvlCTOKSpARE2DiFYUkZ5bsPb1hzoFbaMYN1jHBlHQjUV2SxOu&#10;D/cit7MW4XUZsC4mOX3dE27VAXC64Q2PmlD4VSXROYNhHx0GY19vhOXlI7nkKopqarkSPf+YOMSS&#10;otnw9U+bsePESfDwnSXQ20nSdRu+3LUZ3x/cRnJQAmfVCTlFT2Ez7wF8uWczfjzCg58FDkPUUg3e&#10;WVHYc/E8NgsTesuLg58e1j5RPjrHFmw+cgRbjp7ED/uO4sud2xFYEIuYW1mQsLuMi3YqMPJzQBJN&#10;2A9//gcvST4GxSdBSFERaVevck1VbnR2wibMG/HVGfBID0BZcx1FJJKRL5fp63Oi33N4tvIQD0c7&#10;OAnN5Odf/wdoGRjCjdt38JbY2MDYKAYpso9MT3HNrstIFqg52EHdwQonL0mAT1UBvAoX8e3+3RCk&#10;KMuMDZaePeP83liDH1ae1Xp3GM5+gei9P8YlG88QILKGQPP0v8yGieX1sSz/lRckRwgYn739hJSr&#10;JSRjg0lGJ3IL2awnxRpJ3BliD8v0PSujWqGjuK6OjhrMvlhDY+cgLkrrIDarENYhPuDTlYOkkw6k&#10;XHQg66kNrVALqLiZwDspCrf6epFYUgxTV2eEZqSjgAZKUEoyukfHuNyycpqY/SQTGUNhNagsUT2v&#10;+iZnqb+N/wTsEn1wJYuYmKsuLtlpQ8xSFUcUhUjqysLYyxlRxXkorK2FqLoy5G0NcVicHyIastB2&#10;sOCaLuXduobWe10oun4NPcQEfqH7MkVMiVfwPDYe3EPMUgvydgbE9HRh6O8EfQqSZoHusCVGbB0d&#10;CIe4MMiQ5JK0MiPW545jMgo4TVHa0M8XGtYOXBBipX3xGXnc7iFbW5tde8HZpPUNT+GygAaURDRR&#10;19QDYXEVxGeWEPANoI6Y1R2SRFLKFjh0XJkYsR/J5Uf0/OdJFXzA5PwKYhKz0Nk3zHW0W6ZnxtZj&#10;14jp9A/cwxiBw70Hk9zOOktLMjSxRAOBx69/UfB7/XdjJa5PMwEye/6j42OYmSN2x1nS92JmYZ7U&#10;xihaOtpo3D3E6Nh9PHkyRyyImUF85AIhc/2+RsDK7MqukqRk7UTZUsYrYpizpBJa7g3Ts0zDeaEL&#10;kCLGpEdAdlJCEleiomDp44Mfdx/GwRNnEEfym60js7SVHpLrudfKUZiRiQvHjkFSQhyixKQCExMx&#10;RGQg72Yd16eEpV4xwH40N44pYmtjjx4iICGeW2sTVlPEKTlp8FwQwiApn1Jiozak4kRUFDkAtHR2&#10;5cw7fvnv/+GWlFgNO8t2YHXZvSSpH0zOcGYULCd2fH4Jw9Oz+P3f/4tf//w3V0tc29zKtce0jPSA&#10;doAxjCPtsFXgIDae2QGlUHOo+VvjuKQwzcnLsAwKRnAmqUUag7pXXODB3IKyomGbGoioyjwEXEuD&#10;33UCsNZkOJW4wbTQAbblrvCs8Yd3nT9Cb8cgsaUEAflZCEjLRMLVcnRMzODePAW/uUXcn1vmapRZ&#10;W9ENO8+fxa5zZ3BAiI+izDECP9LdJIN5LpwEr5IItp0/jG+J8e24cIxbND+qKIqjquKQYvpaTRJb&#10;BE/goKIYDitKQMJEFxsP78XnWzfSObYT+NFrt+/HZ5t/xmUnA7gXhsM40RlyfkYwjXCFtJE6Eq8W&#10;ovBmLbzCY7H1KL2HMk06QwMYe3tg/4XzxIhI1pGeL26o5jLO19bX8Ypu9OLiLDqby1B/MxMz06OY&#10;X1tDCU38gPhEmpzDXHlcbE4u4oll6hGNN/RwQUZ9FTTcnSCsqYKdJ0/grLwUTkqJgefMaQjLK5B8&#10;GcP8/ANMPujC2OQwSZ7XHIhU1jehs3+Iy98qba6HX2Is1+SGmVey8iM2CJkrMsvdYhUoD2bnSOL+&#10;7fnGEl7HiVWwhj3PaTKzCgFm9/WQfveIZDqbPMy0YHRmBfp6JAnl9XGt9hY9/BsIyk8l6ZsLLR9L&#10;KHkZwDLRA3bhfmgeuoui+jrEFGYjMDsRY09Za8oVVDQ0cSYNbAD2MQCkSTq5uIR+kuV90zMwo0i4&#10;ne8kxE1VoBdsA3kCVwUHPWJnrnAI84W+vQ3Sr5ciIDUZtT093DooAzMxw8ski82RSYzketst1LTc&#10;woOJh1iigfTHu1/xr/X3eEPgYmBkwjXMV3I05TqdSZpokMy1IWBzgkWQB9TsLWDq6wEdFzsoOphD&#10;xEAL/KqaOK+pgYvWhnQd/jBx8eL6rzx6tkisgbGtF9zaG8t7fET3r3N4HIGG/hD4UQBmRu4QkdJA&#10;a98ogeYQMktvICQxG3ZuEbB1iUJtywDJxQmOPbI1U1fPaPALKBD7WaT7v/j/s8liqUf5hVe5TQ9D&#10;EzPEJySjvKoGxWWVXIUPq4KYX5ggyTfDvY7tRo9QYJ2ZuY+xB/cQGh0LJ58Arsvd+NQo8vMzkX/1&#10;Gp4R6L388PeOMDN1ZVkKrMkUGw9PX78nYH/GBeYOGq/M6WaZGOp9kt0ZNyqhamoK14BgOHh5cylZ&#10;lgF+qGhtQ2r+Vc7ogtnONxKTZGWUeRU30TV0D/nJ8XAy1oeWmipMrC2haWnBFQBcVNVAxrXrXCbC&#10;Agvwc/cxOcMyIXq5jA9JbS18d2gvNIhpSRnowowUiQwpA20vK8hZG+EAPz9UjE3gEhQEn4hIPCHF&#10;w6z/mYEJ+0ysMqZ/bBwf//gX/e5PZJQWwtDLETmVN/D6EyuWAwWLCVxQUQCftgKnQEyC7HDRQA3/&#10;5NkMfgMFKHmY4uglfi6dxcI/CCp2jojJL8SdofvonZpFeFkeXApDkdJaiLDqJPjcCINnlR9CmqLg&#10;Vx+GKxWe8Kr2hU+tD4LrI5DWWoYKYtf1QyNoG5sk4FvGCM23ydWXeLz2GuN0DydXV7HhoIQYvjvA&#10;g3+Q7P1i1yb8c/dWfLbtJxyTFsRRaX6ckhGkC1WGebAbJM10wa+tBAGSvyxnbrsoLw5IC+GkjhwO&#10;KIhwZgrfHtyLDT/9QEC6HZsIZPbx8UNOnyR0oBOCSmLhnBcI3bgrsEzwgWGgHWzCvRGakoIPf/0v&#10;skvLoUuTMK4wHx00wEwcnSBOLM05zhtNg1347b/+l6vmYOtd08TShu73YHz8HoYp2t4Zvossmrxh&#10;NGlzb95EZkk5F+U7afJbBQTCKToUOc210HJ3xkHhC/jHxo0k8/QhpKOMg4L8cPYPpEnCEpVHcK+/&#10;AUN320hyL5Fkffc3nf/1D86GK4gAh5XlVd5pIbBjfnF/4MOv9HeS8mxneJaoPnNjWWAyiTl/0OR6&#10;wdYkSWJx1vDEKkcfzeIBDXS2QPx48SnukuSIz7yKsqpWXK9u4nqM9D18gKCkRITS52FVMP55MfDM&#10;DOM8/HomxzkThlskf66EByIoPQl19P01YoKMnbLCf9ZzOP96GeIy0tBHEq7iTitJWA3sOnsafCR3&#10;oooykVReRANsAG2Dg6hraYWErALcAgPRSOB3vakJRTerIa2jDildYuz2lohIjkX/8CBWaCK9X3uF&#10;j2s0EUjO/zI9h/n2dpjShNsvLkjyVh0i5mzTS4UmkjbUXCyg4WSN8wpy2M9/niaCDKLKciCqowZx&#10;LR2uC5kUgaZvZhrCM3JR3nAL9xcfYvr5Egci4/Or8A5PhntoKmq6BtEUXQ7Hw9qQEdeFkKgq/IKS&#10;EJdWiJ6xadh5hsDVLwatAw9xu3cYQ3RtKxQ4EzPLcIBHElKSxng484QY2XtiXb9ytcO9FNyC/YJh&#10;aW6JGGIffvYuMLey4xyxWeP2F+vLWF4axYPxIfp/eq50f9tb6vFwqAUdXc04LyYGeV0DxGbn4S6N&#10;27a2VkTExlMQnOMqPJ5QwGMW+M9evMCr12tYf8M2xJhVPknv5y/oXt/GXZLOrCSUsfhUem4V7S1I&#10;Ki2CgJIMdp8+ga2HjqGiqRVP339EXG4uhOTkEZ6UgmekJOrbe1BH9z8oyBuZmfEICPVFWk4mzYES&#10;RGZkcJVEraRgJikgPnnzmgLvODHXfpLrQzSOXuA2gec+YT4clrsALTcbCor6iG3IgndOJDffd/Od&#10;w3c8+/Dljh1cq8uGvh70jT9A9/1RLnm8g6Tyne5eLgeX7XhnVBbALT8UGp5WCExLxsTyErrvDeLY&#10;RTF8eWQftggcxSk1URj4O0LCUA17WHfDOF+uNO6wpDgRFD1cpmfAao2ZAsu6XgMXUj62yd7IuF2C&#10;zLYSRDcmwa86EP41gfClr7619P2tYPjWhMC7IgqhlTko7GxBZf8AGoZHcIewoItY4MjiCibpmU/T&#10;M3n88jU2SBLb+m4/D8nUn/EDyZdv9u/BxiN7IW2uhePyFyCiL4vgq4nwzI6BMbEEUUMtHJG9QNL3&#10;DI4piWGnyGnwakvjgsll8GsqQFDzMn46sB8bvvontovwwizWE7nt15Hbdg0pTdlIaMyG79VYGIQ5&#10;wSraDVr2xkgtKOASUFffvELHyBDXBpI5/zKb8WFiLtnVFXAK8yHQuc3R+BoamMxuikkAZmd1jxjg&#10;xEQ3GotSUFFSSIOIpO/0IzT09KGJHm54Vj5N9jKk11TCLTEOF4hm7zt9GqckRSBhrAljZyds2cUD&#10;Ywd7VLfW4WZVCUpziVk+msL7v/7iNl3YOmD7yCiMvK5A3c6cpMwwl4fHuoCxukdmCrH+iRWBvyWQ&#10;e4dZijbseEqshXUxY7vELNeMRW+WDM02Vp7Qg5inn6fos4Qk5dIg7iEW8BK9NAnK6xtwRliUmKk8&#10;EkvzEV2aAetgT7hGhVHEryRpuM6tT7KUCSM3J/ikRSKcBls7M4OgwVl4swI6liaQ1VRFXmUF0kqu&#10;wtrTiyZFIdp7u+jaFjkH5ZVnJAOJBbWQfPQPDUNuYTGWn65hiBjk8OhDtLR30b2dxvLcEj5RtP+d&#10;QOOX5wz41vF2eQ0fHj/BLwRKt5Pj4BDkBjUPOxxTFMYFAzkcVbiAixYaxACdIaGrCX4lOVwkMA0t&#10;SkRhx00EZ6dDSt8QW4TO4gKNN4fYKGTfqIa4ojx9LULr2CDah4Y4f76S2tsISynGzY4BzHZN4rq0&#10;L6ylbSEooI4D+0SwdftxJOdeRdbVGwiMTieW2o+WuyOYJsnXfvcByUJjnD+uA02NKyTbPnDPgO3Q&#10;sqWTloY2BLkHIDc7G3Njw7hZVIzMgmLO55HJvLWXa5iefoD5pQVuOYNtovT3d6OzrR4PZqbgQwxQ&#10;2dgUtn7+yK2s5HaJ2/sGMUP39Zd//QdlNQ2409WHtRdP8HL9EYHgHJ6/WMLy81WskZxk6qW5ixjZ&#10;FL3u/gjK79yBKQVqYwKIiOosOEQHwtDuCp3vJeeVGJuXyzUFY+YLLCfVNyEJGs72kDbRgqKFOtQs&#10;dWBoa8mleWWWV6K6sxMtNCdamC/h0CA9+yka23fR1d9G1z+L9V/+RFlrM47JiuGclhzc86PgSWpN&#10;lIiOlqstzpI8ZkajPAIC4FdmDvJHoe1kScFRk8ZZNf4gaTzOygTpXj59/QZld2rgkOEHi1Q3eGSF&#10;Q8/NgYKuLCQM9HBURgpbWFnsuUM4qiwCgyAHLhfVKisQaqG2UPd2hoaLB7wz82HuF8RVCxk6ukHB&#10;ygwxVblwTw5B9PU0ZHcVIaY5jgCQWGltCNyrQuBSQX9rzieMuYbwGwXIaWvA1a5O1DMAJKDunnyE&#10;9oeTqGjrQnV3P9ofTGHDj8dO4PMdW0i2fo+vebbh+4P7cVZGkksalLRSh0uGP4LK4xF2IwNOGdHY&#10;JnQaR+VFsVv8DHbT99vOHSE0lyBAPAVpU02U97Vwu5k/7d8LXlVRuBSFIqu7HK5pAdDzN0fA1SgU&#10;d92ASYgL1CjqX5CWgJKmNue79vT5GlfAPUDshUt9mJ1BV3cTeklmxBXm4qKGKoqra/Fs/R1Y964V&#10;khEP5hdI0ozgVk4sPIlZtNbUY3ByBr0TE+geG6XXPkB9z12SdSlQcSAm4myL4+IikFLXAK+EOMTU&#10;LyM4LgbiFFEFpaXhGhgMG3d3+PsGwMHRmUufYWsAJ3L9AAD/9ElEQVRCzHSAMc+a9jZ0DA1zUpeb&#10;HG/ekqx4Toz0Ceeo/PFff5EUYMXw70iuEzsiYGS27exgZU6s4xjbRGHrJasEQEsEkKxFYuvwKLGA&#10;Ga4Khtlk+RGD2MSzF8cu8MPUxxEGJCVVrUxwq7uHY3nMNbjlXj9q2a6rnibOSYnAzNEKiQREiWnx&#10;0LU1pft1GS7EEJmsTadJPU6MZO35Mzx7soCHI/dpUrPk3hU8JRn+kq7j04df8Dtd59sXb/CBQPwT&#10;febfP/6O3979gl9J5n4g6fCBgs4nYjPvKZJ+ml3GB5KeM2l5uEJA654SAnV3axy4eB67hY9T8FSE&#10;pocVjP1coediD8doP4RfS0FsdTriarIQfbUIUoZGOKYiDVFbPRj6U5Br60Y8MSmf6CiStOXQMjTH&#10;TWI+bXdZv+J2FFY3oLt1EG12qUixiISsojX4zmtg9y5+nBeWg29YIhw9wgkA76Jl8AEeE8B7uEdD&#10;8LgmBI5rISAghesEuPqabWj9RkxoERGBkQgJicTAYB/GWhsRG+CL4Jg4ru0Ba3vKbPSfMSn88U+u&#10;iiciORXl1TVYevkSD+k5RGVlYf/5s+CTk4ZDsB+u1t5ESz9NsLv3OJYXmZaBLgK2F6+fYGquhwBo&#10;AMtPJrDEzA9WSRJPjKC16zYxwTq0PRzDFQpE327bji28+yDroQ3PomikVF7HNAVcZjg79Pgx7AID&#10;EJaeAbeoSPx0+hh41WSg4W0HCXNNnFe+hANnzkDT3JrG/xRsKPBZeHrAzNUDdV3dePvbB5Lwgxgc&#10;vUfA2wPfyGhSESk4KiXJVW/tOn8cOj62OCTJhy+3/wAj3yukBsUJuE7jgJwEDitI4MAlIYRlZeDO&#10;4D3cIbD/SJKYyWHWhW/143s4xvvBMzcIuWwtLjeW2L4q+FSVsfnMSXx9eB92sgbpWhdx2dcU6iE2&#10;uFIYAp/SaAgba8AyJBTOxG5F9fW49B+vqHjwiPIhojIV2bdLEVOZjsT6DCTfoXHUlIKoxgwE16Yh&#10;sCodhd3NKCQwrxrqRXFHC1IJoFsoIA3OLqKFWGB2VS0Siq4hOrsAruGx2LBPTBh76ORbCMg+Iwn8&#10;+bZNXDrIRWNVmEe5wzkjCIElcSjurYVzchjOq8nin/s2083iR9S1TGQ1XIddtD9+PskD3/RI1A63&#10;obizFobBzkSj85FIlJWVU321azME1KVhHuOK8OIkbD2+Hypmhthx8ACUdXRxn5V2kax7Qrp8YWWF&#10;JOMsHj2exoPRfpIs4xz7yr9egRkCiOdvXxMIEnMhmcnW6ManptFwsxKtjc1cRn3L8DANFhpcKzOY&#10;fnSfq7pILi/HRQJoI18n2AT7wtjNldvWF5SSgoy8Is4KCEHqsip6Rse5XgeTNDHKbpIUowjJirrZ&#10;JscS28AgMFx6+oIDYNZekStd+v0PjrkVVlbh7tg45xDznn7HrITYLjE73pNEZikX/fQwuu6NcHWk&#10;TBqxhfg+mgAZVaXwjIji0jDYWs3N9g6uJ3LWtRLE5WdA6LIsTgoL4oq3LzGXf4E1OI+/mg3/1EhE&#10;ZmchIDYOOWVXEZMYA58gH0hpKEOCQCkyPxsdYyPo6LuLKQawYw8xQUxgnuT8S/ocbyjQvKVB+46+&#10;MnB7T2z3PV3bR/qcn+h6P9DXjzT5Pzx7hXdPntPxAh+XnuFXel6vb7VjNj4bIXLqOHL0CFSumOKM&#10;4iUE0mSy9HGGuYcDzH1cSAYlQFRdEe6pwYioSkBMbSpCriVDxtwQByVEsUdKEGf0FOGVmoSC2iZi&#10;elkoqKyFf2QSlDSM0Hv3IQbuT6J3fJqArRu28hYodUrBjaxqqGk4QVTECCpqdiQF++HkGQxZZRPc&#10;vN2HnocU8fvGIC6gBTFePYif1YOFiS88WG6gRyzMzFzh7x8O/4BwDD2cQnlVBYpiouGioQcZaUVi&#10;S8P45T//zbE+Zm7AKjzaevtw5NQZhMUncuxNx9wKmqZmOMs6j4kLQ1BNDiGpCWA+hzWNNcihwO1H&#10;IFXb2UFBcQ1zy/coYHdieoaeweIjPJoZxcjgHZSV58GKWJ9zdAQ0bazxw67dkNBSg3msC9xLo5Be&#10;fwNFdfWYJQBcfPUGGtYWOCQmiIMXhQlQeIh1i8K/KAFyVkYobWpCAclHPSsHrvrlGr3uspERIjOz&#10;UN3XR/K6jcb4Iy5pe+DhBPacOY2feY/h8EVJbOQ5jA1ff4+NRw9A28sOe/iP4MdD27gNSVl7ExzR&#10;kIWIjQGOK0mRklKma7XFAJEXliGxsv4WrYPDmKV5PLL0CIXNpYgtSYRTlDeUbYyxk5/ZzZ3Elwf2&#10;YDsRKAkbDVzQlcMRUpoaXhZwSw+F6hVrXDI2xilFBRyVk4KGkx0Ka28RHulC0FgJXrnhcMsKRSCp&#10;0oKuKpT01hGhqkdexy0kNZahuL0JzfeH0TbxEDXEdq+2tnEM2S0iGtr2jqQ4DHBJUwf6tk4k5zOx&#10;QdRcGyKkvUXtdAmR5SiaHMFXB3fg+0M7cFLmAs6qSEDeQgtaTuaILEiHf1YiDkmchXOCD2rH23C1&#10;/xby26qR23gD+c2VECLJfFpbDJcctaAT7EAaXx0/bNkGC2cXpNaVIbaxEBru5jghKYBQOlfy1XwC&#10;mUmu3Okpa2yz/oZAcAmLyw8xM/sQC8uLxHaeoI0iKIuoL1+uYOUpUfjZaYpgD7n1GJa6sEQ3/TlL&#10;/CU52n7vHkaIFfb316C9rRKTxBJjiQEJaMtB1dkESQQ2VhTldZ3soUoMZOvOPXAk2l1wvRLLJGHZ&#10;us2v//5vzqygrLYBE8tPwHr8Pn/1nnvQ7D3XiCH93Y+WSanfCPR+Jxn8B5f8yioKGMtj+YFsp5gV&#10;l7OCeGaX9HD+CR4SuI6QRGdpMyzfrYIeHjOkZF3aRqYecSks7D2ZP18HSfgykgGsT661mztngfX6&#10;/e9YJKBKuV4ILWsDsMbtq/Q+48RGWPLujYYmXG+8jayKGwimSNrU3onGuiZM36P7+XAa6yS7f6Hr&#10;//jiLd5zwEfsjxjgR5rkn4iVfqDvPxCrfUeM983CMj7OLePd/Aq30fF+ZhnvBx9ipbgKw94RyNW1&#10;xIlN+7B570GckpXA8YuiCE5JhZ27C2wcrGFNA1jLxAiKhjpwjg9AcFk8Qm8kIoakXVhxNvaJCHJs&#10;QITkm39aKlTNbODgH4Jb7T1IL6DxQuyys3+EK4mruXkbN5Ovwk/cFqGmUci9Vg9xCX2cOamKE2dl&#10;cLOli57hLYQnFCL3egPuPV5CfMY1HDpADPOUAaTPm0FRzB76GoGwtoqFrIIx3L1DUHe7nZ7DGsys&#10;baBIIOBtbg9zC1tYe/sQGKcT454jxv8Jjygw+4aF4YywGPIrbiI9vxDb9+zHsXN8OH9JEgomBpDU&#10;14IUAZcfAUZd83VkF2fC3tUJCaRAikvyUVlThom5cTyenyU2voKx4RYMdlag5XYl8spLYBXkBctA&#10;L85o5Ofde8ArfYEmfQx8E2PBDGXZkgfrFOcYQqTj9EHsEDmDL/bvJgV2DraJfrAM80fHyBjnPD6x&#10;/BR9DyYJqFn7gvcYp+tnTcT4lRSQV1XFVayw1BYNO2tsv0Cs/cIF/LD/GL7cykPScBO+P8IDbTcL&#10;8MoJYeuF4zAIcYNDWjj4jFSwR5iPMOIg1Ozt0UtjOZvmDrOdu03XV9XeTVL+PiZeLMM1yp/LILAK&#10;9cRBSRHsErmA748fwjYBXvx0fB+OkMIJykqHa1Is1FztoOJoQ8Cqim0nz8Ce7rWxrzti8nMpMMRA&#10;wckGehRQjfw9EVSYh/gbpCxT4pDWWI3U+puIvlmCjGYKOg11SLtZhdjSa0TK0mEXHAqHkDBEFRYj&#10;o6YG5a3tqLjTgdSySmxgDcN/OHsQxzUvEd22xEE5cWJ4O4n6/gwhiuZ67lY4pyCOjYd46NgLU383&#10;QuBIJJHWLhigB9xxFeV3G9H4oB95zdWE2sL45tgefL1/F+fueru/D/dJSvxCgDLx7AnX7UnN0xyx&#10;pOdzmhitn8bdnmbU36rlCqcZUDx9+gjzjzoxQKyTFXgzR1vv6Gia3MOYn5/EY2J1a6+YBdQqGrr7&#10;kFNe+Xf5ETEX1vibRaL5lSfIzU1CV28r2gcHiQaP0c01I5ZiBGE1JYp0PBCWlcMZARGc5xOElJQM&#10;rtfUcRseLOGZrWsERiViK88hRJHUqLzViMckF5k/2wJJEWY8+pqk4XuSjJ9+Y/Y/vxAQ/oKPzBGa&#10;PgfzflskIGOpM4wpsg0QJqmYdGauvSwnbWWNGOCbV6jsakRUXiYNoDlOJjMp8XCB9RKexQydo/fh&#10;JAaJiS7T75fodY8WVzmQLK2vhRdJrlstrWjo6Matzi5EZWRxxeRxObk0KCs46ZuSmoEH90bxiqTu&#10;+7V1YnTE8hjIEbP7SNf5hj7Pa/psrwgwVkYeYpWi+PPOPjwl0HxCE/1JaQWWr9/AWlUNXhSXYT4k&#10;AXddQrB4uwtJsYk4e1YE+4+egoTKZTqUoKKrBx19XQT6+SDAywcZySmou1WHupYG1HU2I7uhGGEV&#10;SXCMDQGPkCD2yQjhnP5lnFFTBp+8Chx9QzjZW1l/h8C7D7dJYjED2sLEPFjul0CAALEFI5JMwalQ&#10;UbWBgKAGPPzjERibASMHHzj5JyD1ai0x6zn4h2fi0EFpnD+mApHD6tAQdYaTSSo0VbxwWcsGcZn5&#10;XB8btrMZFpeAE0dOwFBVB3HJ6TB2ciN1YgxTGwc03W7C2toSxmcewDcigtuVvt3TDwHxi/js2+/A&#10;KyZGzzAHMkZ6EFJRIAAThL6TEeR0LiMyNpLUSQNio0KQlJHJmQP8/u//D16/fYORu82421GOO00V&#10;SMpKJmnrDiEtJTjEBsPQ2xU7z57g1qs3bPgC7n7+mF19iqFHswjOTsYPp/fikKwQfuA9hO1ip6AV&#10;aA+PtHjY+/ujiaTt+z//i0vOZuqF5Z8y01IDAiwRJWXcGbjLMdoHS8ucMcUROUls4z+PbWf5sY2X&#10;H5sOHcfXe3YRSPHAJMwVl2neHiQg1PNzgGNyCNTtrfDDgUPgV1eHgLIKsd40VPW2E+PLQ8vofSRe&#10;K0RB8w1oO5thn9BJWAS6Yr+EADbzn8F3BIDf798Lay8vZN2ohKW/L4y83Uiy1sM7PQYnJCRwRlIO&#10;aTSv+VTkYOjuxOXIqjo7wTo+BirublCkAOtI90A9wAdK7u4wjYxAxM0bSL3TiLzWO8htakRGbQ1C&#10;8vIRkl+AhLIKZJL8TbpWjvCMHNj4BiK++Bo2/HPzNnxLH3TH+RPYIXYGPOKk+/dtx+dbfoAGUV5F&#10;J0OcU76Ew4J08Qf3wyM+DHy60pxriPfVCMTVZuJqXy2aJweQWnsNJwlAdxPVlVRTh5mNFcnAN8SO&#10;PuK3//kPTeY1eBNihxSncCV2rJj+7r1OBJjpIdzbE/UdXcQEV7D4ZB4P7negu/MWt/A8S9GZNd5m&#10;a2NMJr/59I4zG+ih6GZJN7G6o4MDwBevXuMVs9V/84YA8j3JlX70jT+Elp0VoX8hAnOToe9nCxUb&#10;c/BRpDewtIK6liEOHzgCCVFRXL9RxW1OsCqDaXpPHQtHfLNpJ0Tk5SGtpIJhkq/MKeP/mZAyBsjW&#10;9j78+rdlOGv+w8riPv5fgwSWAjOzuMLVQ7L/Y7vEjOGy3MHnBPQMqFkPkNH5OTwgpsVqXVlyLltz&#10;fEQMrINAmzUHYqapZSwVZ+QB+kiqMbumMQLTwYfjaOvpwz2ShqUU2a7RA8+4dg3F1VWoam6CnoU5&#10;Gu+0cHl6v9J53xIzfbv2ksCPgSCB38u3+EDX84mu6xNd4y/0u08k9z7Qdb8hiftueAKfHs7gTc8g&#10;VkmSTofFopMYX4ueJbqCotFRWoVmAsXu+lb0NrWhn5jmSP8gZkensEygvUbneD+/ivdzK3hB9+5J&#10;3wAeUfQd6G5FWlUhzCiS7xHkA89FfvASS5Ci57LtNB+0zO1wq7WDALMNjZ39aOoYQFPnAHr7R1FX&#10;TBE+vgDXiQ2qGtjBziUU1Y19KKlsRGBkKklSN7iHZSC1pA5VTT3wDU6DgZk3yipbUZhVBVvjYOir&#10;e+OyshNM7X259WGu/y7dm/LqWwgOj0FIYASsrrjANzoBZvYe4D0vAGsLI4wNUTC9Uw0JaSkUMu9A&#10;eob1FHRcg4KRSJOsc3SM28Wto3EcnJyAy2bG4BUUggFrAG9rBT9vL1yisZScnw97L3/03B3B06XH&#10;aK4rRf/dHhRXXYe4uiLOyIhDQFWGWHIBjAM88cW3m5GcnsclL7f3t8IvIQKhzKwi0AHHlMXxDTEp&#10;QZPLsEoJQHFrE2eJNkXAxpTIu08fsP7mJV7SnJh9usp1+mN5jOs0ZlkLzojMDJxVlME2wTP44dhR&#10;7BUSwbYz5wig9nON0veQVD0gI4DoyjyImKlhrxw/ZOwNUNZxG0FpafgnSfUN//wW0hpa8E6Lgoy5&#10;DlxiwhBXnouM+gLYhLvh20PbufYXiibGsPQNgGdqEsJyMpFYUQZZaxP8fPIwtp87DvMQJ2TfKYWg&#10;hiKOikkgl8Z0VFkRPNMTSNHUw5zYoIKzDcxCA3HJ0hSq3ldwRlMDl8wskFJH4FZfj9SGRkSXlRED&#10;ZKq0ESnEBH3oOu1CQ+EcEg5jR1domNsiOreQc0jasOHrH/Dd9p348SAPDl4SxqZTR/A92w0mENx6&#10;5hAEteVxWEII2w4exq6Dh3BA4CzJFRVoBlriorUSwkqT0Do7jLKeJghryoFXVhi7z51ATmUpRTli&#10;Q6+eYHVtDmnFuTB2v4JrHSTnGspxgjnQBnuj+04TarOzEB0WivisLK4TGctle/b6DXqGh+iBsdrW&#10;j/QwX2CZHtjbX//FRexb/f240d0O76RoeERFgWtQ/XYdq88mSDaPE4t6g/8hGRCYkgIewfPgU5CD&#10;sLYCjEIdwU9fj4oIQUpdjUv9ELkohfxrJRidniIAeo/J5WVkE4jYePth78mz0CZpVHunFawjGEtj&#10;YSyQ824jYGGy+C1bC6TvWU4gA0LmpDFKwMVSZ5gdEnPr5dJiVl9QNCaW+vo95p6+4Gza+5ndFoEk&#10;W3tkRfVMYjMD0M6Hw4gqyEJD311MP1tH88A9BMYnIjQpldtVnFp8QlKKAsXMIwxQIKi5fQdBxDQc&#10;/LyhRhPOzcsb9Q3N+J2uiwHbB2J+b9ZecOt9HwjsPhH4fXzOjtccC/xIIPiBHXRtH19/xK9vfsGn&#10;t7/gA0m/T28/0c/v8Ikk8au7Y5gqq8VASi560nMxeuMmHhFbm2/txHJ3P54ODGONJOv87U48bmzB&#10;MjHJBWIjj2pvYZIG3f2YBAwVX4WjlxsOSYpivxAfjslLQMRAgyafMHTtXRBD571Rfxu37rRzkr+5&#10;tYc7GulcLNGZVVIwuzBBYWXwi1xGUWUTcq/ehLNnKIztveERmYXkvCrkX72FkNg86Jm7c7mBsSk3&#10;kJxWh+vVvcgoqkZeZT1mWCtWCnijxLCLKquQkl+E6tutsPbwhrmHD6w8/XFeQhIhESGYnX2IUmI4&#10;kpJSkFbWRHVLO2dgUUVBpvfhQ7yg79m4eEcMn9XBLq+/51jsFWIoTsReHJ2vIDwpHg4+XjCwsqPn&#10;x6pRKNhRkB+ceAjP0GAcFxHArtPHcU7uIrcOz6pnDGyv4B0pi8n5cZLeRQgn5sP68qh7W8Em3h8H&#10;Ll3AQWLRiqTgUusqUU1B5uH8EtY5Q9MnePWO7T4/o2v7xCVkVzbdQW1XN2yJoauYGMGYgETcTAef&#10;8ezGphO8+PHkUZwmAJaw0QKv+kVs4TsCcZK9CQTI2kH2UPGxgoSRFkIyUmHo5IIvNu3gzAUOXuSD&#10;gp0xzqnIY7fwWeh6WSPxZjGRplhUtlFAo7GcXnUDDinRELPRhUVCICRt9EgS7yM5fwhbzu9HbEUm&#10;nBNCOWd2RWtLpNyuhVVYAN23WAKyMCTXFSG5ogSb9h/AP7Ztwec7d3L+A4eFBHBBRRnWwcFwT0iE&#10;Jx0nLkkQQ1XCBXVV7OMTwHbGajdux+4jpzFMgcDG05e5wXyP7/btwXfH9uPnU0fx1d6dnHz99vAe&#10;Li9w87GD+G7XLnz+w0acFhZETGEW50ii428LUVMleGRGIKuxAmLaKvhy11bso0iy5egBeIUE4Y//&#10;IZr/y3tiZy8gflkZx8QuwC7AA7tPHEFIUiLCYmJRnp2DupJi2LEdzLxkYoEtRPOfc/1120mOsQZE&#10;8yzvj6Tw9GOSv4vLJAcfIa6sEH65sTANcIZvYhxXosRMG2en+zAy3I7JhUcoa2mmmyAGPUdHNA8N&#10;wsjLAYcUBaFCA4WxwK+2bsWBk6cgd1mNJlw9nrwggCCm1k3MyzMxhjMTzST5V9J4G13EvtgmBktj&#10;YXl9rP8B+1/O+pwA7yP9zIwRGBvkLLkITN7ShGCuGeuM8RF4srK0IWJUDPBYQ5mp5VUsrr3mkqHv&#10;0OBgCdLM1ZlNno7xu8RaU5FYUICm/ruo7+1F1e0WrslSF8lZ1oLyam01kjLTwazvfQKDERkfDSUD&#10;Hew5egTRUTH4jc71icDvHbE6xv7eMAZIAPj/Nj3eE/ixfL53BI7viBW+I1n8lg5OHtPv35N0+vCc&#10;QPHFO7xj51mlcyw+w6tHi8TmBvHwZi3GSFqMFZditKAEY3nFGMvKx1hqLiazKaDk5KM3PQ13MzLQ&#10;ER6OHr8ADLj4IsPAChckxHCapCIPMUBFevbiBtqcf2B0Sg48fEORV1iG+jsddLSj8XY77hAA3mpu&#10;R92dTgqS3QiKz8AxXmmISuohLqOUJkgetC2cYeDgDUPXYAQl5qOo4g4sHUPBJ6wBK+dEkrKpcHLI&#10;ga1jFLzDktHQPcgBgr9/JHKzi5GRnk0gmc7d74j0LBhecSVJGsS1IDCyt4GpnTVExMQhJC4JbVNL&#10;VNbW48H4BKpuXkd7Xw9u9w7Q+HjKJT6vf2J+kC+Jaf2J1LwCaOjpoLm7Db5RoYgjqcyabLFG7+xY&#10;oACZX30TXlER3Nofc0W5yAr4tZWg5+aIh0+Yj+SvWHy6QORgEeHpKTgkzQ8xUxUY+Nkh5GoqTsqL&#10;Y8O3X0L/iiOCEpIQGpeE2SdzJH2nsbY+zaXdvHr3jgvG/rHxXB9nMQIGERUluKdEwiYlCNJ2hvhi&#10;327sERXAOV15bLt4EjsunsJ2cV7sFOOFU0IQ0porkHCrDDnN9VC3tEZsfgmCUrNx2dwK3pnJCMxP&#10;g4aLHYT01KHqagXryAA4RoRCztAQxyTFsJnvOMSu6MOmOBIGCZ44pi6OffRZjioI47P9P0HGVgux&#10;tYU4rSyNb3h2Qd7JCsIGmvAICYRlmDvcUkIQUZIMxyhPnJQVwYbdW/HVgT34bPtm+vxfQ83OlqRv&#10;LVQcbPHVER5s4T/JgemG7zfhnz/vIqD+Ek6+waQMJ7D/DD82HJIQAY+UMPZflsAeMT78c/d2oqw8&#10;HAB+c2A3vty5C1+STP56xxZoOJgi6mY+LtrqYdu5o5AyUIWYsQr4NWWJNh/H1lMniMryYsdpktP7&#10;DsDZPwAmHu6Q0TOEEElInrNn8fnmLSQ/L2GdJGxN4x20trQiLjYKldXlWFqbQf9AG+IpSjr5+sAz&#10;MgrOfl5ob2/E89UJAsEBzh6pmahrBDFKl6QwuMVFYGh2gR7sO65L19RjklprT7mG5V7/t3g/nAYw&#10;qyt0iAjAkcsiELXShLihFn7ct5fbbbNycEBiXBzGZx7TwP2Ns8BnduORWdm4WtOIqw23OSOGNWJC&#10;TNI+JrBla3wrxKSYzGBg9+43ksJ//MFVhTAAZI21WZ7Zx9/+BOvSxdYM10kyLxCo9JA8ZBOgc/Qh&#10;hicfgxmtMssnJk0YuL6g9xmem6KBFUP30Acy6vQZUhKJpTzm0oNYaRjrJewbTVIoOhrdg8PIySXW&#10;VFUBr8BAVLDcLHp/Jmvfv2Cgx8DvBd7Qe7yh175eeYrXjM0R015fIKYwt4iXj+fxYmYOL6cf4RXJ&#10;6zf08xuS5++Ipb4nAPxAbPATTdZ3c8vE8u5jghjxw5pbGM4rwlBaDoaTMzEYm4TByFgMhkaiyycE&#10;fUHh6IuIRE9AMNrt3HBDwxi2h85CeP9x7Dx+FKdkpKBkakKTV4bGiQdu1DUhIoomb0g80tPyUEvs&#10;qZa1JCV5feNGPRJpolU3tyAmMxdalldwToiUiP4VJOSUw94vAorG9hBTM8ZBMUV67uZQN3XDwRNy&#10;2HtEFhLqbvAJr4WPVyVUNTwQGJNLgDWEjrpenNshAAc9WxRn5uNqRRXCU9NhS1LN2MUF5U2NyLlR&#10;AVUzUyjq6kFWWZXLFuCXvAQBIVG0NjeiqfY6Gkii1bd2cYDGGmUx0wvW9/fFu18wRAzdzc8P1u5O&#10;8IsOg4iyIuxpbrCxtvj0Je7PzCP1WimxpHb4JMTjmPjfzFhIVxWyNmZwDIvmXGruPhjDw9l5Ym5e&#10;OKIkgqM0ljed5YGUtRoCSBKfl5OBLzHsj3/9G7/Q8fa396RYZvCCjqXlKa5U79n7D+gZe4A8kpep&#10;5dcgZ6ILJUdjSNhqQs7NAKLGatgmcBKnVImBWmtBiVicuIMBpK+YwSDEE4GlhQirrEBWSxvqiKDU&#10;33+Avrkl3KAA7pudAasQP0ib6+GokgR+vnASW+n44QQB0emD2HPhFDaePwAZXxNIeNP/6IuD10QO&#10;0h4muESgqOBuhKMqgnBMCYSopgLHKnkvsyoRRwocYeBTlEZIZhquxPjCKMwS9ineBHDHsGH7JgK4&#10;b7DjxDFipZmIKS6GADG/H04fwF5JfohSMNl26gw27juKLXuPoKqtE5l0v0+IXcKGI/KSEDBQA58O&#10;6W5pYa6xyDdH9uGrQ7vwNTHDr3bz4JsdO7Ht6F6El6bBIMyDcw3Rs7OBHUlYCWtNaHjZ4IKGAoR1&#10;lHFBSxm8KjL4fu9uQuRv8dnO7diw6WfsJvDTd3CCZ1gUYjKy8JH10vjXX1xh9f1Hjzgbn8XFaRTk&#10;piCQbqKxky1kDbRQ134HkxMkqR4PYfLRKEmNCTQMDiK+tAQVBFS3SA4xUGLJvMxavu/BA6x++Iju&#10;8XECMRMEZMdAw94MewTO4bCcKM7oytAhC0F9FfBStD0oLACbK3ZIITBZIOn7lKT08KPHNOhvcP1r&#10;l0myskTclVckFVlFyCe2s/sbl/XOTEybu/tImvVigiQHM31kxqzMU471amCbJU+IBTAbrUWSn5ME&#10;KGwNj5X3sJrQJho0lSwI3B0mgP27uJ/1onjBdhyfrXGpE0HRMVAlVqdtaoCE1AykZudzlSJN/X2w&#10;cnKAqpo60rPz4EYSq6qsFKvEUP/65U98pGt5T4yWOwj83q6SBHqyglfEoF9SwHhBQPecgPjZ8ChW&#10;BwbxlM65yjY+SK6u9vbjWf89vKABvk4TjrHCX5gUZo4qvXcxmXMNdwmMeuk59iemYTApHf3RcRiI&#10;iMJITDwexKVgKjkHvQGkDlR14HleGBp7DkFyx15oi8kiOiIWRYUlaCYwi05JgYmrK/zjkunz5cE3&#10;MBKBQdFISc5GeXk14uNTEBubjPCwOETHpKDsZh3icwoRl3sNJnbecPWLRnljB7GnJBwXlcURIVma&#10;aNIw9Y2ApqUfDp9Wx4lz2hCUs0Fy6V2Y2SdD28ybXl+GrrsPEOecBKn9Cgg080R2ZALCiIWGJaSQ&#10;BPYlphSD5rZmVNbdhI6ZOY6f5QOfmBhUdHQgq3gZmsZmiEhMRlBwIOqbb3O9cZkbN2Nr735j1vas&#10;uRAFD5LErEPhNz9uhIWzAwU0dWzdtRf2bl4cYM7RGGkZHOKaxN+msa1qaoijonwkIR2hQ4rpyCUp&#10;eIVHcEszLBHanqTrwYvnIedqjCMqxKqEDuOwggBMCaBCs7O4bnwv37P+I2+w+OQRHj8eJfIwhr7h&#10;+3hIAewxjcXMyutIKS9Cek0x9L2tCUgOElgd5brDKTjpI6w8FUnNZTCJCYReGM3HmFCYxUfBgtSW&#10;Y1YWEhubUXV/FE33x3CVJLU/AdOpy5eg5WGLkNIMqHhbYr+cILYKHsU2wSPYJXIM/BpSOKNxEYcN&#10;xXHKRhbqobbwZpthueEQIDXpkOaHK0l+MApygpj+ZZxXkoUOKUlpNzvYuDrgq43fISQtHRZ+7tgr&#10;fgSawSbQIDnO9iZsPLxJqTXCLyUV6va2hEVK+J53D3aInoB7ZiwOS0rge54DEFRS49Kp7Ny9cPKi&#10;LDZ8Tvp5415ifFs24/ONP2LjscP4nhjgNweI+e3Zgy+3E2385xdQ1Nbk+nSMrdBEf/0W8bk52HWB&#10;F8fVxCGsLQ+By9K4qKdCSHuIoog2ztDF7zh9Etv4zuAbusANG39CMA0WZuP9659/cJsVKy/XObnw&#10;4bf/wpNnLwnEFtHe08WVYPmnJSKqJBsPF5e4AuuJR1OYX32CwYkHyC4rQveD+xhbWObSRuaX5uhB&#10;LxDozHEuvW1DQzD2cuEScQ3drcF7SRhHZURxUF4EpwkAhSxUcVZbEYoWrLNVICLiIpGREIfh0TGu&#10;n+pTGrSdBAxxGblooIHLDBCYSzBrDcj1O6CBzVJc2HoPY2uvPrAcv/ecHOYkLx1sM4NViKytv+VS&#10;ZthuHKsomafPyeyppgio7k/OoZlAhzU4ZyA7Rgd7HVsHfEzgyho4ZeYWkmRzhDFJsGtVtaisaUBZ&#10;TR1ncFBSTnIkOQ0+xLD6OrtJ6r7EH2zdjq35EQB+IOb3gcDv/dpzvKWJ82ZhEevsPSan8HxkjEBu&#10;ECv0umVic0sExE9Icq5SQHlOjPIVAfWH2WUCvTW8X6LXjs9gpbEVExkF6A+KwRCBRT+xje7QKPT4&#10;B6PD3RPNDldQrm2EFFk1uApfguhP2yC8fTcsFVVRmJiOu63deL2wik/EKt8R83xKIDvV3Ys0AkPv&#10;0Hj4B8eRlCcADIxCakI2kmMzkUHStqK8FjV1zVy6yt2H07g7Pofa9ruwcQ9GdGYxOu+NIzwjD5d0&#10;TLD9CB/0nQNwJSIT4sq2OCtqisNn1HDx8hXYBBRB3TwQ4Zml0HdyR8/QOKxV3KAjboXEwHgU0TUm&#10;xiRyJqcOPv5oontTV1uNqyXF9HzfoYsCxaGTvLAjaSwtRwxjyzbwHDkOcUkpiElIw9nTl1MDbN2X&#10;1a0zJ5TXv/7KjYdHBDwnTvFxLTUlFJTw9dc/4actexBAgFtaW4fh2Tli989xb/Q+au/cxmVjXZxT&#10;kISirTmXDLxG445lBrD0JzMaD19u24iz6pLYryiME/SVMbYtZ4/COTIcS2/ekjJ5TXNjFg9nHmHl&#10;2VM8pXOz6+geHOH8F1NKryG/vgKptQXwSg6BEYHMGTkx8OvLg89EAcbRnpBzt4WorQWBXxRcCwrg&#10;XXoVMQ31yKMgGV1+HXIs/1FKCjt4T+KEtBg8UsMhYaAMAW0ZGES64JSWJI7IXcAuUV5sOXcAGk4m&#10;JI3lIO9ngtDGHNgmB+DMZXH6H35incdI8m4FD98xiBgo4pSuNASMtMCrqQ1N1lfGww1bdm7DCWFh&#10;lLW2wCHIBy6pQYipKsR1Ys6pdD1MUZxWVoBnZhIOSgthMwH6NvGTMIvzwWVXG84BWlBeBdNPX0Be&#10;WQ1f0djc8AWTt1u245tNW/GPn37Ctzy78cPOHfhq2yYcFRLBZ9/+hGN8fOghcPjX//wv3n9iVRjv&#10;uB0kfVY8basNdWcLSJno4LKDCb7ZtQmXLY05lihEEpmPmNYlUz3wSV9CYm4elyDMgd+zJ1zZDCsg&#10;Z7Y54xNjmJ1/hN//5/+D5JJSaF+xhmWAM2p6WnGzrQ3dJBcnZ6cwMEQT4U4lYnPSkEtRbIFAcWX1&#10;MWYXR4hhTXPrh20kkUW11CBCrFZA7iJOXRLFUVlRHFOWpMFyCRfML0PMRBtWfr5IJ7rcRYznGr1n&#10;VFwSl67Dsvdv3mmHoa0D13uX+e6xptB/e//9yh0fuOv+e42PbXy8IunKqjveENCxvD+W+MzJX/qf&#10;dx9/x9zTNc5hhOUTLr94g/H5J7g7Os05kxRcq8To9BwHfOy9udaJK2vc/xUUX0Nufh5SivK53e57&#10;EzNcJ67esYcovVGDW40tGCQG+ceH3/Drqw9/JzOz9T222UGRnoHfO5K+70j2vl1cxKvHDACn8eLB&#10;OJ4TyLPjJcmYN6PjHOi9oev4sLCCT3Qf2Y7w28eLeHF3BCu1TXiUmo97xMR6w6PQ7OKBEh0DJMko&#10;IIUiaaa0ElIU1RCkqg0XDV04GpggJTQaY50DBHZr+GVlHZ/ovOsEYKttfVi8WY/hhAz0JmUiPDgS&#10;XgSqAQSAXgR+gf5RyIjLQVJoKpJD0xHhG4O46FSkZRcjgQDPLyIJVm4B0LFwQRT9XNHQDgkNbeh4&#10;uENERROeMZkkf71x7Kw6zlwwwM6D4ohOu4HojJskl6tQ1zuC2v4hPKJrivZNg+RZGqdnxBBKAObr&#10;7AFLpyu43tDImSRMz8yii9gxs0Nj5ruJ6Vl4QveYNcVKp+C0lWc/ftq6A+raeujsGQBreMWs7ZnZ&#10;Becl+e4tjRNSC6tr0LO2hZmLKy4qq0DPzBrSdK/Oi19Ccn4R8muqEZUWg96+FtzuakMIBWQe3hNw&#10;DArC7//7f7jEeaY4WCK+ga0t9pw7jkPSfNhHLItHhh8CxHgOiwrhAM1VViLHWOVNChhs4/B3ksPM&#10;DYd1b2Od62q7+nCzvQslTTWIvppFoHMK+86fhm2YL+cMLXvFFMI2JItdrkA/KRFupCzC6+qQcrsJ&#10;PiV50Pb3gKazI4RUlfHj4YPcJunBiwLgU5GEkp0Bfjyxm0BNEPqhV7Bf6jwE9RQ4JqhlZ0zByRI7&#10;RE6S2hSEtL4m9vGfpmuX4VzYN2zcSKrxG5xVloCInTZ+Os0LHmFJmIZHIyImFqeF+IiM/QN8l2Xh&#10;FhsBK29XUqG+kNTXwRc8O/H57i1ce4vz6nL4/tQBHGAbsvT+h9TFoB7gRARNB8Fp2VhafwcVdS1s&#10;PXiIzvfTVvxz4yZ8/t0P+GrzZvzzxx+xae8efLd7B37edwAbvvyBs9r5RMCw/uolVlam8eH3T2ig&#10;h32aWFVwURLMgjyIsp+HGKF/cEEiEgiVj0hdwI6zR3BO7RJ2XjgOU08n9NOk++Wv/1AkImb06hVY&#10;D9xXv/zGNXCZWRinhzPL+aIV1dcTAJrDwscBKpb6UDI1Qte9MSyvLqOzq5okYBNKm+8QC+ggRkZU&#10;f30VoxMDnI0V2xF9OL8I9+gonJaVwBmKTCIairjALNrlL3KF1+e1ZAmsLXBBURHmFJFZHaO1ozN4&#10;+QS5VIEXBGCsgU5AXCLyrldw7RB//dd/ccDHcv04ICRAZCVSrHsW+x1X7kZgxwCQgSFnF8TAkMBv&#10;lYBslM7HWMRTmjxPXr7D5OJT9BJz6ei6R+zmDu6NTRPoPUcXAX1eRQW6hga5ksA7FG2vlpcjpTgf&#10;/skJGJtdJPBcRu3tVmK9JGtfvsWf9L5ss4MlNLMUl/c0UVgi8wfWrJqk79uVVbyjyfiGAPANTczX&#10;M/N0zOE1gd1rttZHrPkNSfY3i0/wnhjfO3YsP8Vr+v1rksnrvYNYrKzDRFIOxhKzMZyeh6aAcBTZ&#10;XEGO/RXciU7GRPktLPTex9OJeTx7/BQvF+h9F57T+Z/gJTHdtcFRLFGkniW2M5KUhlFierdsnRBn&#10;YQUHRxf4RMYjMCQert5hCAmJQ0FaMbJis5ETn4/0+Fyk0ntHRKXBnaStjYsvwhKzUHCjESXVt1HW&#10;0AZJLR2uU6AsSVVT1yAIiuriIK8qDgoYQsMqAC13J7lUmRsklzvuj2Ni+TkF0n6kJRMb1HbDvt1n&#10;ER0QAlUZGRw6dhw+QWGoaWrB7//5H87Ilh2f/viLY3hs7e7fpGTKbzVBSksXgQl/B87faIwwMwBW&#10;PdTcexdP11/h9WsKPu9fYWZxAV5x0ci8UYbEgnwusb2yoxM90zOYI3Drm55AWkkarlXk4HZPGwW8&#10;PO7/mu8RUD97hqd03nkKjMzg9NRFcZxWJCkpJ4ADSsI4clkMm2iunZGW5Nq5+sfFIa20jEub+vTX&#10;f3EAWFB+AxP07F/ReBxdeMIZe1R3tMEm0B8/Hz6KDT9txIGLQn8b8npZQsBKFyJOttCKi4LvjQqY&#10;RUfisrMtJEkiS9vrE7lQ41rkHhK/gC8P7wHvZUmcVBLFVuFjEFCTxuYT+2AY6gxNLwtso98domuV&#10;N1DhMj++P7oPn+/Yim9Jee4QOEuAa8gZ6P6D8OezH37Gj8dJqtro4OsDB3FcUgm2qWmIiI2DIBGZ&#10;H4/vJhIjgcP0mb/YvZnDINbf+uujpGKP78Hm84fw8/mD2HLhBHZJ8OGgkhh2KwngrLESMcZ4lLd1&#10;4j7NocTsPIRmZBID/G4TvtxI8vfbH/DNz5vp+x9xSlEaByTF8M1u1nTkR9h7eHIJum9//4ju4U40&#10;9nVw9b7MObh98j7kiO1t+O5znJEXRmpzMUIq0nFAnB8/7t0NXklR8MoIQ8FUmx5MLAZpQn2gSMSK&#10;0Vk0WyegWFp9ibnVp5h4uojqrnYklRXCPtwDZkTBHYn+JublcUYCrMfC+KNpTC8tYeTxAmaIJbHE&#10;YhYZmVcba8XXNnQPlSQP7QIDwSN4FsIqstBxtIJfVjIMKGLYhwfhKIHzXoomB87zwcDGGunXruGw&#10;oCAOnj6F5LwceEZEILP0OvrGJjjHXwaAv9A1//8BIEkd5gLD3Rt2MOZHA+zdu1/w+s1HvHjxlkuW&#10;nppbwgQBzHOSwqz/7+zyGmaW1jAwPImOjiHU32pDY1MnWrsHcZtkaXB6PIKzY+AS5g8LJxeMEOvL&#10;Li1FfH4+IhOSUVRcigm6j5/evsNHmjwfWCrLGjE+ksDvifUx8PtI7OXdygreElt8Te+//miO2B8B&#10;HkngVzOP6ZglYHqMl3Tu9Uk6pmcJrAgE6b6+Zv879QjrFExeDI3gWXc/njS3Y+nWbcxWN2GythkL&#10;HX1YpaD0fGKawPMJtzv8kiTzM9ZCkhjlbN8Q5tt6MddAsrnsJgaTs9BHUbw/JBy3bV1RqWOBGFVd&#10;OJhbwsbNF/5RifANjkVASCJSSPbmJOShILUYRXnlKMgv4zZFoiNSEBGeAg+vMCQT8yuruY2sYlbs&#10;PwBpLQMu7cEkIACy2lY4dFwOgqrO0I25jvjqLjS03iX2VoL6zrvovT8JI1NXnOaVhoGqBwSOq0ND&#10;1hA3MvPgYGCAXTt2QkhYAg5uNO4J+H7981/0jN9xu6ivfvnIVVl09t/FJRU16Nk54pyoBJLS0zkF&#10;w2za4lNTkFp0Fe9++51IwxMaB0t4SbKUqaiwjCREZqXimIgQB4KZFOy8IqPROz6BlTdrmJoZQ+/o&#10;MOQNtWh+WcApOhiOBFKeUZGo6uxCfE4eLpsYQdZcF8dJ/rJ1tpMkfwWJ9YhpqkKL2CHzffRMSMAQ&#10;BblPf/3FbcaZOLgghqT9G2Ky0RlZuFpbQ0rpLmT1dPHl9p34af9BbDpxBLwaUuAnhXTaSBnaBFYm&#10;NF92iQhiA882HFYQxnl9GRyWEsQ/tm6CjK42fJJisZ3/JEQMVSDvoA8VdzOIaCniJwK5HULHEFAQ&#10;h0PEwnYKHMFlC21YeDqAh8jSpvOnsPkcL/YRexSx0gCfrgI+27wVX2zajq8O7oGQtQ5OKCrg8EVF&#10;2GfnwsXLi8CdHxdtdUhaX8QJnYvYIXYS3xym6yI2eVZVBv/YuxnbBI+Bh97vgKIIDhFIMgA8pEYg&#10;KHceyi42aLg3gltd/ZwTTMntZmzY8NV3+HbXbrrgw/iSpO+moweJsZ3GlvMn8e0eHny9fQeOEq1m&#10;/VGH5qahaKIJZQI8/8xYBOYnILOmFD8c4cF+oTM4InYWe4SOQo2ksIHHFZLTu+j/dYman8NJcUEU&#10;Ec1ngPLqE7G2t29JAjMb/LcYGp9B7vVKZFRdpYfcSOyyGdG5sXQkY4qkG/NOe07/v/z8GddPg1kY&#10;vSEAmiFZWX27Dc09dzH8aBERKWkISEyAgoER0WNvSBpqQ9lGH5etDZBzqxq1AwP0ey/8c8cWeMbH&#10;oIF+ZpZbn2/ZQlT+AH7Yx4OfDx7AIX5B7Dh4BOrqOiRR72JiYQmfSP58+PVvCcx2fNkaIKvxZeD3&#10;ipXE0dfX70gaf/oDHwkUGftbJ3BmxfSMAbJ1wBevP2BuaRUPZxYwMjWHkUkmr+6j4VYH+ntG4esb&#10;hotSykgozoJ3XhgSiQ0wd+cn9Hq2+8tcjLu7+zA7MYVf6b69J6B7T/fgLYEd+/qBHRQoPjx5ivd0&#10;ze/midkRoK2z3d3/J3tJOr9gB0ne53S8INn7igDwDQPFKQJC1lyJBskzet5P2zvxjKTSGgHgWv8w&#10;XrIqkaH7mCcJNd3Siam2Lix2D2CBQHuZZPhiayfmG5sxUVWD0bxS3A1LRodXKJpcvdHo7IY2Dx8U&#10;m9pD8wTJoq17Ya1tAn1DM5hYOCAyPhMBYYmIjs1CZkoxchMLkZtSiNQE+jk1F/GxqUiIToOzkx+c&#10;XQKQkJKP1JxrKCVQDkrJwvELkth18jT28gvB1NEf5y5oYP8FPYhYBqOoeQCFBVWISshF9+gUfAIS&#10;sGnjKYgTSwy4kgGpEyYwV7JBJrFaR0Nz2Nk7wpZYqT7J1Bv1DRTs3nFGvG9erXLla6Pj41BQVsfe&#10;oyfAe0EI8qoacPPxxQwF577OFqioqZLUzgdrUr/KelQvP8YqyVKuf+/wMJKKC3FJXR3KhgYQUb2M&#10;QxcEueD27o8/sPD0CUqqKiFjoAEpC02o2Jjixz178PPe/ZDR1EEQMSFrT0+Y+XhAQv8yNN2tOd/I&#10;q22kitrvkHKyh5azDWQdTeEYH4H63h6kF5UQATHFGVlZFFXd5Hr5ljc2oujmDWLH5jh5URKfbdqK&#10;LYQBPx7eDR5JAQiaaOG8ihy0Haxh4n4Fsqa62M53DN8e3oVvDuwlrNiDDd//AI/wULjFhEDZ3oik&#10;LgUdHTkcJPLzM+8hArLtkDJVg39eLH46thuil6UIzN1w+NIF7JISwm4RfpK4fFD1sICYsRo+27KV&#10;wHg7viXwPG0oA2Uve5zTNoZueCS8gwJIAp/Dl3TOL/Zvxj7pMzhI4P/9yX34cv9WuhcqOCQjiG1i&#10;p7CfWPFRzYs4riOFgwSCh1RFcVRDAuaRflxydGRuEQYeLaB7fBIbPifaue0ML3aLCnI9PY6KiXDr&#10;f9/u3UHIfpq7QD5lKUiaauCyuznJXHn4JYXS5MyElKUizIgy69ib4xBd3EUTdVzQkAcP73Gklpbg&#10;oOAZaNsZIuVaFgxtLBESl0By8xEBwQoeLz0kubnEJaDeaGiGXYAvMm4WobKlDM2d1dAhxpiYl0qs&#10;7xUNnjXOBXpyagyrL19ifmkRy8+WkJSZhFt37mCAWExBbQMEFJVwJSwULffuIbm4GP7ZKbhE181H&#10;N94rNhqpJddg6e0Ocz93xBblQ1xRGWeExbH37FlsoWvefPIENh0+jJMiYnAlOaSla4jQqDhu95ZV&#10;b3wk0OVAkI7nJEneEzNgjrefiHm+efeBGN4bbj2T/Z3rlE8slzHAF6/eEwi+xgsCQ5b2MDLxGP3D&#10;rMD/IXpJGra3D6GjfRC5OaU4dIAP0SmZcIj255gwM01l64ZviSm/IuBn8pbJ2jeM2ZFkZbW6jOX9&#10;LXNX8XaRrnWWJC4xuFfEEl8Nj2Gd2Moqyc/l1jasEVA9fzBBoPiY5PAc3j6exRsCvpd37+NZazdW&#10;6pqwUHETc3TMVt7EUk091jp68YpVdbDUGWLDK71DmLvThZmmVoyXVWGktJIkcBWGUjIwmJKKfmKp&#10;vaGx6HL2RbeTD3p9glFuZw/3izIQ3bYX54+ehKm2AUrT8lGQVQA3T394BEXB0zcSERGpBHp5SI3K&#10;Qkp0BrII6HKyi1FITK/s+i2SyXEorWhAS/cwOgcf4C4FERUCrW+28+CAoBCElNUgq2KMQ4clsW2P&#10;BKTUHdHQfg85udeRXVCJmttdULhsinPnlZGYWY7WO6NQuWAPvYs2aCGJXJhbgnsUYH7/z/9ygWvh&#10;yTI9P7rPKzOY6rmN6uICaKpr48cftoL3jACOnD6LnuFRrnSStc+sKC9DFoHZE2LmzKhjnZjfyrNV&#10;kp9zWKYgxqqMWIvS6Ows2Hh7gIf/DA6JXoCugx23rvvb//wvQknCnpe7CLMgN3gnxUDLxgasYOHL&#10;jVuRf521C/iApv4BYoKG2HHmGEx9XVDefQe3hvtgE+FDsvI4DsgKQdRKHQ7xflz6iBYx1aDUTNS0&#10;s/7Ic5z7kG98HPSdHHGGnstGnoNcQ7St5w5A1kUfFvHe2EtM7cs9O3FCQgwuUaGw8HHDpkMHsYGU&#10;4ld79mHDpk04zM+H9PISHJEgMCPwOaYoRIyMn8BIACcUxPDz6X1wSiYl4+9Kn+EzwgojXHYwIhYn&#10;h01nTmDD1p852y8jf2cuW+TzzT9j8+ljELNThnG8OxS9vKEVHIKwmGiIiQlzALxF+CSErJQhaKyA&#10;HSKn8c3RXTgocQ76hEU7JE7jqJYEjhvL4ISRHH0vicMa4jhtLA+tAEcoOVlC0dqcM0hg/VE2bOE7&#10;gx0X+LCLDtbf9Vui/xs+/yf+8fO39CEucG6+bklBOG9E1NhKHuquxjCgCBOYEwunBB+4xwehqqUR&#10;Bg42MAhy5QxGmRdgTkUZ0XFThCcEYGFpDJFRwRCmG1lYUoDlJ+MURTtpUExhcnoCM4/HUd3WjLtT&#10;42jpa8MEgWTetTJ09N3By3WacKtPCPCe4sHUJO5PTGKZgLN/qA3+gY6ob6zGfWI3/cRkukYn0EyM&#10;bWRuAfOvX8ElLhz8l+XAJyOJa7dqicX2IjEjGX5RQQiIj0V68TUum59fXg5f7duNjceO4J9bt1Fk&#10;NsYSDTLWrrKxtRUPJ6fwhKQl1+Sa2wH+E9OPl5GWXYZbLb2Yf0qy89PfHfVfvf/490bI/938YOVy&#10;6ySH2W4w6z2xTHL1wfQ8OnoI9Ejy9t8fQxOdIykhBzn5Fdi69QTO88niKL8YHN0D0NV1F+NjU3g2&#10;R8BGn+vt/CLekqTl1uxm6ZhfwtulJ3Qsczurr0jiMra3TvL95dAoVnuJoRErW65vxktiaq+ZrCWW&#10;tzo0jOWWDjwuI/AitvIwLRsTKdmYSc/Do7xizBKgzVNQWW7rxHO6xrfsveh4TrJ3pbkTszduYSSn&#10;CF0R8RhMysBAdAK6vfzQ4x+IroAg9PoFodXeFaU6ZoiWVIThvuOw5L+ITGJv96qa8OwuBbPOIawN&#10;T+JG6U04egTD0z8KMXEZSCfQy4zPQUZsNspLbuJWfQvqmzrReLsbJdduoqzyFkpvElhV1FJQK4dd&#10;aBikbcwh72QDaWI6ojKa2LOTD1u2nEd4XAG6hh+gluT47e77aOkZRvfQJIYnljBJzHl+9TWCPdIh&#10;dV4H1VUtqCVFMUr3mfk7/vnXv/HrH79y7SzH2hrQmJuOkb4+qKhq4eRZQShp68PW1YNb3mA5f4/p&#10;WdyorSNFM8Et8bCsgBdvmHr52w5/gaVJ0f89WJhDeV01/Ig9nZUWx0UddciQFL0SFIKF12+goKOD&#10;Hw7w4DwRDzkjXTiFhEJRxxhq+hZw9g4icP4/eP/HX1ilsWbo5IDzipcgZawOQ5KXrCeLurUVNh08&#10;jC92bqQ5aQWToCtwCgrD6MJTjFDQ7Bi+D4/gQJy9KAa7kAB4JcZBTE8Fiu6knAr8YF8eAOt0N6i5&#10;WROzs8KGHZuw4afvISAjDYeAAFzU1MRnO0iuEjj+dHA/1ExN4Bzqjx+O74SQhQIkHdQg5aINRR8T&#10;KLjqEwtXRHp9Oc5JS0DeVBWBxbFcK1au6mz/HshZakPL1Rr/3L4NG775BoclBSFqIgs5Vx04EAnS&#10;CgkhIhIF/rOnwasoCiEbDQjaKkPUWolzqt/Jf4Jr1yFDMlyEGOgemTMQodeeMpXHORMFHNO5hAtW&#10;apB3N4GQqTLEDFUhoCwPNVv6bNuIhm45dwrbTh7H97t347Nvv8eGLz7DLtLSIqYquKApj1Ok/QUt&#10;ZKEbZgX7aB9kV1fCLzMeflnRcA33R0xWOoSVFAi5D2O/xHno2lngKj3goKRYnBM4CWtLfahrXubK&#10;n17++gG//NfvxJLo61//RdKvHVnRQYgM9ELNrQpihy/w5hMBxx9/Eugsoq21Bi1tLWBtM5kPH4uA&#10;D2cfISE3FVkkFUcnHnIL06yV4eMna1wen1dIOIxsbXCjpRndI6OYXJjH+3/Re9I5a27VkdQKhQ3J&#10;CC1za/ywYw/+sWUzdlAkPiAqhB9JajC3j4ziEszMz2JlZRazjx9iiZgASyN4ztb2aEA/+/gHKnsf&#10;IqWuAxmVd1BccRuTk6xfybu/m8X8X6cYdjAWyACQ9QNhdbwzNBBZ79mWlh70Do0hl5hJeEgCyitu&#10;QVPfBkIiyjh7Xgq6Gkboa27HGrGcN0TZ3zBmR4z5NbG318TcXrM1PbZRsbBIX9nfHnPrdi+JWa7T&#10;8YJJ2cFh7uvLAWKBHd1YutOKx1W1mCAZMJqcgbGkNExl5GK28BrmCEzmK6vxpPE2Vlu78IIA8z2d&#10;7+MM3T9irS977mKmsBQDwdFodffHHXc/dNDR6uaLZmtnNJtYo0bfBAWX1REpdhFXTvDB6shZhMtp&#10;4JZ/DCYqmzF3uwdzdW1YqCKpnF6MhdJbqEotgi/9PTYxF6np+cjKLOIAMC4oAeG+UUhmoJiaj/i4&#10;TMTGpCM5ORcZudcQnZyN4LQs6AX5QOKKBc4ZaUKYgETb3Bl79vBjNw8fbjT2oJGuu75jAC0Eun1j&#10;0xieXgBrDD4yM8cZaswtr+NaWRN6BseJlU/gFjHeJ2zJ4t1HbiPjxfoLTBBrq6V7U15zC4dPnIa8&#10;tg7cwiK4HV8mdScpMD2k892fmuVqudnSCEuUZ5UXbFd/kdgfa5zPcvRyr19FWn4GfEMCEZyaBFlD&#10;ffglJkDVwhziWurYx3+O1Mgx7BUSwGc//Yyt+w8hhoLUmz//Qt/oQw5QWZBlqVVTK8/ROfkA9lE+&#10;2Cd0Gt/u3A5hlcvQd3CAiLQM9hIbvOxmAkkTTXjHxiL5WjHyy3IQGemNkHBfXG2gsXc9FZqxlrhS&#10;5QuP2gA4VPjioos6trJe2SGe2Cd+Hhs2/0DEaAO+3f4zDN3siHW6gl9ZAV/tYoTpC/hFR8ItMQgx&#10;NRlIaciG57VgOF/zh19lJFQCjaDsYoyc2uukGO1gGe8CcQdVriUrj/A5LoVHwlgD/9y2Df/44Ucc&#10;l5fAsUsC2H/pDBwLkqETEYbAqEiIiQhi49l9OKF1CTzSvMRUtbBL/CR4RM4Scz2GfaKnoOFojCOS&#10;53BOVwqC1moEfOo4oyePvVKEc/yHIGQoD15lccK30+DXvUzATgxwy9lT+Iz0PM9JXuwVPIedwkRl&#10;1SXBI34WX+/Zht18RyFjqwHXjCBIEsrWdHcjreYaIq6nw9jLEZfNDCGjr41//Pgtdpw/Cq+UGJi6&#10;OONaXS18AvxwxduVpKcz7IK8uYZBbBH2Vncf2oZGUHmjGiW5xEDuD2BqqpdkxzRWXiyjobMd08tL&#10;yL1aBFcPF8w+GsXtjmaSx12obr6N+q4u9LNI+9sfFFU/0v+u4jHJC9YmkuUOisoqcPW7rB74/ce3&#10;WCUwZTbkrK9HWVMT6vp6YesTgM+27sTmE8ex9fRx7BUWgKi6Oizc3HH1ZjW6O1vwcvkBVhYHMTgy&#10;iKW1N8TmWLXGr+h78RbXaKDXfvoDXR9+w/WmYYT75dB1PsXbt79g/eU7bv2PHayGmDUrZ53hJmef&#10;YGxqASOj02gnVtLecw/XCquQGpONmtpWNHfdgx2xpB+/2wlvBw9u/e4dAd+babZxQQA3TXKVjjdM&#10;urLNCmJ8LLeP/Y4xu7W79zjWx46nxHhXuns5FrdI92ypoRGLtfWYJdk6V3oDSzdrsUJgt9bWg+c9&#10;/Vjr6scKgeRKKzG8mgYs3mrCk9omLJfVYiGvHPdj09Dm6ofbNq64Y++JW6aOKFXUQb60GvIUdHBV&#10;yxRVVo6ocfFCXWAk2kniPrhej+naFswR2M929GOyqhEjyfm47x+PDuMruGnkgtygRKSkFCAtvRDZ&#10;eSUoLixHDv1PdnIeCrOvoii/DNkZhchML0Ae+7moArcaO2BgaQcpEyOI25nivKkWhM10IaiuASVD&#10;W4hK60FCXhctA6O41c7YHzHuoQfopKO1n7XTJPCjYDT3bJ1zSZknhv9wlpgegT1rfdk7MoE+kv2T&#10;S0+59BG2BGFl54xzIhdxSUmVa0F6/Lwg1PSMOPPUdlIerL57Yn6ZgvVrbn14ndgfaxrEKoNY0GR/&#10;Z4YfTkFeCEgMh4a5IaSI/fHJy0DFwgRnpSTx07HD2ElzkrWT2H3uLE6JSqCxowfdBMDtg0N4xzYQ&#10;CfjYphvrzHZ3YhqFNbXwS0+kuamBzQf34ZS8OES1FCChoEDKzA6anpaco4uWozXsfZzQ1l2FybEW&#10;DPXdQnphPGzTrhD4ecO8zA4OVc6wLHLFCb2L+PLgNpxWFYcRSccfD+7EcfEL4JUTxWYCocOXzsPQ&#10;gxinnTU27eLBzn0HcLOvEbfuN6PpwR0k1qfhSqE7wpviEFAVDQVnXUQVpxFpaISymy74zSVxVl0c&#10;n+38mcBKGgouBth4kO05sPeUxmk5Sfx4jIcAMAGGsTFwCwyAnasd+A2UcFhBBJ9t+RqSNso4qi2C&#10;fQoCELPRwhndSzDytYOSmT6++O5LnLwkREFRBRI2Bly9+Y9H94BfTZrA8ih+PnUMfPrq2LBdSBA7&#10;BfiI+f2dBvPNob04rypPmt2TKx9LZk1VlOQhoSaPo4SaJ0UuwMDOHm4JoTALcwGvjAh45cUQU1EA&#10;RWNdij7y4FdXhIyuDlIKctF2txeOcf6QdzOAeYg7Dl8Qwqa9B3FRXQulNPmYk8mnv/6DNx/f4/27&#10;Fbx9PYVbtcVoam/jejnUdXai4FoRkhOCSC7fR3NHJ9d0mhkJsMi69v4dZx/FWCPbVGGpI33T01yF&#10;yPDEDMnST3j2bBFPnjIrqteYJRC7SZOcXZ+xjydEjPRwUlEGm3mPgveSBHSdnGDq6go1Y1Ninq1Y&#10;nOrHaE8lMtLi0d59F59+/YPA7BfcJrZZQGyvaOENclsfITWsHcn+FZiaJIlKjO8NAeX/ywtkEpjZ&#10;Xz19+QbjBICDBH5Dw+PoJRbYThK3iaRXTnwuGuvbUFB4HSmJ2eikCf4bXStbz2Ogt842MUj+vyQG&#10;sc7W8JjEJcn/coxA7/4oMb17eEb3ZaW1g6RtO56w5GYCvUWSvytNd7B6uwUr9Lsnd9qxQtJ3tasH&#10;a30DeN4/hOd0Hc8G/z7W+obob/3EFOkc9XcwU1SGwbA4dLsEotXBG61X/NDmHIjbVwJw09Idta4k&#10;0+MzMFJ2E3NsDfHuCNbGCIwnFrA2MY+nD2bwmADoQWUtBgnYWulcN509kG5kDh9pOSQQc8xNK6T7&#10;W4S8rBKU0v9VkMS9VlyJytIalJdVIy/3KrKzipCfdw2FBaUoIcmcQ+c6cl4AJ5RkcfCyNHj1LtOA&#10;1iDFogExNQMo6tohMC4Ld+iz1Xf04U7/PXTde8BJ4NskvYfGH2OA2OA9YmwzFDynF5fxcG6Jjic0&#10;ttZwjxhvZUMLauhesSqfJmLEZ/mFISIph/SrZegdfYAGutcXJKVwgk8AwbHxmCB5+YSeMwOm9bdv&#10;aAy8xdSjR1zT9dc0TpmPJBu7qUU58I4PhQmRB3V7Y5y6JILdRELYZuQP+/Zh22lebDx8BDsoMB/m&#10;F0ATvYYFctaK8ymNebbG/I5YJ+tF3fPgAXhJym7Y/hPEdZThGhcGKQN1KFkZcGxS2cgAKZV5iCzN&#10;QkpFCaoab2B2dgSPpwfR23MLlc2lnKuyd3UQLsfoQD3bDPIhBEZ8h/DPQ7vwk8AhqPpYQNhQGTw0&#10;/zee3IUzWkIQtZUjKaoAeScDOEcEc2CbXpqPtoluhBVGwysnEBH1CQisi4RHaSDCbyTCLyMcwZnR&#10;ULHTxRaBfdAOtMEBkVPYI3Ec2sHWREIO4/Pvv4OirTG3o/3ToT2wSCZJnhEHfXNjCkBm2Etyd9vJ&#10;fYRV30LMUh7yfno4qHwWO2VP4mfBg5xR82U7S2z459f49qefIGqmR0zRGpIW+jgkJULM7xT2ifDh&#10;4EVRiBBx27Dt/HnOG2/v0eP4iR7ARTU15FbewKtff8f6L//Ci1+JdtPkE1Mmuvj5l/hx1x4cE+aD&#10;XYQ3jskQRd/yLUSNlJHZU0P6+zKkdDW5HeDvdm+HT2QQokiqKlzRh1WiB6SNtCCuqgZn30B03R/D&#10;4suXXN7d7DMaIKx2kpjf6EA9EsI8kZyZjtnnL7D6/gO3UxwUFUYDoZ1rIsPSX+ZZTwoCtxdvWL9X&#10;1mTmbzvurtExBOdkwDbIF2Ozs1z1BttAYS7SrDtY6/BDVBF73HLiCJSvWME6LZqkvi52C/LhpIQE&#10;rP38uB6olU0tJFneYGFpFg/v9SAzNQ03iBH9wuywCNCWaZBXDywi0bcVxZZ9KNBqRVvBMLfuw9xc&#10;3v/6J7cGyGqAGftjIMhK4uZWXuDuvQl0E/Pr6R9GF4FqOUv1SMrF/b77GB8guUpM5D1Nptczjzjw&#10;e0X3nwEdW4t7TnJ2jfn10fGSAOvFwCCWW0nW1t7CbF0D5uqbsFBHTI/YHZOzc5VVHNN7Qn97Sp9p&#10;hRjISnsnlutvY7mqAUtVdZivqub+f+FGDVcRskrA+LR/gM7biXlijJOllRgiNtcRGIX2AGJ2QXHo&#10;jUrDUG4pxqubMHOnG4+J3c33DmO2dwiPu/rw6HYHZps7MF19C4MktTv9wwgsfZBiZgMdUVGcJYmn&#10;RmMtNjoBBfmlKM4vx9XrNai63YbyqlvE8q4jN6sYaSm5XFlcZkYBcnNKOCCsuNkIfVNbGrcHcEZZ&#10;Eed11XBAWQqndVRxTlUVIqo6kNI0RU5FPep7BtHQPUCBeARdg2O4030PrT330do3QmA0iJa+e5yJ&#10;LTMxYOzvwaMlGpMvcH/8EeIT0hETmwxmlx9A1y8sSWB76jzSCABHKTCxcSlw8RI2fPYFrJzdOP9G&#10;1rOGM8sltfH+l09obGnG5MwDktGrXJrUHQKznLIiROYlc83vw66l4DyxE7b59vPBo/jnlq3YeYbA&#10;8MABbD92jKscyb9ehYVnL/HLn38QkL6koLpOY+s9PhIAMhcaUx8XSJlrcr6d0iY63CbkF9t+hoi+&#10;JnYzi6szR6DvZouE4gKS0MN4NPcIrV13EJYUhszqXETVp0Aj2Ah7Lh/DpQBt7JE7jS95tuLrAzxc&#10;rh2/xiWcUhfDDgJFWUc1yPtrQiVEH5LOShAyk4JvTiQSr2Uj6WoGbt1rhhkBW2YzMfr2XPjeCEZY&#10;fQziiREq22iDX1EUOaQev9z6A/aLHodFqAP49S7BNScUF3QVoeVrD/+KRDjnhsI+3R8ORQFwKYlA&#10;WEoEouIjYBXmzvUQNghzhHGSM9zKw2CR4gK1EHNcstPCsYsCEFJUIin9E9f6VsJQBzvOnMRWYnws&#10;v/CcthKUnK1xQEwIxyQksWHL4WP47KvvsGXvfshqauLu+CTe/fVv9IyO0M0a5TryT9DgEL+sgm+2&#10;78JnGzfhxCV+XEkJhriuMr7c/SOd0AA6wXYQ1FTAt7u3QlRNAcrG+rjWXAvbYE9sIuq5cd8ObDt6&#10;AMFZyVyN6+///b949f4VpudnSH6s4TUByvzTp2hqrEVVxXVurWTp+XOi+jSYCMTaBwfQ0tuB9oE+&#10;kjE00Z6yBulPsf56CWvPl4gBfsS7f/0XEkuLccFYmdipK4qqq7jyszEarEzWekZFUUQ0gnN0GLSJ&#10;vm/h5wUfTZ7TqsrYLy4CJXtLKFuYYf+Ro/APj8Y8MTa2Fvnq458YeTSP4clH+PA7SZBff8Vv//kP&#10;uqumUKbegn6TaVRaE7uaeY1f/v1f3MRg/VfXiQky9162qM7yCF++/8gx14eTC+hsH0A/MZERmpTD&#10;XUNYfEBgx1yXHy+S1H2EtQcEdiOjxPYe4OXICJ7fHcSznj4sEYAttLQS2NVj6lo5JoqvYTg9C0NJ&#10;GRgruooZkkNzBGZz1yrwuKQcc2UU8en72dIKAsObmKbXDCSkoic8FoPh8egPi0F/aCT6A8LQ6xuC&#10;Pvp6j/42HJ2IkdRMTFXVYPXeKIHvBMau3UR3XCZ6CKz7CRD7UnPQl5GHu/klGC68hhE6xvKKcJfY&#10;UKeXH9pJLrc4eaPS0hFR2vpQIMYmwMcHcZJ8oopynDyLiEtCUe41FBeVo6SqFmXV9cgndpdFgJdF&#10;kpcBX0ZaHve1iH5/taQS4TGp+HnnQRwUFIG2qwuCi/OhwOSRkQ7O0TjdcvQUZLWMcJ1YdA2xP9Yy&#10;8/8BYGvnPTS3DZLCuIuuoXGSu0tc1c0cgeDQw2kMEjN88HiJgtQDxIYlwExFF0ayqrDQNoamrhFE&#10;ZRTgRAGcWUoxZ6CSm3XwDYuCrJoGLB2ucG7izA9ydXWNmN8rDBBTfPnmJZc+wxqmV7W2I7UsH26x&#10;ARA1VIRFlBt4BE7hq527wHP2PLYeOUDEQhwHL12EgJQiF0iZqxJrELb+7jlevV2gY4nUxTp++/d/&#10;c5kVh0X5oXTFGHsunCYA3QwtG0vsIhBUINZk4esFASUCqdR4ROZmo/sB3YfRe1DQ00Bobizskj2h&#10;FGKEE9pC2Kd6FicMxLDx3D5sJ6b1LQHGprPHIczmU4ILlLwNcN74Io5o8GOH+FH8cHQHNu7fga0H&#10;dkNKTwmlHRXII+DLrM9B9p0CJDSkwjHPDT4VQYitS4GJryO+IKaaebMEDlFe9PlloeplBKNYJ+iF&#10;2SCgPB6hDenwqgyBBztuhMHteiA8K8KQW12A6w2VkHPQwUV3PQTUp8O/OgE+1fEIvpWIwJoERNdm&#10;QZSu44SYGL78eQup2m+x4cuvseHrb/EFscHvSGLz6alA1c0ep6Sl8M3mHdjw1c/b8dnn32HDhs/g&#10;Hx2DFx9+RXlTAwTlxXG1upwm8jOMLy6ioPoGUguKsHEPD4S0ZXFYURCnFcSwjXcPvPNjIKCjCL7L&#10;8uDhOwkhVRnoOFoTC/Pm6OyGb7/Chi++wP7zJ2Dq74ypp8sECH+RTHiFDgK0mvYOzgCU2cAXXq8k&#10;mbjIReX1twQi64tYebaGiZmHaG4sR0JqHFr7+7FGIPPyDTHBxYd4/moVd8cewicmFvq+TlALsoZ5&#10;sjdEtJVh6uLKtYRUMTEDv7QMt22/X/gcZG0MIKBxGfuEhbGD/zzOqyhCw8UWB0ni7zh0GIIXpZFf&#10;cQMd90foc5egjdXHfvidQPcDZp6wUqMXGGtYwg3dHpSY3EHXrSksENgtvWLOLi8wvrTCdeNvJHka&#10;nJlFE22OBu4nLC49w+z0IpYfLWNt7ilePXmJj0+Jzc4tY/XBFF5Oz+LFFDE+kvJsA+MJW8fr7MST&#10;23cw39BAAFeDyfLrBHo5GIiIxwAHZHEYjknBWHYBJkqvY4qAb4pk40RWAUaz8jCSlo2B+CT0RMei&#10;IyicWFw4eiLodbEpGKTXDTMJS7J7JCkHw/S7ETrv/YgEPMjJw2p7N94Q8LN8waWmLkzklKMvNhMd&#10;0UnoCI1BV1AUekNiCDgJRL1D0O8ViHYnDzSYOqDC2B5+MmqQOECyZftOfMWzC5tOHMAlCjr6nvaw&#10;DfNCRFoqsbpiZCTn0dcSpBHQpabmoiivDNdLq1FZUYfq6mYUFt+AKZ0vODgOcip62LT3GMw9/aDt&#10;5AQZazMI6qpz5qrHpaRwTkYJinoWqLzThTpmqNo3jJb+EXTcHUN7/yiaOgZxp2sY7b2jeLS0xplW&#10;sA5+IxOz6Ln3kI5x9A9Pcpsv9qq6sLqkROAtCksLW/hFxWJq+SlaunsxQgFqYHgEk0tP0HKnA4X5&#10;V5F7rQz99+7j9ev3FNyXMTQxTarhL645+N0H4whNS4OquRHcE0Og5mYCWXtSHwy4tm7DVmJ8J6VE&#10;wSNyDkckJaFAoMvmCXMYYrmn6++f4vXbOTqeEllY4Vydw+h8rBvjfjkh8KnSvLwgAIsAX0QU5cIp&#10;KhRWIb7wTI2CS3w4AjOT4ZseBTUHY5j7XYFDnBcEjaWwXeEYjhuK4riJBHiNLuKYlhjOmijigIo4&#10;jitJ4ojIWUhqy8M67Ao2nt0JXjVR/Hz2ED7fuY2AZSspw6+x4+RBXO+vRQaBX3pdFvJaCxFHwORZ&#10;Qiwuxw0pLblwiPbDho0/QNZYA7fG2+FcGATtWCvI+erisq8hnLP9EHc7E5G1cYi5nYKopiSE1sXA&#10;pyoSsQXxyCrKgqy1Jk6bS8O1LApBtSlwKwuFz40IxLXlwr8oHt/t2ozdR4+SUt3HLesx8Pvsu+/x&#10;+U8/Y9Pxo9h+6gTOyUtDQleHgg4P/f2nHfjHP77Cz/9fpv4Cqqpu7f+HvTvs7m5FEBRFQJCUFGkQ&#10;JAUFQUFCQhEEJVWkw8AgJBQFGwkF7O7uvPvc5zzneX7P7///vNda5x3veB1jjr3de7NjrTm/1+e7&#10;5pzXNXAoB8U+KRMKJXU1rEtLlOjZRP3Z05TXV5FcmK3W9x04eQKatgsZa6aFlXj5TXu2EVWcQdaB&#10;vbiuDqX31LGiwrYMnzUFXWszfOLXMWauJnpycrQE0Re6L+HSw/vqOquPYrOviLguWyu01lDPgeZm&#10;dtfXq7s8TnV0CiG+58njq1y9foUDB/ewf9d26o6IrRNB/PS7sg/3F54+f8w///d/hQ47MbC3Y1GA&#10;I6aRrthtCsRqjTealiaEbEjklAiRsrQlIDqGkXNnMd5YF01rC8bNW8DgmRpomBirSVINlzritTaS&#10;GfqG9B6p2H09hk+dhpG1vTrjVnSoibSiQ7Rfe8GebWfwmh1HXnI1x85fplCs5AURr87bd7khAnhP&#10;6Lnr9j0uiH19rCS/lMH2VkTvk9z+IiL65elbPj1+rYqfkjH5rTKDe+sOrxW7231ZrGg7j48f50G9&#10;2NuD1dw+cJCru/dyUYSuM2sn51OyOL8xnQvSOhUBLCznqhDhxYJyusQ6tot9a03Nok1ed0YE76RQ&#10;7RkRzJat2bTm5HIhr4jLxbu4uU9osUY+o/awenu3spZ7VXXcl/v3hCbv11Rzvayc1uRMmqOSOBWT&#10;wpnoTRyNiKcmaC0VXsHkL/UizXQJ0YYW+OqK9Rg7lcmDRtKrZ39+HDycUXPnMsXYgKFix5xCA1m9&#10;c5PYnI1kHyxhS84OVvivITEpg8pDjWwSQd0q3zln6w6y03eIDd3BYjtPvv1+GD37jqXPkIkMnjCT&#10;KXpipU0WoW1vzbj5uvQePpwfR49i4vyFBMv3O9h0RoJrG43numgWATwh4nem85r0rSsSeK+L0N3k&#10;6p3H3FbyMz5+xvV7IlhX7tBy4SoX5fHyPZXErAjDzciSYBFUDw9frJ1dReT28vDRAx7cvsbuXbvY&#10;I+e9VWy2u7s32cUlPJbz/u7Tb+oOosfvP6r7iM+2nWdvdRVHzpwgWWjMJyGMZSmrcUkIYtLCefQc&#10;PpJvxP6OmqPFkNkzGDhtJuM1dalpPCrip2Qh+kNs9XMJok95J/R3RoQ3uWAnGRWl8j7rMA1bhsYS&#10;Y2ZYGWO9wkeELkOI7Kh6fJVkBwX1B6lsOcGy9UFo2uszw2IeX4/uw8D5YrXNpzJyqdDfcmPGO+kx&#10;2WMhEz0M0fC2ZKqd2PNp48T5/YxfTAhLI72Z7qTPoHlTRQAHq+Ta48efGCvgs6+tlvorR9lWX0BW&#10;XS5b67JIq88kclccy9JWqEkSfhozkh/EDe6oKWVzZQ66weZYJoo7iHYlSGh0y+GdBGWEszwtFP/0&#10;MCzDnAgVe7zYYwnLA3ww9LRGI9BcrHEyCwNsiawQAazczMqsdWiZLVBzIk6WvqZkfvnqpz7qqhYl&#10;l+nXffupGzuUTNfTTWWsmy7ip9Hj6KErSN+jx1fMnK2jVk97/OEz527dUktQzjGXzmVuwndDB6Fr&#10;Z4Gh8xIMHZeoM0GzHY3oozVK0DVM3RvoFr6C4OQEsqr2Yh/sjecqP/L27yIqO43ownRR9RK0Hc3U&#10;vy06uI+DDUfI2VXOnuYG3MWOHu5q4/C5c9JhT3FRLOutZ8pyESHB+7d49eE9l8QSX7t1g8dil5VU&#10;8m9/+UNNHPqrRMdnYlXbLl8nOX8H7onBzAu2YlGUGwtXOjJV7Hr0pvVCjG/4Q2xrzr4KRurpSEcx&#10;YaLhfL4bPoxhM2cySXc+Pw8dpq652iaEpbnIVKzUFDTNTNF3cER3kRWnu69y/No9Ebqz5JccxcTQ&#10;m+SNxWqC02vPnqhLJ9T6H8oSitcfeP9Kqbj2id/eyiB49poPD8WqP1L22yoLmV/xURE/JcGoUN+r&#10;rkvq5MY7IdnX55WJiHM8az4uonRIbOs+borNvFG2h6tFu+hW8u9l53E+bRvnN2XQlphGi4jGpcIy&#10;rouYdRftpj0jX4gvhzOpGbSkpHNaBPCM3HbJ33XtKKI7v4SLpfJeQojduQVc3FnEJRHW62UVqu29&#10;f/IkL9ovcL+ugfbNWzkXmcDJsDiOhydwLCCSAw6BJM23xGeqDk6TNZk3aBRjvu9Nnx4/8t33vcRa&#10;iKv4VlrfwXw1bCRj581jyIzpjJutxQRtLVxiAsg4lk9u4278IiPpN2Q8zl4raO2+zjaxvmXlB8QW&#10;V7JHbvN2ljNLx5ivfh7JoHGzGTB6JkMnaTB08mQ0pX9q2lgyRl/eX2sWY3XFns3QxDcslsqms9Sd&#10;6eBIaxdNIoBNbZc4KeJX03hG2lmuSzC69fiFnL+n3BGquy5BSqE/JUnFVTlPtc2niIyII1WEf/Xq&#10;KOYvNCNqY6qasOOJENir16/Umd7X0m6K2MWlpErge/r/XRbzhCfvPvJWrOvdhw84cGAP6+Mi2ZSS&#10;wOatm3AL88F5vR/h+RvU7Oi9RoxiyKSp/DByBEN1ZjF4lhZDJ2pQKudTKcPwyz/+wecvb3ny9D6P&#10;xSkpuSNPd3WqWVxid2cRuCMel6QQ3DeuISQjiaTiHWwqyiGtLIvl6/wISljHkQttLBWhXC6vm+9q&#10;xqgFM1ngZ4umrwnTfJQ0VfqMcprHJG8jpvubornCinH2eowxUjZDmDJeT0MtZrV0oz8LfGyZYDhX&#10;RHAoX/Xty9g5Myg9vpfykxVsP1xMeF4suc1F5DYVkFqbJULvIwFQhxGzRNwlCOo7W1B7vgkdD2M0&#10;A4wwj3bCYKUNBkF2zHOyoOekMWqm6J8mjFLd2RTduRhZWbDY3xn9cCfCdm9l6OxJzLSbj4Z8xx/H&#10;9mecshNtrgY6Fub0GyOi/XNfvuvdn+/6DRRSHcgPw8SuK33QcAHDhJSnGC6kR+iWNCbpzBEV/5G5&#10;C42Jz8wUP+8s3vl7evz0g1rrdNC0yTgGB2LoYI+xWI3JC2dLZxvDyDkSzeNXYuhnT/K+7Zx9eo3E&#10;nRn0nzCMS7e7OdZ2nNDkWKxWeWIX5YNH/GomG2hjvcSGZT7LWJe6npzKAnwTw3CXE3nh1k2u3b9H&#10;lwjwrppaDtQfVtdivZaT/fLDr3z8/W810aiyh/jR2/ccaTnH69/+UKvfB8VEsSp5Pcu3RGC7wV9E&#10;0B7TUGe0LfUoKdtJ5/lzYlWeEr0tC9tQfyaY6Kl2bJjGJKYt0udnIYcZ+vpkCOlk7tqDrVjmsbO1&#10;sfRfjmd8HNZCOLvFkr3/47+pqD9LXtlh9lYe5cOff/P57//sDvn4XgaDCNuHZ2/4LLbqi7TPQo1K&#10;coGP95/w4f4job6XfBa79VlEU0k4+kkefyvC90pE760ym9txgVdnzvLsWBMPag5xc89urhUWclVE&#10;76K0ru2FdOYUciErX20dW7erQtiZuZOrpRVcLtkrAlkmQldMR2auEGAm50QcT6dmUy+kuMNvFY1J&#10;aere3OsipleFArvTc7goBKlQZGf6dnmsRKXCOw2NXNt7kJZNQo+RG1TyOxm3RShwM8fXZ3A8NZ+T&#10;28s5Idb1sIhURWYB20WMY8OjCQoIxd7BHR2hsZka2uhJZ5swQ4NxM2YyRCLvON0ZJO/NYWPpDvTt&#10;XPiu1xgWmi5lc0Yu6+NTiY9LJUcseY78xqzsAsLWbWRZUCRe4XFYegYyVmu+mqxD18GW6WbGGHq4&#10;MMZgPn0njufn4aPwWhXJwWNnxMGcp7G9m6YOsb5ihRuOt3PoyFkqG07RdfM+9+X8KNcA7yvpya7f&#10;p+lsp0qFN4XgT7R1kiTHbcPWbQRHxakuwGGZD4/EgSip264oJRSUxBcieEppVCUhguJMXkqAVtbq&#10;ff7jb/V6cM3hemzsrdiweRNbsrcSuyGWlUnr8NkSSsLBdILTY5lhZMC0BQsYNXsWI3Q1Gamri6GV&#10;g5pgQdmL/Iv0MyXj+Lv373klfV/5HGVnSWxWKkFZcSpJ+qRK31/ji6mXKzEZWyk4VMEWEcDwlDU4&#10;BC4jt2oPa7PjWbMzjjWFCXilhOIppGWXtJyAkmjMNy5DJ8wKrdVCZZu9cMlZjUmEB8bBLtiv9WPS&#10;4vkEZKwl+0QpVmHu4vZG883IYfQY0E8c1DxqOg9T2VEjIinHK3cN4TtFdK8cI/tQHjoOhqIn30rQ&#10;GotDmBf9Zo8k82AhWyp3MsN9HnMC5ByG2LJIiG+MnibfDh7GCCVYigMbpT2H2eZmoksOuKxfiWP6&#10;GlZkb1AXi/84dhADNeScTxqF1hLRqpmT0ZDj2HvIcL7+sQ/fSQD+ceAwvhswmK8HDqTvuPEMnz1b&#10;vcY6Ud+AHmuyt7Bu2xZ8osOx8XTD3t+bsQs0mTZfh1kG+jgIds4yMUBbmoXHUmYs0uXncQMZPX8a&#10;MUVb2XSokPiKTA5dP0FsYSruIYHkVRRxrvskZnbmOAX7YOBtx0wlJc1aX6aazMXDfxkpW5KIS48R&#10;AdxJ2NY4IlKTuXLvHq/fv+bWvetsSk8hctMmbj56wTNlsanY1w9fPqnLCz6KID5+957y2gZOXbpK&#10;jIiakaM9tr6uOAtZaLga4RAfjFNkAAERK2m/2En3jVvEpqajvdiSmWITlAu7fumRuEsnWBobzMRF&#10;Ys80ZmDs7EyZDPzCqkPoyEG3C13B0rVrsVjsqqZk+uf/gcaWK8Qk5nDj4TO+/Pvfal7AN6/e8+aJ&#10;UJ0MKEX0Psug+iykp7bHL/ko9uqXh8/5In/z6cETPovN/3z3gZqI4I2yuLWzmzcifsr1PmX5yj2x&#10;VbfE7l4rKhZiyxXLu4PzmTtE9HZKy1MFTLk9L//v3i4Et62Q89vy5TXy2vRcziVn0ZSwmcbkdJpy&#10;S2g/dpYzZ9uxNrJg4cQZZIevI3yxHbuDVnNOuSaYvEUVy4tiOa/K+90o3csdscG3q2rp2llMS1I6&#10;ZxO3CFnupKtwL5f31HKz/hT3T53nSctFnrVd5lnHVZ5fuM7LC9d4KMR19+J1bp6/xPXT7VxrOc/F&#10;cxc43XSKst0VLAsOVquRWQYEMGi8BNSh2vTuNZ65c4xJEqGOUnL9JWezZUsOqWLls5RJkd1VZAsR&#10;Zog1NVzizMhpM9C3t6f4UB17hFgXerszzWwhs83M8Vuznt31TdTJZzcKASqXKBQKVNZZNrd00y5W&#10;t+v2AwnU4jYePeeW0N+VWw+lnzyQ/ytrSt+q+7XTd5QQJ98hdH0iXkGrRDRvi+N4x4vXYptvXuX+&#10;o0fckiB2U86pkgT3hFjdK3Jubz96qtZkSc3cRk5xGd3ydy3dl9mStxPvtUEiJOuI2reJtSXx6Htb&#10;E7I5DsOlNsxaqIe+k53YzumU7K/i/1HWsYrYfRJnoSbjFQD4/Oc/1MqFH/74B92P7pFYnE2A2GAj&#10;nyUEy1jK3FdOwcGD7D5cI44nl02laTiH+qjX3mxD3NCR8WET7U5IcTz2672IKEvCZUsQRuscWbLF&#10;D+tYZ0xCbTGP92RJWhDrylNZmbmecebaQn5WJO7LlvEs9DT4Z/pOHqOu5dOzNxEBrGNv2wFyGnPF&#10;8W1lVW4YG3cnk12Vx6AZE+g9SkSp17fYrXLBYpUTRmJhq7qPYhHqyEyv+RivsWdhiBOTBU56igAO&#10;nTCJIRMnMtnQAJ0lVmiLwNlFBxCUtxE9d3t69Be6GzFILd/545jh6vXFHt9+w3xzc4aLq/t2wBB+&#10;GDSC7/sN5Zs+A+g9eiz9Jk6h/9RpDJmjxQi9ufRQ0vNsKMwmdV+B3OZg5e+Gi9DaXCtDBo8fo27V&#10;sfJyY/pcHXXmbpreHAZPGU1cUTp7LzUTsy+H7MNlmPstQcfakBtvHnHtxR0qGg+SXrCd4oaDLFrh&#10;zIwlBmpJyqTdO2i9c4Wk7FQStiWx5/RBIrMSqRXq+fXvf/Pu3TMe3O4gLy+VVkH8N0qSAaE8JYfg&#10;B3XG955aUf+52EylboiVi5tKpoFrwjhQV41rqB9mvk5k11SQVZ5H6e5crt64pNbbuCoE5hu2Rt2M&#10;HZwXh3NGkLRAggvihVJ9GDpzOtFCwBVifUISNqJhtBA/sS3bKvezJnojZaUH2HegEb+AeAJXxajr&#10;vZTdJa9F/N4K+f0ig0ahvc9CeV+eCOmJeCuk91HZSywD5OP9x2qmFUX0lKUtSv49JTHpiwtCf8os&#10;rxyDx0ePcfdQLTdEJK4ViE3NFXrdpghfLheE8hQB7MjeyfkcaRkiilt30JaaQ1tKNueUW3msWWzx&#10;8S3b6aispamqiv17KrghAqzkFyw/WIuekSUObhLtdebhZGBKtJMHhUnJdIn1PZWSRddWOWaF5Tw9&#10;1MCjfTVc215Ch4hRa5LY7c3b6EhXUmLt4ZpY1Cu7KoUSRawPNqiZX56faOdB3QnuNp7gsQjei/MX&#10;eaOsDTx/jffdt/ml4wafL9/jzcOXBMfHo2WzhH5DhQqHaDF6rA4+fqvZLhY4MzOfFBHxxKQt7Cgo&#10;o6L6MLsO1rN9135it+WhZ2NLeJKIZEkRu44dZU1OBrbiIhat8MLQ1RXPkHWUVB2hQbHA5zppbBMb&#10;3CEC2NLFIbHGl+8+4ZoI3/mbd9VyB13SlDRjygLpi7dFwJ685sLVO2TllbNRoVKhZp8Vq+TvlV0i&#10;n3j78QNP7t/lQnu7usf7g9DerrpaMkqLab+pOJkHIvR7sXVwkc95isRNjre0sWLtGlYmrCV6z2Zy&#10;ThURX5pCT82h2K7zJDwjAX1bc+nP1ti4uxMeGy/f856aNk4JsmrC3V//UP+vZEBSqg523blL9ZmT&#10;1F44i29SJDpuZiSUZ1Nx6oiMs8uU1O8mOGU1OYdKMAt0ZIGvJdOXzGOK/VyxzAHYRSxTZ6In282j&#10;95zRjDDV5IexA9RdH+MMZ+CYFMRyIcvAZHFY6fHYrfUio7pIbHYiw2ZNwkBAwnSNOya+1hQfL6Xo&#10;dBm7WvdSfKqE7cfyWJ0dwb7TNSxbE8SACSMwcDEjaPMa8o7sYra7AeG58aQd2MkUlzkYhtkwd7kl&#10;0xYbMnX+fBGzH+jx1Vdiv61EJH2xCHTDf8M6Rond/mbIAH4YOITvhgym/4yJ9BUaVK5FKomdgxLX&#10;Yxy4nDFCeT+OEivcW7HAg+gn9DdBoG6Y7mxGGsxhiLLDpbyuhmn6OrhFBKql7BKLMnFfv4IFtiZi&#10;g39g4JRx2AR7CRl6YWBnje5iM/qOGYxbXBCJ+7cTXZLOJEMtevT7lr1HK7n68ibn7nXS8fAql1/d&#10;5/DFM0JlKzAPcqHkeBXV3SdILE0nPD2a2O2JpBSnUdF0kOdfPgvW/5OrVzppqN3Nlowk7soJ/vjn&#10;P9XMK+8/vOT5M6GJG6e4ff+6mll6v4jFJG0tVkSsISk9g8eKNRF70NjRoSZEaL9wjltXTvLs0RUe&#10;PHnA7//+X7WwtE2IF8ESeV3TAwktjRGcjmTcAm0GTZ2qpu7XMrdk4OTp9BszlkU2NlQ1N3H76Ws2&#10;xe9EZ5wtemOs6bp4n3/9n//Lm5dveScD6RcRwC+PX/CLCN4XJUGBsldX2b6m7NZQ6mwomVZu3Obt&#10;leu8E2p9c6GLl+daeXFW7K5S1vPUKR4fbuR+VY26vOVKgZBfjtBc9na6tokIZgv1CX21i91tF6Fr&#10;F8FrV0RJWtumbLHBuWKPS2naLM9VH+GefLaShmt7bi729kvYV10vA+aVuttByZ7j4r+CoHWxpOUW&#10;UdN8miMysF8JaXcfO03r7kraC3azN3AN9eHrOSEkeWZ9CmdjpUUnczp6M+fittKRsIXz8nhbdBIt&#10;YlHPRSXRFruZ9vWbuSLEeqdkN3dFxB8X7+bFnhoe7ijn7uYC3u09wj8v3iE7I4cpeib81H8SfQZN&#10;JTJhK3Ei3uvWJ5MsvzNJxDhJfk9F5RH2VjVQuGufOiMfIbS6JjGRg2ItI9NTcRTKXxjghp6Pg4hg&#10;EIuFKh38Qti2q5oGsbTKNcAGEUFlIuTYmS71+p8ihMrOkI4bd2m/cYeO63fU2hwdV2/Reuk61+49&#10;4Uz7RXZVHSZ2SzbbineRnVck5HhNTYz67tMXPn75hXPnzrE9v4CqE8fZe/wItW2nuSZ97cWHt1TV&#10;HyZ6QwpPlQTCIlhKcax6eV1ofAQuMX4Epq9l1dZIZnvooye2033zCkJkXNgFuRK1aT1WS5ayXFla&#10;I/3/nZCfUmpVqTeirHdV2i4JWIpgK9nDm7o7yas7wEzbhYRkbqSm4wx1radpudZJtrisjXvSWZ4e&#10;in2ijONgWxG6mcz1MsUm3J2hC6Yya6kxIwxmMmjONAZpTkZzsT46niboBduwaNVSZtrrYbXOg+XZ&#10;ocSWJLG1Mp/FQpOOW4MJqtzAyqIoSs/uIqM+h/0XKjl0oY46scTV7fXUtR+h5twRcWgOmK+wx3ql&#10;I/E7NxJRkCABy46Cpgr8M9egv2IxRn52al6/2YvNmW1srOYnNXZ3w3NzLEvDfLD38qDPGBG7vv35&#10;XuhOmT0fNnuGWtWy58D+aBjoMc/ZjlEWC5khDqP3pCl83WcQ34sF/nb4UIYb6DDOUo8xFroMXTSb&#10;Hs4hK4jJ2cw8WyP0bI2J2b5JfuBmiUaJ/DRMvPOgPhg4LyYkKQpTD3tMfR2xDnfDfLUjep6Lxa/P&#10;wtjeiqi0DVx4fJUzt9ppvnGaA61V1Hc2cazzNMkSkXadPqQWSjaTgzB+0QwW+SwmYksk+XvzuPnk&#10;pkTf+1wVsbh05SJ379/gQH0lNcePq9XelOsdn379wu27l7h89Ty///MfXLp3H9/ISOYJ7l4Rcfn1&#10;X/9Wo+Jv//hvWkVkuoSy7t29yssnndy62UL35fO0itUMT0nBaV0A8fvSiK9Mx1Ms8GCdKWpyxh+l&#10;fTNiqKD1AL4eOIyfhw4nt2wXN+/dlY5+Hiu95VgO9yHdNEPs3WN+Va5PCll9EWv7i2JtlUmO+w/F&#10;2t7/TzYWGVgfrt3grVgf5freh4tX1fx6r9sv8OS4UFJtLXcrK7l/qIZ7NTXc3bOPm2VKdbVSLuUV&#10;0JmzTdp21fp2CoWcFzJrS8nhfLKQ3sZM2oXGzmfmiT0upHvHLo4KDZ6sqObZy/fcffWRuy/eUnf0&#10;KM6ubqyJjOGs2MDOi7dpv3STNhnke+uPsHXXbtrluN9TcjIKySqXFMpr6nD18mGYWIeRP/VBe+xE&#10;jKZrYjR1FoumamI8RRNrDV1cNBfgr2vAaiNTwgxNSbN3JcnEnjQzO/KdPdnj7keZtRNVLr40+q2h&#10;zn4ZJ2yW0+4dwaHgKGzNFwuteeIUEEZAZCL5+2vYU3OYHcV72aZkf95RTPbOMhG+SvZU1nOw7ij7&#10;pdl7Bwr5u+IdtIJR2sqeThs0nM2Z5WjOAg8HtK0XM3a2LmtEPKtOttEoQqZYYGUpzLHTEmCb2qg9&#10;1kL1kdMSDLrouHaH9su36BBbrLRuZavincecvnBFgoOQ1doYdpTu4bLQokJdTyToKYudlXWA0Ykb&#10;MLa1YemKAEzcnKg9e5ov//oHT18/4eL1KzS1tnP/zXs169GvIpwtFy5g5WSPkbsNvhvXsn5nGsm7&#10;thOak4D5KkccYpexuni9OLJMlro64SDHp/PGLbUUq5IVWtmyd+HGTa5IX+uQ79MlhHiq+yIFVZXU&#10;trZQe/4chUdqiM/PJjAhgvzqvZSeOEDK/kxSD20jsCAC8xg3ZgtpDbeYhUfKSszCnRljrc1054WM&#10;MtViyMIZTHSYx5wQSzSWG2AYaIXZKjvmBS1iXqg5mkvnE7ktkfDSjRjGL2H+RlvC9idQcKoMn81B&#10;lJ/Zx5nbbRy9coJj106w79QBiuqKVSEMz45hyuLZzHEyJiwnlhVbwkkUiCo6tQ99H3OGzZvEeIGR&#10;b/v3w8rDGXNPFybp66PtYoNdyDIWyzEZMW26AFc/Eb9hfN1vAP2mTlRnzsdoazBKcxqa1iYMXzBH&#10;rK6IX3+hxH5D+FoEc8R8bSbaGTPKcp4I5FwRQCFAl9BAcip3YeK1lJ6jhzBk6mgm6k9nSYg3+q52&#10;4sNHo2msy9IgT34e3Z9J8uXVjcw+ZqLeS5m2aC6HJerd//iC1rvdKvkduXyCgqPFHOk6Tt6+YpIK&#10;0/EQqpxsosMgrQmMW6TBRNMZLPF34OjZY3JCr1BUeZBEobjETQlc7jrF6ZZ6IhKjqGxsVAu8qDbj&#10;9z/U2bUr0pnWb05lsr4e2qaLWGxlK9TYwFM1dZF0tttiacRitnWc5eaNdm7dv8L7P35lV20dg6dP&#10;Y4rxXNxjAojIT2bkPE2JJn0YqT1bIt8MNSXY6Lm6jNTUYfi0meiaGNN6ppmK0lIsDdzJ869m/7J9&#10;XG69xXuxuh/vPOKzWGulfVKSE9y5p+bXU5ISvL8stNd5kRdibV+ePsMbpdjQWbFQJ0/zUITpTnU1&#10;t/fs51rpLq6WlHJDaOmSWNvuHTuF5raL9ZWWo9jfHXRl5tKh2Fohowvpcj8rn87cMi7kl9EtNu1Y&#10;2g5OiUV8IzbpyfvP6o4TJXdiU3srPiGrSBbaKig/QFT8VqycRcTzSrknz7fK4Lrz8hVKwezcin3E&#10;y2fqWttJMJjItwOH0+PnvnzVbzBfDRhCjz5KYBgsAWIIvUfK8z2VNWA/8GPfvvQaPIjJGrMYOnIM&#10;P333E4N692fi8DHMF8Ec03sQGqPGozduIuaTp2Epr1ugpcn4ubNZnpBASd0xKhpPUnX8NHWnWtgt&#10;IqhkejlY18yB2qNUNzRRL2RaJ6+pEAFML9+HpacXP40axXRxJPq+zsxyMmOelz0Lli1lnoMtUw0W&#10;4hO7gerT7aoFPtreTaPQ4NET56muPyUk2Enb5du0XLxOm1Cfsi2u++I1ulov0KXsEDnVKo/fICt/&#10;F+b27qyKiBGx28jJ1g7uSFBWZo0vCtkfEGrP23eAwJhYlvj5EL4hUdzCI95+fsej50/V86FcM3z6&#10;8iUfhBiVYlpZ+YWsTUkia7+IU30950TIjl+6QlRWKoYB1kRXbyKrKY/giFB0teYRFr5ObLey8uF3&#10;dVtet9je1qtXOHKmhQu3bnH2+iU2Fm6Tz/fmUFsz64pT2LgvW4hwDy4hPiz0ssYkeImI2BIRrfUY&#10;rXVgvtzXDljMTE8DPNNDmOw+j6lyf7TtHEZZaTPEbDqT3HWZ6jwHXWcj3GKWsyTWDV0Z9yPmTkHX&#10;xhRfIVirTR7MDDXAbKMj05zm0mf6UPSXGlHVeogzd1s5JAR4+EIjZUf3kLVvG/XtR/GOD8FpfQCR&#10;uYksDV9GaGYUZWf3kSLPTxZRGiyu87te/ejx9VdqngHjZe7MsDfDOSoIp0BvNObr0aNnX7HAQ/lG&#10;XtdzzHDGGemoW+mmGc1Hx9KUr37uSY+fevGVPP/9gKFCgf0YoqPBNEcLxlnpM1pEcITFPHqklebh&#10;GL6CiWby4+fJD588nvVbktGxMELXygTDJRbi281ZuTma+Y5mLI3zwXqdF7p+FpiELWXLAaGOqx20&#10;3DxP8+XTNF85S7MQV7FgbXZFER7y3mbeS7EKWor/pjDWZiZjFeBOzLYkCg+W0dLVyfXHTwmOiyO1&#10;IB87tyVsTl5HSVk2ByWSHW/r4Mrt+2ra+m4hK/+ISDT19Jk8azbjdbRZYLeYcZMnssTSnLcv7vDs&#10;8TXu3L2pVnF79fEj//j3vzhy6iQXbt8hvaiYodOmMsNwvprlZuFyZwbMms7YhXpoLlmM1hIrppmb&#10;omGxGA2hGgMRgs05WVzqauXs6Sbu3X9FTVYruzfW8fH1Z16IpVUSFHyUKKxsW/uPzb3FO2U5i5KN&#10;pfMyr4QcHx85xqO6ep4fa1Lbg4bD3G9o4J4I4A1l98T2Qq7m5NGeLYSXk0/r1m1if3eIsOVzPlfE&#10;UGiwe2ehCGIBF4SKOvPKpJXL47vpElvZIFR4ToRCyVTzTAKFspXrrjKz+fI1za1tauWyqiPNHD1z&#10;npbuG3Jcj7NRBPGoIsbvP6nbC0tqKtG3tyEiJRnfqGgGzNDkhxHj+FFErJcQ4M+jpFMqVDxyHD+M&#10;HM+PQ8fxTZ/B9Bwyiu/FhgzSmE7f6ZOZYLyQb5QdQ4Okcw4Zznh9A35QiliLQI7Wm8P4hboM1JzE&#10;WEMdZpgbEZWRTYyIulIUKTppC0dFgGqOn2FP9WEOHT3NwXoRx0MiiAeqySkoJaeonOVroiXa6zDJ&#10;UF+i+lym2i5iqqOp0EwUbhvWoWFryZDpIrKWDrj4hgjpNlMvQnjw8Ckaj3dQ23CKqsMnOaeQ8DWx&#10;vNI6RQgvnz3H+YpyOsoK2Ls9h8LS/WhqmTN/gbWaeMHdz18s6G/q7Ovuqho1wPz5f/4vRQeqcPAN&#10;UPPr6Ur/efbxA7/8rRDbp/9cvvn8ms+/fFAF8MNvf1HXLJ/dJY6k+zxN585wpL2NPceOqvvvXTat&#10;YPW+WDbWb2F7ZRFOnp6sjI1h28H9ZEoQvn7/HnefPhE6FWtbUkj79YuUNezDPSoQY1crttcUELhz&#10;LYujnbEJc2V1+npVcCxXu6LpvZAFaxfjsW0lQYUxeGSvxiDMFte0FbhnBTDBQ4cJLvMZt1REcKkW&#10;s1YZoR1ojOOa5Tit9mKBuwW+iWvYtn8P4akbWeC3mJW7YjHd5MTEwDnMWK7Pz1OHoO9kSt6xYvKO&#10;FrGzvoCGbnEhUcuZ77GIsC3riNq+AZMAO7Rc9Infm05wzlo27d9C0502tOwW8u2ogfSbMJ7xs6Yy&#10;01gP9/XrmOvtLK9fjJmnozrL+1XP/wjbV737insbyih9DYbrarDAxU4tGdDj6+/5pmcfdQ3gd/2V&#10;VPsSpCePZZT5PEZb6zHWegFjreR1faZPoJ/WVAbpzKDXmBEY2Vrz7u+/cAn0peeAPixys5Qv7417&#10;dAC6nqYE74wRkZiDlr0eUaXx7BLcPXenm4b2Y+LzD3H4UhM1nY1EZm5gkq4WVsvd0LZZKIIXz56T&#10;VRy/2EXNiVO8+fNPGahvJDoqhaE/sD5zK0Yu9iwPD8bT14O1sRF03ryhdhjF4l6SaJsrnSAgNgo9&#10;czMma2oxZd5cDJbaCqUZUVy8kw+vb/Dw5hmuiSBfFEE6cFQGvVDXTAMDdMzMMHdxZqahIYMmjSci&#10;I1mo14NBs2cJOSgEYc10KzN07W1xXhmCnqUNngFBvP31D04oy1JevuCvv/8vvh6xNBy5wMfnz3h3&#10;7T8Ll99fFxq8flO9vvdWLOQ7sbtvlcQCHV0q8T1taOTB/koeyyB+UlPPnQOV3N13kJtKMfHc/9TZ&#10;aN+SxwmxWVeEMG6d7eBUfgkX8gq5VFbOxfLddMtrOwt3caFwjzwu/9+5h/btZRxJz+eq2DhlUfnz&#10;D7/w8MU7Eb83PHqt7Eh5ry7uPX9JCEcs3qPXH9VdKg9fv1G3GirXAx+9fkfT+XZWJsSyfJ1EdFdX&#10;+o+dwHBtXb4fPY6fxowXIRzD98NGixiOFjFUcrhNE0GcJJ1vIH1GTODHUWMYJ0Gl34zJEsGN6DVB&#10;HhMS/HaIkml8KiN1dEQQBzNjsQQXWxMGz5nCVInCk0zmo2lhxrR5hnzfeyhJQrbHOy6xSwRvZ/l+&#10;9lQpS40a1Ot/+4T8Sg4eYufeKlYmpjFQ7I2SvHfojOlqCddFIV4Y+7qLfdJlrLTBM7XoOWwSk2YZ&#10;UFF/giplTWBzqwjgeY6ePE9tUwutIoCtV29zTsTvkpD6jaZj3DlSy8ni7TibGxKXkMoiQzdmTTci&#10;ecs2ef1lLsn5VvJCdsk5f/DilXrppbz6EBu37cB95UomamuTuiOXbgm49yQAvfr4hk+/POP9x1e8&#10;EYp78uYTHZcuceL4Ic6eqOLYsSrqTx2j6WIniYU5ROxJJmDXWkL2rmNbYyFFR6rIPLCXssbDNJw9&#10;yz2l8NeDu+r13YiUDWws2EJ2ZQG2Ie5sLM9kZWakKlqTlmkz1mkm2t6L2FSRQ7IQoUOyH2Yprrhs&#10;D2TN3nhCdsezfOcasbUyxrOWYxJvz3QfAyZ7z2NW6EJ048yZsGyOWPVI9p04SnRmGpnl5bjKuCir&#10;P4RfahgmEbboR5hjFG/Lohh7PFJXEFuRxLZTuazbG8WicAuMVi4WS60UJ9LGd2uIaoPjczcJ7Yq1&#10;jnZhtgjzKKPJbNm/g6LD++k1aTR9Zk4Q0PJlWWK4uEwR7kAvZonAay82xs7Tg17KMpeBIpTTJjJ8&#10;ngbD9DSE8Gag77IEw6X29OjxDV/91JOvf/xZaLEnPwwfjIazJdM9zBlnv4CJjnKMlpjSwz4kiAHa&#10;Stm6GSiJTE2sLXj86Q2OwX44hfuSti8Xh7Ve+CeFox+4mKWb/RhvNJulq5aRVbedkmYZhBdOiAA2&#10;CQm2cLC1niMXT0ln3UNmzlaJtIfkx6YRl7+BoqpSGk+dkuj4LyG/S1y++1Dd/tbU2U7lqSOsTolj&#10;5sJ56JsZk1dWyp///h8+//4Xdx89pfbEcaK2ZeIiAmlgY85Upc7vgrlYLvegrqWFi9dv0H3hDG0t&#10;DVy4cp4NuTsE060ZPGMq/adOZJTOLMbOns2aTWkscnAiNDFOTQ1uamcvJLIIPVcHXENX0dzZyflb&#10;d9XiQ60iZDcfPEUpZakktvz0y9+carvM45cfeHX5jip27///2jvlWl9ntzqj+7pdSUkl4idi/6Th&#10;CPd2V3Bb6OXubrG8xbu4llvKtZxiroiAtWYWcqHhJKfPtKsFdd7/8Q/ePnlJa6nQ4Z59XBGLdUn+&#10;rqNgN+eL9qjLUFp37KZ+Wwn3rt39T12V1+/VBeFKNpLHbz/Sef2uEF4Hick57Kpo4OKNB0KEb7n3&#10;4jV3n/2n3X78UgbpGzU9mPuaMNZs3sJWoeTQjRvRtVvK1yJg34n49Rw/hZ9GThDLOYFecn+A2Np+&#10;UzRFHCerRDhg2jRGiwBOMTZigtiTwZOn0nvcJAZM0aBHrz6M0tDkZ6FISx8vphrqMlR7CloOi9TC&#10;WTMtFqJvZ4uNsycnLlzmuLTKoyfZVVVP4Op1WNm4E7QylpVrEkjYsgMLzxAJxqlMEAro0fMHZlub&#10;syjAA7NgL3pOGEPfsWMYNVepQSGCPEGT2Qts2FtznMrGU9Q3neOIEKAyEaIkQ2i5eIOOq3c42dbN&#10;DaH2O6dPcr2hhqTQFfgG+nD6/EUCfNcxYbw2aULnX6TfKmVclRx/n//8W8359+FXoW6h6I//+m98&#10;QsP4ecRw6cOG5FXsU5eqfPzyVsRPzunHFzyUvl6y/wBd16SPtTdw4ugu9u/Lo7x2P/m11SQWZROc&#10;HYVzii/ra8TGVqdT1FjF5cdP1PWmv8vnv37zlPv3r3P15lUhwgL8E9ayvXoXKSU7Kag7yIY9WUzx&#10;1GW8hxYzAhYwJ9iCxRGuLN8cSvrhQsLLNmCe4IrZBhc8doTguWMNZvEezFtjwsJYcUErjJkRqI9+&#10;ohUGqTaMdJqFiUDM0QtdlNTWCXyYqwXLp2hoMN/aCJcEL7HPGtikubJwvTULIs0xiDBldtA8zDfa&#10;oh1uyFjXmWiuMGJlUQyhBTFMNdNhynwd0vbswGydEwuCrPh6bB8JuhM43N2iJoj9TrkcN3c6Jssc&#10;mDhbm4VB/mjJ/bFzNHDz86Hv0GFCdOOYbL2QMSa6jBRHMWSuBrMlyK5JTkbZAtfju+/pN3IE4wWU&#10;5thbY7zCg+n2RiKEJuiKI9X2X0KP6JxMxhnM46v+vdUfZmhpwtVHd9G0NsQ63IPi0wcIyYjCyMcG&#10;p1Qf7LZ4s/VQGQa2Friu85QolUvFmSrOXG0TujtHsNiQ1alx6raf1pZT5JflES6P+cUJ2a30YfzU&#10;yUSuj+bBy+c8FYuavbcM94gAypp2U3p0H3ZysF19l3Pl7gM1+8WnLx94+e69RPDjBG2Mk5PhxByr&#10;RUyaNxttO1NWp22g6/5DsSa/8+nzL7x+91Ys9UMW2NqiY20pv20OQ+XADJg5mUETJ5JfcZDbz1+x&#10;X6hMKRDz+pffyJGoViPCvEdsqpJkQbE4SrYZZVb5ySv5/7sPPH//Rb0G81Ss9dtXH3nafkUor5v3&#10;0hTBU1vHeVX4XonwvRRqfHr8BHfkPe/sq+R28W4RPRG8HUJ824u4tK2Yq9lFdG/N5eyuAzwSalOS&#10;uSops5TFs2+FjLvF1l49cIDu/Qdp211J54F62sWWnc6VoCMk+PThM7XOxEOxu8/lOysXyu8/ec1T&#10;sedFe2tYaOKMxhQT0rcWc+O+kuZJKER+r7Ic5sWHX1UL91wGaZYQpnv4Guba2DLd0ECI2VA6URqO&#10;/iv4fuhIscOz1G1DP42ZIFQ4VuhKkz6TZooIyuMigD3HjVV3Yhi6uUkHnS/nZgG9J0xmiNZcxs3T&#10;Z8K8+UwzNsHUw53hEmgnivDNdbVklliQmaZ6zLNZjP+qtcQnp3NcROfMpetUHjtJ/u6DrAyNY/jQ&#10;WfTrOwNzO3+cI9Lw21IsRL+YabraTLU3Z0l8OAZijYZozGSCWO6x+vqMnm/A0Ck6zJxjSXlVE9VH&#10;zwgBigCeEtvZepGTnddovXxb2i3aRAifPHvJ4xs32Rjoh8MiAzqvXuHv/xcuXbvHyrAoEcrratZn&#10;ZUJOqQT46dfPfPjls5puTVmcr2QoMrV1YMZCA7zXruGFvFapJPj51w+8fn2Xt68f8OLNa/kuVRw5&#10;0cjZlkYaj1Wyv7aChtaTbMzfgeuaFYw10CAwO4KUI7mkVO9k19F66Re/qAX3lXP88tUT7t3t5vrt&#10;y6yOjyFVhC+vYg9p23PJE4e0bMNKRjvMYITdDMY7zkZvlQUuqUFYxyzDMXYZO47tIv7ANoyinLFN&#10;W4bzdn9W7FmHfZoHQ2wmMMpuJiOcpqG/UexmthOTxNau3ZHBWWUdbcZWxs+fKWDkw1QTHbzXB7Op&#10;KpM1++OYsmIuerEWzFgxj4neWox2m8Yo12mM9dZglLt8FxdtxllpMMJ4GmOMtPhh9FDGiPOM3LaB&#10;LTX52K7xxC85XKzzfkqbaqX/jBVN6qO6Ow3pP8u3pmIRvZJR2tMxtbFj+IRJAm3TGbFIyFLs7GSr&#10;hWotkZ9HDiVuSyqGtjaMmiW2eOYM+k+ayHeDhqgTJz1696T/lJHM97VDd5UTPXStFjPfzoZ+Q4cy&#10;dvJEJovCzjYzwGq1O3brvVm6QTpEgg8abvqsLIkguSmLtAN5Yn0k0pnPJaoknvzmck5eOUfzpTai&#10;d6axJiuZDrGvd0SIwtdHoiVUZ+3lhKXbEgLXhFJYms+9R9fYd7iK0GTB4YJkqjurKGgqU7f2RCRv&#10;4pNEu/efZYC+eiAd7jd1rdaqDQlY+rrJQDVl5Kwp2K/0oPR4NfmV+7n16Al/CDG+//2fQnEX2ZC1&#10;jYETJzBmnjYj58xmuvFCNuTkcOPxU7Et/0edWHn/yxdeiggr0VWZaas+2sTFm3e4+/QF9x4/4+nz&#10;h7x++4iuK53qjJ9SnEkpkv7m+XsetnbyWuzqG2mvzp0Tq6tMdJzmhQipsoXt6eFGHivX+g7Vcl2x&#10;ujuK1HZpWz5XtokI7hACVJpQYPPOMm7efMCrz1/UnIaPRPDv339Ky55qzuQXc/HYcZ49esFzEbd6&#10;ob9j5Qd59/Idv/4lx0go5OkbZWD8ysGSRlzM/LE2W0bM+mz0F7gye8ZiTp3uoluO36M374RgfuP2&#10;k+dq+dDHIuZXHj4mIWc7sTu2Ye6/DK0llhJFLZkgBOW1bh1r0rcw3dSMHkKDfYT+vh8zVuhqHn2n&#10;z+JHscpDtXT4XuyuUkTfwt9PIu0SpugvFPqbwbDZOjisDmeAdEDfdVFMXqDPoBlTmOdsxRRLPaaa&#10;66EhNniOwUK0xolt/XY05qYuHJPv23CqncOnOjhz4Tq2dgFMGLOIMeONmWMbjF96OXFyDC/cvc8y&#10;EYHJZoaME+qbrm+Iprklg2bOYoyufNZEbTTmW5O/t16tHVx3vJUjp0UA2y5yovMq5y7dpuXSDR48&#10;ecXdu4+5KMIbFxXHjtx8NauzEix+/+d/qwHjzW+//4f6fvuDT7994vMvr0Xc3sqtCNP791x/+IQD&#10;R45iuswNn6h16iLlL//4WwLUX6poPXxwSwLVc9qu3eTKPWXFww1WrF2FV5gfB880kHOwjJFzZ+IY&#10;sUKEr4jsxj0klu3k4uPH6rY3ZQnNJ3nPz7/+Ihb4Frce3ud453nid2QyUUeH6KQUisSWWoR4oCE2&#10;dor7HEZazmCuvyl2cV4E5kRgssaeZcmB7G6poeRcNV5Zq1mc4sTyskDsU10YaTqdwXrjGS/W2Tje&#10;Buutntgm+eMQ6seWnTLmRw3HJtwFv4IwVpavI+7QJgLlvsNWL/QTrNAXAVyS5s7cECOGL53MYPsJ&#10;qpiOcdRktMUsvhvfj35aSrW4Gfw8bhg9fv6WAROGsX5nEn5pISyN9UZDNKWmpQnHlX5C+D+ipTeP&#10;UZOmsrawiIhdBUxdNA9jcXbzFpnQb/Y0BhrMVCvjDZo3U90+9/XAPngH+hO9PgEdExO14FkPscLf&#10;KZUv+0jrPUA+92f6TRrBrCUm9ChsqMUvcT369rbMNBL76SIqbqYrJyGX4LwYxltrsXCVHQl1mUTV&#10;prD5VB5eG1bTTzr80Elj0XUyFLxeSdjWWLIqStiQl8OJS118kKj4u3SA81evsae+XpB3DiOmT2BH&#10;mdi2R7coKcsgpyyLjQWp5NcXsefcHnKPFrJqSxxLg/yEBM6L/f2N52+ei117wmWxpPtFCCy93Jhn&#10;bcqIWZNxDV/O9oYysa6BRCVu4ODhw1Q2n2Lb/kr8IqLkhI2kr0SSgVMm4RcZwaEzZ0jZsUNI6BnP&#10;Xz/l6cs7QktPeftZ2Wb3p3qB+46Ig7Kc5tnrVzx7dptXL65w40aHvP4ND54qpPWRV3J7v6WDZ0J5&#10;z4+f4rkInjK58UwGwNP6I2r+vftiW++IDVLa1cIyNSPL5Z0igjuLuSQkeE1E7+L2Us4q29YaT9PV&#10;de0/9PfpMycvKpv3O7glInXv4lWePn3Jh7//i7uPXnK0tolXr97z+Z//xZtPMjBEyB/L/7PSStAd&#10;ZY72MDOmjVjIpLGGmFsEsLOghuv3nom4iwU83kLt0dNk7iyh+84DGtvPU3iwhupT59hUUsRsx8XM&#10;9XRAz8VZouY0+kydhnmAN54yoEctEFET2/P96DEM1NRh6Oy56mTHQLG3Q0Tovh85msmmxqxI3cRs&#10;6aA/jZsowUdXLaBt4eWBrW+gWOcZasbxuU6W/z8BnGI0FyMRLc0REqi+ncQPPYbh6hREa+dNNY19&#10;s9jT8gNHmTXbmmlTrZiotRSrNakSZPPJLa9Q9wMPmjmFlKJCjJY6ybmeIsQpNnymNt8PHs+MeRbk&#10;lFSxu6aJ2uYWjp7tVLNEn7hwlVNCgWfl+N649UCOv9jha8qlj+fcevaOuxJgFLFTdmEo9Zxffvik&#10;5nn8qCQl+PUdHz6JML17yOfP/8lH+Un6+tHzbWguNiIgKkJd+PzXv/8PT16/445Sne/XX7ktwbOs&#10;toHD59pkTNRh5u5AQOJq9F3NicxOJvdQBTsPV1NypJ7XQpZ7JIhuzN5G9+27fP77n7yRz1f6yB0l&#10;ecPTV3Q/ekhgXBR1p8/y+R//wxmlvkz3eVYXrMcq3gnH5BXorbRjjOVMxgh5LVrtgLZYXP1gS1xj&#10;V7DjyF5SKrexIm81y7b7MXHJLAYZTRDxnMdY+ZsBs4ZjucKF/hNHqM7Q3H0pdtHuBBStIr42gZjq&#10;WByzvJm2cj6Tg7TREbtrneCIR7o/Gr5yDmwnMNhqEqNMNeg5YThfDepFz4nD1O1r38r9r/v3Eqv6&#10;LboWBmTu20FCfhrT9LXwSQojq64EYw8rTFxtmKCpSXBqBtuPHsXQcwkmS21Y4iKCrafJNEczRi2a&#10;yzA9LfqKJigUuFj6r1LRcercuerOr16jxvJNr/5812sg3/cZzg/9lB0pffm6dx967G1qYF16GkMm&#10;jUPDdA7znIzYXlXMkbstJFVmMXzeRIIzIslqEXFryiFgezS9J46m35DhjJo2SbDdm7hdgpyeVvhG&#10;hdMhNuLjX//gtz//4rc/fuHum5dEZ2YwaNpUxkj091rhS/3po5TU76H8+D72tdawo66InLodpFRs&#10;ZWmYF2YeDqSJUP31X/+r5kLLLCgiQ0jo+pNnaqW5OdbGzBfrY+nnSKYcqEXOdujozsXKaQnWHm7q&#10;FrY+Y8fKa7XxXBeOxiIjFjksZbfY3o1iFc50XuDxs/siavdF6J6qSVM/SGdX7PBz6ej3xSo+efWO&#10;l/Ld79/u4nzrcV69lY78+IVaB/iZ0Nmds+d4cuIkj5QJDiX/3sFq7laI6O2u4FbpLq4VFHIxP49u&#10;iZyXcgu4tFNaXgFXFQEsKuNqQTnnckt5LoNPSbKqbKB/8f4z7Tcvs/1gIWlCybdfvuIXReiEPhTr&#10;/fDFGxmMylKKP9TlFcrSoLfyf+Xvuq7eZ1fZYRKid6KrvYRxY/UIjUxjc3oZUXHpFJTXkpm3l/DI&#10;jXgsX8ltsWy2y5YTGpcklvMmexqPkyLByUqCj85SB+YsdaTPtOlidUzUSwmOiWswWOXNdAtTeokw&#10;jpirxw/Dx/KdWOCB2nOZYmGpbie0DvYVaxTLWL0FjF4wF5tVftit8KPf5JmMnbuA8XpzGC2d3NjX&#10;EQN3W7HImmgsNMRLvtOqgBhsLZeL5Z3O1uwi9XprZUMzZ7uvkZJVisYsa8ZNs2aRXyyby/aJmJ3C&#10;3ttD+utB4rftoOeIMfwwcpTYagvVog+eOBM7twAS0ovYW3uS+hPnxP52iQBeoVlE8IyI3lmhvnOX&#10;rqmTL23X73PhptDZg6cSdMUSC7G9+/iaVxKEX715o1rQF+8+8v7Ta96+vc27N/d5/eqhmvFZCZ6x&#10;GWlMN5+P80p/ms61y/e+JHT4iS/SZ/7873/L51xkedhqPENWYeXpyrylpsTkb2G+w2IZOxFEZ6dz&#10;/eVzfhOH8uqd2G35O2UH0xHpa8pylxcflb75knvKZZr3v3L16VMityZTefyEEP4DnolVzqvewzyh&#10;vkWRSzBb7YiGq75apMg81IVhC6cwwHgcUxx1mWShg0v8CtKPFZDfugsrZRtcvCeLQu2YZK9Lf42x&#10;6m6Q+bbGhGZGk9WQS/n5/WKfN7G6LJzUw8kk1W3GIV2oLURfmh5z15ow02c+Q60mMmrJdIbaTGKw&#10;+SR+mjqcHn1681WfnnwzsBffDe7zHwEc3J+v+/6I2TJ7Ktvq2XmolA3l2VjELyexLofFES5sPJAj&#10;QdgD7w2bKJfjYLnKi7m2pvivXs33/foyYPJYBk+fxDfyXj9NGMnPk8dh4uSEb+hqxmppilPUpNfw&#10;0XzTcwDf9R7Ed32GiQCO5KcBo/hp4Ch62AW6k1lRRlhGItFFm8itL2P/6TrqLh8XJV7N4DkTicxP&#10;IjQ3lmWbVjLeQJv+YnnGSqRdEuDGnvZDbG8sZUVSJA1t58S+KRfh38tAfasmLL344LZEtzQRVwMW&#10;2Fhiu9ydvPoK9nU2U9ZaR1ZNsSDwJiJyYojMWc8cOwNV9deLj1euAz4Uexe0LlqsyhXyhar6Tx+P&#10;oZsVC92tZRBOxWNdMLMWymBTMuqOHYGevYVEVkdmmRii52BFcmmBPGbL8jXhnJYO+Vg65AcRvHdf&#10;hOTev+OXf/wlFkNZOvKaW09e0HnthtrRlWivbDt69eqN0EGXkOIHHrxUFlr/l9jR52rW40dCfneF&#10;oJQsLdeE8q7mFwnl5f9n7+727ZzfsV1ud3BRLNUVJS+fQoBKCqp8IcK8Mi6UVNAmZHZeKOTusxdy&#10;3D6ws2o3QZsiqTrZzKPXb3ny8R2nLrdTemg/7Teuc+HGbZ69ke+ulNoU4Xslx/vByzdcE2vfdfsR&#10;YZHpzBTbO3acAYaL3Jg+yZRR/eewUM9DbMx+NmUVMEfTBAOtRWhozcfG1YvSg7ViJx9zXlpe9SF0&#10;HZei6+rEfFcXhs+Zq15fM47wxGHLWgKyUxg+fx7jDI34fvxEfpTWe6YGIw1loHl7inswxiE8GNuQ&#10;IGbZLSZoy0ZGz9Xhp9ET0FlsL7Z4lljW+eoWKn/pMwMkiFp6uMsgb+W00F7z6U72VR+l+vBp6htb&#10;qDhYz/FzFyjZdxhdA2dmzHdhgUMgm7blcO/xVQp25bGlsBB926WMnqFNz1ET6D1mogT0GUyfs4BT&#10;Qnqr129mY0YBdc1tHG3ppFHe70z3dc5fu0fnnUdqmrPdx89SLXT4RI7taxGzt7/+xusPL0UAH/Fa&#10;AuXjR/d4LMKjFOD/+Pk9r57d4rm65Oqamo387/8Ld1+9YlNRLnOdLbDwc8MvJop3v/4pMPBPfvvn&#10;v8koKWCG8QKGTJ+sDthZFgswdLLD3tcXu+U+TF2gLwHckzvSF97/JtZZ3MAb+R7KNUBlAfRTocmX&#10;7z/wWG6v3n8m9vgBzmsDGLdgDltLSig+Us2SaG/MY5xYkrAcUz957zXuatIF14QVLJfxbBPkzEKX&#10;xfQcP5iF8nz4nkS8M1aSfDAHv63hBG4Ow2VdAKMNNMU+/kzEtmgK2orY1LiJDXWJbD6SQtqxVBJr&#10;NxCYF4JRrC2aqxeiGWLArGBDpi6fxxjnWQyxnshAi/HMWSEBU2MUX/UW4evbh6/6ih0d2Fusak8R&#10;2QlqHV8dt0WUndjD8g0r0VhiiMGKJYxdPJtJi7Vwi/HDIsiT1Xk72d3aziJfN6Ys0iUkIoKRcq7V&#10;2V5ly9z3PwpljqKXgNywqdOZrDWHAeJWflCWY4n9/a7PYCHAwXzfe5gI53C1/ThoDD2UbXDFddWE&#10;ZsQRsHk1abu2MdtqATMX6+KdGCroPJsJFvMYKR5b28pUneH7vqco7/AhpJRmiogdZMfRXVS1NYml&#10;aqWivlG9dvLpt1958VopNvOG6G1bcI1YwdJAH7GwLhQ3VVJxvpGKjkZidm4RAo1nRUwgazZHEpIW&#10;warN69AQAdu+Zw9HWtvQt7Zm7eYkjN2dmC3kt9DNGk17Q7UQ8zgR5F5jRjFg3Hg8QlfhFRNO6OYE&#10;Zpkbih0xJjonA8/IcBFBa3zCwrn16CkfFeJTLmT/+bc6waGsQzwjIqRkJO66eYu//+d/pdMphdjf&#10;8+LNO27cu8MN+bsnYn9/+eOfPBYCvHeylYfNJ0UAq7hcWMql7QV0q1vXlN0b0pRFzKr4CQHuLBTh&#10;K+ZyXokqhJfzyrlSsJv2gl2crD4ipPFazXCjrPSvaRardvqUek3yxZcvHL/UTtXZwxTX7qHlyiWO&#10;tXVw9e5DnolYPhRBVpJ5Xrim7F54QOm+o8ye48qAfjrMN3Bl/HhjJgwxRmu8PeOGmbNk2XqyK2qJ&#10;j9zCjF4TSYxN5tK9x5xo76Lj9n1WxSexwNYBYzdX9J0dZHCFY+jqxnyvpdhL8LNMCMBJyT0X5MsE&#10;IyMG6czhm9HjVFL8Yfx46R/WLHR2Zo6zDXEleSJ+m3CMDsVULPCUhcYYe/kw2diQaWYG0r/0yKnc&#10;zZrUVFYnJIk4naGm4Sg1jc00nmnnkASGg2JbG46cJiOnhOmzTJkw1Yy5Rp4YWXqQnJZMR9sRCot3&#10;cLyrG/+o9RjaL2WU2PNJOrqcbL9A4+kWjrdd4NLdJ2zOKcRnVTRRSVmExW1m8/Zi9jecVPcHt12/&#10;S5ycC7/EVCHE8+q+XsXqvv/4lPdCes9EaF+9eqqmXnspYvdBqUOjTEbcuSYU/oGbD59z4vwFDp0+&#10;ydY9xSzfFMbSKB+sfL3UokXKHnflGOtam6PnZsOKzXEYiZ2cbWXOzyNHEBafwIlOIdML3YTExOEX&#10;voYH0u+UiT2l/MIb6YuvP71XqV/JpK7UFWnquEDFqcM4x/riGOmHbeAy5jmbi9iFob/CilHGM+g9&#10;foicp1loOy2kj8YIxizUZOkaX0I2xbAudRMuIX7oLzXj637fM81YW02U4Crv55EUjMuGFczxWIRV&#10;xBLSGlNJPZrMpoYkkhs2sbVpCxvrUliZH45HRgAOW30wjXdkfrAJU93nMMJ+Oj0XDme2v5Gar2+8&#10;qY46+fB1L2Vh8k98178P3w8fyFC9mUKbeoyz0WJJuAvrchMYZTgDc++laFsaYBXohLXvUryjVhOW&#10;n8/u9k7sVwYIZS9Q9/5PnDidHt/J+/6kTOB+xc9jhjNg5hS1YHuPr39Ql8H06Nmbb3r359veIn59&#10;hqoW+Md+I/ix/wi+7ytkOk5bk9j0VOq7zmK30k2oyZiorI3Yr1KKGK3GQKLEJOsF9BorP0isZP8x&#10;4/nm+x+Iz9pMRWst+aLcFeePsLliJz4xqyk8uJ/P//yXOpiVQkXNFzpFWONZmZVI+p4ilkWuFNqM&#10;p6K9kZ3HKojctom4rCRWRgawOTeFytNVFB8qprxmn9iTSywPCUXLSMTM0giLFe64Ra/Ed30YQWkx&#10;aDgasshzCUHro4hKTaHpYrc8F4mj2C6vyNVihRZi5bccMy83BggmW3l6qhk5lOt8SklBZQLk2v3/&#10;rNd6ICR16MQpTinLYK5cVwVPmQW+9+AWb98/5cLVKyKez4QY/4snEn3vNp3l8Wmlelo9N5UaEfkl&#10;dG/PF+FTdnEoCQxyuSB2W821l1uoPn9FzdBcwiUhwMuF5bQU7ubF3ad8FkJ4KcfrhdDpS+nkz19/&#10;pEMo5fLl6zS0nKKguoKjna1cuHObs5ev0t51hfbOy7R2XaNNCOdM2xUON3eQkFyCk1sCK1am0HHl&#10;PhHRmfT5cQZmi3xZtjyRpV4xxGbmc+xsN4Ul+9VZ4He//YMHr99zRt63qLaWgPj1bN1VJiRYTaxQ&#10;bJKQhbK/1mTdMqxlUJjHBGAZFshEE1PGGprw87SZTDCzYLSRMfMcHNCytJBBtJadTfXoONsyRqL1&#10;AldHQrMyMAzwY57cn2Awn0mGOqSV5XNKjnWbCHjtkZMcqKxjvwShQ8dOUn6gloKi/ZQWVzFvrhXT&#10;Z4jFnmrJmCmLmK5jxlaxvHce3KW5rY16EbnF7p5ipfVxWRlMwNoI/lvJoiL98IGcW8WefpDA5Ru2&#10;nmFTdNEytGXp8lCiNmWzUYg4PisXz6hEVqZkUCyfr0wYKTO9r18+4PnDSzy8e0UtaqQEpe678tzf&#10;Sr3nX0SYvvDHf/8PVY0nWLpChCjcF/u1XthHebA4RCEte0oO1dLY0s7mHXk4B/sRXZhC1tEico+V&#10;k39kP1P05uG1KkStffNOqO/LX//Fxbt3abtxTQ2KH375B13XL3Phegf3novovnjJLnnPA6eaCcuO&#10;x1oIT9fVggXO1ozR02CiuTZzPE0ZbjCVn8cO5psRfdVC5UPnKUuPjIQCw4S8I3Ba6UPYxlhSCrbh&#10;E74SPVsT5loYYOFjS3huDAkVW1ixfS0jzCewaLUZ6cfTSarfwPqq9azbH8Py7AAsIu0xibJFJ2QR&#10;U331RPimMNhsAgMWTaCX/kh1TWD2sSKGzROhGtSX7wf0E8vbm+9HDGbQnBm4pIUTWZOGT+FagndG&#10;4ZkYwFQrXb4Z2hNHH1cS81IpOFROyIZonCPXsb/zCgFx69XiTF5rQhiiZHQWAvyhd18sXBwZKzA0&#10;eM5Mvh8yhO+UZKg//izWV2jzx97/sb99h6oW+DsRwh/6K1ZYBHDw2DHoWxhxuL0FE5cl/DSqj9jV&#10;eTiuXk76wVzWl2zBJngZPw8ZwHidWdj6eUrUTiC3rpTth0sob6mh8HQ1W2qL2VCWKeKZQt6BfZRW&#10;1VAlFtFfxMkiwJ3ajhN0CbKv3pJIYmkGfklr8EpciXO4Nx5h3sRnxnGw4YAM6FPcu3+RD59esnNX&#10;MZp6uiyysSJjdwlesWF4xKzCbJkjnhErcQzxkYh9TCJ9LWXVu4lIS2FpcADa5kYi6mlq1fsRmhoM&#10;15yJpqkxy1av5ui5NrE4ynKTN7x8/VAE7gp3H9/nutjfdWlbcAsO4pzQoLKW7rVE3vu3Onl4s53z&#10;3SKMV2/xRQTw9VMRxsbTPD13jodNTdw7JCK4e79aD+NSQTHd+YV0FxTSVVBAp3Jfsb8FQokFYn2L&#10;Srlasotrpbtp3XWA65dvqQWun7wSuytR/8mrD5xtPsfZQ01U7qnipgixci2w694DUkVMDxwWkThW&#10;TWTORvX6T8nuKsp31VG+u56EpEKcPWJZ7h9L8YF6qpva0NKxwn9lDE8//YP2m49lcD2jZl8Te/fU&#10;CmH+KoT+Tk3v3/3gAXtPNLFomQvrs7PEdl9n+4EqdtY1kHSwHFOxVhbrfbFeH8wCb1exSIaMNVrE&#10;FAsrNB1dxbo40nvCBObaWhFTsh3Llf5ME+IZKZ1yhsUiApXzIRRvtWYl893+01m9YkNxWhXM6e5r&#10;VNUfp6T8IOV7q6ioOUKaIkwJmViauTNkkBbjJixirIiftYv8vbkTa5NSyN9fSe7+KkbN0mHgmHHo&#10;mpmyTCh/9PSZ6sL5f/0/8PbzL7x8+0YC198kZhdg4RnExh1lar2Qwj01pMhje48ep+POY1qFBKtP&#10;nGFbWYWazeX9h3fcvH6R23ckCIqVrTjSyGV5XKliqCRBfS2ipbTaU2dYJv3SInwpJquVAtxOLPS1&#10;ITA+ipPd3WoFOaWmTObuUgqO7ZXxIuOmrZyqrsPsbm6gqKZGJb63X4Q6f/0Hv4twv1HSwj28x51X&#10;zzjc0iww0MKJjpMiztc4fPacBKsa9L1ssYnyZkmMP1bhy1guguIYJ8Fu62pckoMxClwiY9cDj+hg&#10;Vuckis1VkpdsJnxHAr5K8tRoEeT8JHF6KwjNESosSGaetSG9BvfB1n8JGw9sJrQgmlGWU1i60Y0t&#10;Qn6bj6aQ2LCR1XsiCCgKwzUzAC0PfaG5cYy0mk7fRWPprT+awcaTmGk9l0Ch4QXOViI0fflWBPCb&#10;viKEY4ZhEOzK6trNrG5MZNW+WFZlRuIa7cNcD1Omi/ucYqyFT1wQ2QfzWJMcjVPIKvKPnSBBnFWf&#10;saMIilmn7gfv2b8/A8eOxlucn5HPUkbM0yJ4UzK2y/3VZX09vvpOBFBJ0NtHFcHv+w0TEh0oRDiQ&#10;H/oOo4f9cjccljlTe7IZz5Agfhjan/GisGMFT0397YjamUzm3nIW2tszdMZEglIjyDtaRqESwZrk&#10;9lQF2c17ST+6B9eoIGx8PdCzscRymStGS22JSdlIrFihwn27iU7aSGDCWrbsKcBhpR8uUX6Ep0eS&#10;WrqFkobdEt0eq0sGnj29xfWb3bRd6maJhwdaenqkCwI3tLVgv2K5IHG4HIgcDhxpEBI6TcsFZatT&#10;Iy7BK5iyQBcrd2ehgLVqdbeBUycx1VCPifPmUrD/gJpV48Ovv/Pm3SsePbxI94XDtErHUlLYh25I&#10;wsTJkUi5vfLgsXot5s6tqxyrO0iBCJpSLOeVUvP31UduNZ7iuXTEB6dPixg2qXnzru/Zr2ZZvlha&#10;zuXy3VwsK6OrpIzuknK6i8q5WLSLyyJ+V8v3cmXXfi7sO8QZGfjK8ov2C5e4Ljb2wukujh08RqBP&#10;KGujNlK0t5IXv/xOwYEaJmvoMV1bV8g8BOtED5w3+ZG5p4SsbWUUFVeStKWM0eNMGDhIm0kzjfFe&#10;JZE6KAqvFWvYWVHF3iOnOHDgGIlOERwpqVepSNktclN+p3I96eCZE9gELFcXkB9WSnZeviGW+QAr&#10;0jdhvs4bt61rWBwViJaLA2OMTBiuu4Ax+kaMM7FgltjPftNmqNf7DJe7MtnaFJNV/sx2sRUCXMoi&#10;/+V4pW3EYs0KrFcHMnuJBQ5hfkwzWSgEEkl6ThHJqdvIFSreuHk7/n6RGOk7MHzATAz0HFlo7I6V&#10;vT82rkFYufkzx8ySnqPHMGjKdH4eMUZNturqvZxxs2bTe9hYxk6ayRkJdr//9SufPr7k/uPHxGXk&#10;krHrIPmVh9mQlUeBBJgN6TlUnjzNpQfPaL9yixb5zZfvPha7qRTB/8LL9+94LBR5XwLF4bZW9jcf&#10;U7dkKpMbygLoa48ecUCC4IaibAyDbYSUl2IW4YhFiCsRWzaTUVTCW2XmWAT4+MWL7DrRQISQm+5S&#10;fYxcLJk0R4sIGbBvfv+Lj3/+l1js37nz6AGXbyj9v52zVzpIyt1KVnk+5y6d5/6LZ/JdXrE0MBB9&#10;DzsRWzcWJyzDLTuYZdtXsbI0Fl8hN4sYOV7r3NFxNMbUz5HEvdliWePwSl2N2/ogtJwNMPS3xNjH&#10;EtMgC1bkh+K/IwzHCF+8I4PRWDwbs0gbtp0tIrEiTc6lFatKwvArD8J1hzeuGctZWRyhLq/5fnhv&#10;vur5DYN0xvCjRn8RwXHYJ/gwYOIQfhrWF9tgL34aP4yv+giV9evP1wP74rghkJhjW1iWGyQOYgaT&#10;F8wQAg/Hbo0Hsx2E5GN8CNkWSXxBEi5By2Qsx1IiziC3to7hWjNx8PeRvrkbfTc7holW9Zo5kmlm&#10;uowTd5FUXCLj2E3EcRizFhgL7Q2hx/e9+K7XIH4YMIJeQ8byrXJNsPdQelgFuuC22peG86dILMhi&#10;0ISxKNmh+44dieZiAzTEb9tL500pyGOu1UKWrQ9geUIQuQ3F5BwtIPVQNjkihskHC5hmKMotJ3T6&#10;gjlYLHdgQ24au4Qecsry0DEzYs4iA0xd7alvbZFOc5ykohw8Inwkmu2mqfMclx/cV/dLfvr8iQuX&#10;uznZ2UVZXT1HWlu5Lei/Y/8+QjdtZEVCHGvTUmm5clU6xBO27MxhlsECZujp03fcSFbGRYtdX4SG&#10;oSEjZ89kmrE+i0TYcnfvVlfyv1Ls5isZ9JfO0tx8gGsicsqe0Ek6cxkxfbpYRW81I7WSifqXv/7m&#10;1dsPWFstoe38FV59UsTzM1ebTvP4+CkeNDdzRyjpxt4DXFHET6mQptyWKbcifNIUEewS4euS5y7t&#10;ErssonblQB3Xao9xWaxf5+FTdB1v5VbXTZprmthVVo39smBWxW7Be0UEju4BDB2tyZChc5ky1ZC6&#10;s2fZXCNBJN2PoOIEViZuxDcwHivbcAyNgpg81ZoZmtYU7z3Kme47dNx4xLGOSxw+18VRoctjVce4&#10;cumWuo7u+qMXKFXzmi91UNio7EbIxdjFmYazHVx99JKG9i6sV61glKkuDrHBeKbGqNXXplvaomXv&#10;yGRLK8ZbLmaCpSUzFtugY2enFikyDfPHIWktRqHLmWkrFtlwAdPtLDHwcUfb0YZZ1ibYCcHrLrHG&#10;zNkDT/9QIuOS8fRbzcQpemhrmzG432SmjNNn/hxbFpq4YmzjjamdD5YigDo29vw8Zjw9R47n+2Gj&#10;GDtDEz0jU0ZMncmMeUbEbUjhbMtJfv/9FZ8/PuLq7es0S5DZVXuYcglWzWfauHjtJjfvPOSO0P+9&#10;l295+vE3br1895+0WGLNlWvZbyVgKhULLwuNFTXsJ3BDFFnSj56JO7gqdJ4uAhccG0tAQiQGAdZY&#10;RjlhFe3OQiGoxB05nOq+IsFL+sbD++redKV0ZvbeXfQZP4qvBvZh7MypbMjeysmuLirFMR2TPn+y&#10;8zxnutokWP/C/TcvCE+OZ5GrIy3XrqpbHpXZZG1TU5aE+BJRvAnbDV6srIhj9f4EwvZvwDlNAkSg&#10;OX7ZEUw0na3u3PLeGE5g5nqCsteTWJ6FZbiznJvFhBWvI7FxE3HHEomqTMA8eimx1cmknxTB3Lua&#10;oN2r2NGyk72X97PxsJBVlgs664ywS3HHKdGLhcF2mIvAzjadT9+Zw/HdvJrwXZskADjx1Q9fqbVE&#10;plnpM1Zfix69fuYrxQb36y2ipylU6cO3E3rTo88PLLA3IUMIdYz+FAGj5UKxQYSXR5O0J5nkonTW&#10;paZR0NDEwfMXMBZgU5bDrUqOY6LNHKY6GzJerP9o/VlMEZ1Zvm4dI6fPYmNuIVtK98rn9hMa/JZv&#10;e/bnGxFB5Xrgd72HiD0eRI9pJnPREssbk51EtdjUkdMn8/VPPdFaYMhPQ8Qrjx5C7/Ej0BeqW50a&#10;S+aBfBHKrSSUpbGhaguRu+PFImWoU/pjpk9h+hwhABszItLjcAlZRsyGSHZU5GO53ImtRXkUV1fS&#10;efu2WIc/6JbOsNjDhbKaavVisdIBXojoNLe1C8W54SoW9uTlS7ySjvhK7FqH/F1yYQFhyZtYvy2b&#10;tOIiloWE0nPESHqOGsV4rdnMtzAjOT+XoPg4xunOYZYckEn6c5mgrY33ylXS+atVC/zmyxeuivBd&#10;vnmNv/73/6H8UAO9Ro1mpr4+3/UbgFfwKrbm5lHd2EznzXv8IAfNzc2bd0IGryVK3zjXyc2qeu5W&#10;VnNFbK1SpU2pq3GxsERoTwRPmiKGl0v3iOhVcGlfJZfEUl6urOXaoaPcaDjB9WNnudF0lrvNbZzd&#10;U0eCENvm5EwaTrSzPr1IiHQbQZEZ9BuoyYQJ+nj4rmP/obNCSbV4rlJSqkfgsTmU7D37SNxSQMKW&#10;IrLzD7ElZz/7ak7T1HqVs5fvcvHRKy4/filB5LU6y3n33Tu1cJNS3e726/dCNU1sr9tPUFYiK6Qf&#10;BKUlsj4nU6j8KFkHa3CKWouZCNk8Lzu8tsZiErSckXP0RNjs5fGVaC9zRz/AF6PlPmiLAE6zNmNR&#10;mA+LxVotWO2BYYAns52WoLlERNPOmgVigWfbmWG+wlXd3ZO//xBlVY2c7rqBV2AMfYT6zKw9SUjM&#10;JsA9CistRzQmLBSBc2auvh2eoTFsFKrWF+s9aNIMofyZ6szvmJlaTNLVY6zmHPZW1fDnX5/USYwX&#10;z6/x/N0LTku/2iskf2zXXs5IEDq7+wBnyw/QvLuSZglILcq5ePyCG09fiPC846G01mvX1a2aFc01&#10;pFflEZwSx7aKCkpqaznU0oKOhSVDNKYzyVyX+YGWmEQuwUQssG9mNN5igaO2pqulKX1j1nC85ThP&#10;xY7v2L2X0RoaKsXEZW0mfXc+a1ISJGgbEpqyiSMdHbz+7Td1Le39l68ora6m+GClmhHml3/9m9vP&#10;npNWWIhjqD/bjpQSWhyP7WYvAsqiWFuVJETogmNaIAE569XdUlNM5pMnwe3Unatq/eDeM0cxxXY2&#10;AQUr2Xw2lTX1a4iojyGuLoWl6T64F6xgXUMiYYeiWXFgFd7FPqyviyfjdBb+ZSHMizFBL8KMOd5G&#10;DF44Di23BSzws2CY2RQ123T5qSos5XO+G96fnyeMYKSRFtpLTegx8Cd+HDVI2jAGzhrPzxMH87VY&#10;4696/kBQQhi7Tx3EJdyLFdsjCD24ng1HN7G1MZ3MQztJKSkQ7TlEZft5ZpovZOZCXUJTo9FcboRu&#10;kDWTzXTQtF7IdHMjZhgZsy49m13HT2Pq7om1xzJsXT356tuf+eYnEWBp3/UcwDc/96dH86VLEoHt&#10;JeovJmbHZhFDfcbP1kRz4ULx2qOZaKQrJ3iSeOgeTF+oQ/GRClZvjcFrYxAB20Lx2xmET2YgsXmi&#10;+h6OzLMwwWOlD3nVZaSX5BATt47dRw6ycst64rMzKBQBUq4NKtvKlAzNR8+1qimuvvz93+xqOkz4&#10;tmT03W2ZaWKoCtyN5//ZgXFbonTpoTq0LS1Ytma12nmWrQ5lwWJrGQSTGCXf2dbbC32rxRjY2rJ2&#10;82YGTJnECMHlGUKAfmvWUCO0VnfqNFcfChGda+flp1/57V//S8nBamw8lwnBGjBGR5teIqjKrHKP&#10;nr2wXOqIqYMzPw4Ske03kBwRul/++//y8PJt2neUcr2wnM6sXLqylckP5ZpfMReLFQLcy2UZYFf3&#10;VnHlYD2Xahu5UneU6yJ8txrPckdE75YI3RUhvwtN50iM3sRyrxBqG89w+GwXRVXNVBztIGpTEZpz&#10;l2Jp5c8SR1/MLL2Zp++BgYkH2/ce5PTVa+TLYF+Ts4Wi+hoRtkdiy15z5e5zLt17pi7xuPfqg9jc&#10;N2rxpmfvf6Gkvg6X6FXEiLUqPFSFe1gormtDKTvZSGr1HmL3bid8ZyphMniNnZaz0N0bl9hIbNf4&#10;47YxjIiCbKabWfDD2PGM1NNlcfhKTEOC0LBXCto4oS39yVTsrWGYJ/NWuWGw0ov5yz3keRumLjJh&#10;mLYWs23NcE9YhZm3G2n55Rw+082OkiomTjPih75TWRmZRPm+w+SklJHsvYnRvadhYrsca9dVeIbE&#10;sr/pDCvWb6Df+ImMkOBmssyLmcaLmKinh8ZCEwaPGkfa1k18fHefB3cvcuFCB41793GupJROIfLO&#10;glIuFEigypf/F5TTvnMXJzIL2ZdXxtHT5zjR3c3xC110XL1C9/Xz1DZXSvDNwELII7+yktCkjfhF&#10;R6t0MVr63nxP6XehNhhH2rMgxAa7WH+8pe8nZGZzsOkYxXUHWLc1mr2N+6QfHyR5505WxkerJWTn&#10;OwoFuzpJsFtHfE6OOqutXJtVlkFdunNXnVT81/+LmoFcuSzz8N17umTsKAlYs+qKSajOwiUzSN3j&#10;61OwRgKPq5CcO8FbNtDYeQH3deGEpG9ie80+BmpNwDc6XB7zY93eWIILV7Esy0/d5uqeHsy8FRZM&#10;cNJGP9Iaz6JgIhs2EFIVhUuuN8Hl4SzZ7Mr8SGMRXDeWbQpggeMiZlnNQ9vbmGle8/hJcyDZAklB&#10;KdH8MG4Y3w4V6powiJn2BoyYO4kBM8cyePZ0vhs9SF0P+JXY4R69vsPUx5o9Z2vYULIVly3+bG3d&#10;TvyRDaQ2b2VDRSpbK0qpu9BNvRC13lKl9vNYondsIqgwitGm07D3WsKaZLmvp4mp9zIqWy+wQc5x&#10;ugSbY5euErYpTbXB33zfm6+/EyH8oSc9vvuJHmdu3Sa1qBCvyJUEJondWuXLFH1tLL1dxca6ERC/&#10;DnO5v3x9KJtK0ojIimF5cgizHOdhGGIuB9uWlXmrMfdXcvT/yKBpY9E208M/ZrUIkTk2EvUL9haT&#10;sa8Eq+XeagWwx2IFlMSSytavj3/+qa6tUmYhwzI34J8difEKJ5aLjd19pJ7ddXViIaq4JfRyQail&#10;vL6ePY1HWRkTi2eAP/7BAbiKrTJ1W0pu9QF8IyPoO2Y0UelbmGpkyHfDBvPT0IGc7epE+RcWm8Bq&#10;aR///FtNDHDl/lPMReC+HzCQwVOn8O2QwWr1qL7jx8vgGs/XvfowZNJkNGTgDp48icmas9UFrh9f&#10;f2J3UCTnN2eohYS6s/KEAEu5JFb3YrlQX8VBrknEunawgcvVjVysb+JqffN/xO/IaS4faKC5tJrS&#10;/H2sWCW/xWcNPoHrhfIiCY5IYVtpHUkZpSw090R7vgPjJhgybtQCZk5ZzNw5rmhqL8HePYjcA9Us&#10;jQ7BOjqApKIi2q7e5Vj7RRrPddN69Y6aIebVp9/UTDDXHigTKm/Zsr9cKMFbmgfOkf6cuiiD/N4j&#10;7siAaxJ7tb2hUjrjMZKlA+mbezFq6iJGaxszY+EiZluaszwxhpjiHcxQFpxPnILTugiMg/2wWrOK&#10;xSEr0PNyxVToRC/QBf0Qd3T9XVkY4MM8ofqZFovVYjTjDXSxDV9O5v49NCuV2iQgJG7JIzxqCxEJ&#10;mUJed0lNL8VwlgNxfolsTS8hcdsuNpdUMsd4KaMn62Ds4CICYstICVqaZuZM1NVljIjRLKNFOHj6&#10;cOX6DX755SMPHz3k6oVOGpX1maUifGUigKXSFFJXcjAKuXcpVfYy8ziQnkfL+YtcefSYy/cfcuP+&#10;Ha5fPU/LiVrK9hQRk5zCPBMLHFesUMnOUCj4q597M0ZvJsah9uj7WWET5i4BI4g4oehf/vnf/PN/&#10;4fbzx6TuTSehZBPFDRUcON6kXq+28fdm8vz5DBw3gfqTZ+lSEumKzX0jgHDt4WNqjp/gpHz3utOn&#10;KDp4UAL4GepPHReyv0hhfSUbD2YTXBQrxBeAbZJAwbYw3HJCxAIvRmeJBW2371DZcpal4QFCSPoY&#10;ONrQdvc2Zj5LiCtNwCrQGu0lC3CMC8QjJZTZHkYsSfRlYbiQvJ0m+v6W0szRXj4P/5KV+JYGY5O6&#10;FO/CEOzXudF/1GCGThotTmsuC3zNme46j2FGkzFd5cJYsd5DZ4mjHNGHUUYzhQ4XMUBzLL0njqRH&#10;3x+EBAcyYP5kpjrqE1mQRN3FJkz8bQkVO59yPJPoA4ms2RNN9uFc1mWmUN3azqnb9/Bbv55hM6eK&#10;HmUTKC6o14SB2LvYsizMl1FyHqYLPPmtj2djQTFJOwvYUXsI/4R4ho2fxldfi+h911PcouJUremx&#10;73QzDR1tuInwrU2JpaH7jLw4XHx3AW4rgxk0bCgmrnZsaRDrWRKDjpchbsnBWIU745kSgPMmoYNo&#10;b3qPGyL+vpc6gTLDQFvsqy+O/l7YOTuwYfNGrj59xoroKGqbGvntn//FJ+Xayi9fuHn/BodPHKOk&#10;rpqUfWKvq3KILNvMii1yUlf5UHzgoGpBH4l1U2oWKwtEH8ugPnriLC4yAIu3JlK8cytmTlYUHKkR&#10;/x9Bn9Ej5PODcA0LIWR9HHEpKewoLuFf//N/OHryHLXHTvLpj795/8dfxKZlCPGNYcS0afQbN46e&#10;o0fzk5IdevQoVQh/EGG0cfcQEnJirpUFxkvssHVx5a18j8KQ9RwOjuBShrLuL59uET8la8ulCuUa&#10;Xy03qo5wvUYhP2mHm7lYfYT2ihradh3gaFYRWbGZLDByZehYfSZOMmHcOCP6D9Zm7GQTZug4MHyM&#10;Pm7L19J4spOK6iYhoqPsKDiE9lwHdPWdqTxyjjI5nrbr5TzEhxKzOZPmM0I7Nx5x+tJNGSTXuHjn&#10;Hg9eCAWK3b1096lKggrpma93w2qDCNVqZw6eOUnMlnTqz7TQIQNwVeJG1mxOxczFHwvXcJwDY1lg&#10;u4xRUxbw3c8jcQkKxiFqBVFlWSxa7qla21luS1gcsRKbiFAWixAah/gy13cJi8TSaC9zYI7Y3gWe&#10;bug4LBFbZoPuUlsmmS0gbVcp5y7e4PSFqzQcO8exU5103npM8/nLxMXl4WoQiqW2A5VHz1JxuIWs&#10;0kOsT8pnsoYxs4wt8dsUj5EI7tg5c+kzagxjNLXEDehw4HCTWlDo5cfPvJT+cv/SdVrLy0X8yjkv&#10;rbNUWl6xWmPlfNYOLsptbWwyh+XcKO7kl3/+G6Uo0Y3HT3j9+SMNR2vZd6iSJ/J+PsGrpW8HYeLk&#10;wkI7ewytbRg5fzoLvBbLwJrGoaP15B3YpRZs2pizQ4TsGS++fCC3Jp/9bXXUt50mtbAIv5h16i6Y&#10;qfN1MBLXs2V3mbrw/8Pvf9Eq1LKtfBceq0LEjRli6mRPZFoypzrPc+hwFVX1hzh16QK+aavxzAzB&#10;c1sIizd44rl9Nf6lsfhlRKLnaiNjYBXnHz4ktTyfQRoTqDx5knM3bwp52xG3LZqE9FjsfV3wEMBZ&#10;KlTokOjDohhHJi2ZQ7+xQxkwcQw/jxjEUK2xGK+2xSjCCoO1i1m81pGNpRnYLndm0MQRfDP0Z/rN&#10;GclM/4VM8ZnPRM/5TPIywDzSA5/UMGZ5GatF14frTWOGoQ42AQ54pAbhVxLF5sY8mu+0sbEsnRGG&#10;k1hVuo5tJwtoe9JJVsNOtjUUEZ21VdzncU7ffcTazAw168u6rUlYCPgMmzyWgfIdBkwfzfgFmgyb&#10;OkmCoyNFh+rZ19TMzhpxoHGx0n9nqMtmlNnhH0XX5tuZ08MzOpSNRduJ3Z7Czsoyjl08Iwe2ldoz&#10;59SJhojNidRePE76sVxi9m/AfZM/K9LWYuhmwfi5U3Bd4yt2dR69Rwyh/6RxYqEXyoBZRv6hPZg7&#10;L2H4xLFCaF5iN39nT+V+rt/o5MMnJUOuEOCbp7S0HuXyjS5uvnhK6fE6dpzYz9aGfOLLU8mR73P/&#10;1Vu+/C4R8cNH3nz6xLN3Hzgjti82Yh0p3p6cKdtG7uZoFi0xIVdshuYiY34eOoTFYq3yqvar+fz+&#10;W+yDsp9Tycb76sMH3kon/uXPf9LSdYWJWnNF+CYwSOiu/8SJfDNkCJP09TBxc2WwkF+vwUPVClU/&#10;Dx/JkOlThTLmMFRsV9nhRu50XKfSN5yrSiW23CKuiO29KgPoUvl+uqRdOVhHR+k+2koqOLK9kK66&#10;Y5zbV8VxIavq9EKiQjaweGmQEJ4Tg4ZIhxs0CweXUNXyjp9qzZiJxkQlZHHlnrLL44FQyTPar98n&#10;b/chTnTcFBLoFuorxSlhDS7haxg9Wqjc0IkznTe5+vglFx/8h2JaLl6j5dItWm/cp+zoEVbmbMQq&#10;yQvzZBeMIh0x9HFghAQuW38fMsv2MHyWDsNnzmHyHEvM7NYyc8FSjN28mTDPjOWr4rB08sBUBo1T&#10;vD8xRWnMdhaK8HTCcKWPDAwhg5i1zBPqm+u3FKMQT+YsW8JUazPmuixBw24xUyxNMF2+jGnGhsTt&#10;2E7LjTuc6LzOgfozVFQ1cbJDScvfSGZmBTEeGSyeupQdZZXkVdRi7xyChpYdlktWYLksEONAbyzC&#10;/NG0kc7cR2h9/CT0FplRfbCGS1duquvr3n/+nYtNpzgvZH6+bBcXlIkpIb8L23bSviWLlq2ZNG1M&#10;5WhhmVp18Mtff6nb106e7aBy3yEycwrEordw5cETnn/+lez8Euk3egwcPZ0e3/ZirokpUTs3q4l/&#10;7Tw81MmVZhk/bTduU1BZw/Y9ezl/+xIN5xqoPnlMPY97jjXhLsdKWfBvEexMYEaEuoyr84ZSoOkO&#10;PiGriZeBPl8oZZLeXIGQJcxZbIJrwHKKyndy68FdofY7OKz1xiDEVs3rF1QaQ3Dpenx3RGLq78hs&#10;axMWuTmTnJcnbRueocF03r0rTuo2xVVC01lxVNZWcKz1DJvL8kWcpjPGeCbjbWdjtM4V4ygPIT9b&#10;jH1cGCAk12NoL3F538nrptJ/whCm62iSkJ9OUG4sy/MicCsJwyTLHbNsNxZlOGGQas+CzTbY53th&#10;s30ZzjuDWC3fb2tDDuXn95Lftovyzio1df7xi6dZn5/K6pxo1gv5FZ0spvp4JaFb1hJXnMKCpVZY&#10;+Phw4rb0/8YjWAZ4YeJsJy7QjxFTJtBvqpDllJGMmjtTBFaf7RX7ab4kzkYouqGtg/4jRBznaOKx&#10;bhWm7vbMX2zMSHGrPcJTEgjZtB7bQCG6NT5yoi5z4WoH7Ve6uP78KW2PrpN7vIytjdmE7YySA+7J&#10;uHnTmCBee4quFlpGuoSlrGeBvSXKourVCXHc+/CcPafrcBc7NEFLk3Ezp3BSvsQbJfPK+ye8evtM&#10;hEzZ2vOC1rYz3HvwkA9//c25e9fZ1VJPbdcpypprWZOilMV8xufffuH9uye8eX2PzuuXqDpxghi/&#10;IHL8lnMoN5XI0OXo2xizdXcJP44YIQN4OpFZKWwtL+Tdb7/zQSL6JxG/z79+5stvIoAfXvFOvouy&#10;/a3ySJPYGDs1U/RAGTy9Ro5ixMwZcnCd5bcZqRXlv+4/QE2n8/PI4cw2WaSmPJqirUvtoaMcWb+Z&#10;jo1igzMKOLVuM9Xe0eRY+7NpiS++pvb4O7gR5RtM+upoVQDPigAeKyjjwJadbIpLo+pYG2OmGPBj&#10;r8kErIonf1ct42aYM0XLGVObYHIKD6ob+JUtXKfOX+VM90067z2mRayuf2gCCxa74xu3kWnzzNHU&#10;tEHPwEFd29Z15zHnlESoV+9x/tZDmsTmbq3cRdyeLGL3ZRG6OwHLTe6YJ3qg4SHitMyOqRYmGLh4&#10;MMtSKM3SAR95fx09D6Zp26q1e1fEJLBavuPIAZOZZy5W3GMxNmvcCclKRMvFHh1vF2zXhKIjgU97&#10;mT1zZRDO8XFEY6kNmg62LFjmipUMQldxAnqOS5g4R4e4TSmcPNHK8dMXqBXC23+wkcNihwsPHOJg&#10;7Ul2Ru/Fe6afmtIrs+wgS92jmTjRkvFCyYPHajFkpoYQQSoh8VE4u7mxKVaovKSYxtw8mqob+OWv&#10;f/H84Qs6hMq7FfErLuPCznw6snKkZXImNY3W+CRq4+J5fO8GH379xKvXL7n39CHd7RdYs9QDFxtH&#10;2m/eFor7gy4JIma2zozTEAEcq8mPfUfR46sfWORijZEIfe7+/XTLID14rJm8/Qc43HIOf3El5fV7&#10;RcDz8Fu9mnuv31NQU8McGzMJtrNxjQtmmtk84ramq8txHr77pDqXIdOmYCDHbZG4qB+HDSJs40bq&#10;zpwRMT7K9UcPaL9zC7uwZczyWIjxmqVYi2C5rvdjVXYcG0p3clSsc2FVFSsiIyk9UC5j+pzQdhtN&#10;rQI4TYdpPlHPZRlPu2trmag/n0Hzpst7maMhVnZWsDnzwmyYs9KG8Uv0GTBvJt+PHMZX3/2obmnT&#10;sjJmyNTx9BrYR865G96lYSJ6DjhV+OKwexmLi51YXOKIaeFSTLfb4VLizbqaOLY2ZZJzOpvClgL2&#10;n6+iul2IuLORirMHKThawJ6OCuLrNrK5LoWU8mTCcqLYUpnLdNO5jNTSYK84vwMdHcx1tUXPzpLE&#10;9DRVh8bO01AnVsYtlOA9a4aI23QJUrNZuHgxgUJ/MeIS11ckk3Qyk82ndpB9vJCNVRn0UOo5KCUv&#10;B04YIYK1jFOXW8V+nOPavav8/X/+SceD66wrScIvOxSr1Y7oLDUkIjuRRdKx3dcG0WvoQOaJ+BQf&#10;OUBA9Br2iyVrf3iVqs6jtNy9LpZxCT/17U3p7j38Ibbi7Yd3vHr/nqdykt9++Y1nz98K3SnT/e+I&#10;zkkjuWwH+080crS7U7Vj1x88FeF8zcvn17h34yyPn97njohi9up15K9aydnDlSw00ccpwJeimkOY&#10;LhUyWRGIR/gqUgt28ujtGz6K1f0sQvj5yxs+fHjMsxdiC5895rHQpJLOPFBocsq8eQwYP17weQY/&#10;DBnO90J+P48apRZL+k5w+ScR1p/kdvLcuWiaLmLAmHFMm6XNsV2VdJXWcDKjlLrwrdSu286p4gYa&#10;9x1h69btHDzUwMnG47TVH6Vd7reIADbnllO0PpW66sNk5O8XkphNyNoUyvYeI6+kDjvXSHSMVuDq&#10;v4niisPUH29Vi/coG/hPKllMusTOXbvLjSfvKatpoqiqgWNtl2luvcIFsY/nbz+i7do9jioV0I61&#10;cqTlMtsOHCQkdwMJlekkVqcTU72ZwNwIFobYYRrhhpabJbouLhh4+GPmtZLZRvasWJ1E9IadhG/a&#10;TvGhZvJ37mbLinj2R+0gdmUES3zdmetkhmtsMGtyN2Pg64qhUPk0MxFSeW6Wmw0zHBTiM0XbwZ5J&#10;JsZMMVqElqUVg4SmR02dzOpl3hzYnEFNdh7VuRIY5DMOlFaRV1hBdeNZTu/vJEJjORuCEqlvvYyT&#10;ZyzDhusJ7c4VIdRBZ848kuNiqNsj9rbxKJcaDtO9fx/nC0s4u6uCjoZjdOyvoSO/mPM7xe5u3057&#10;ejpnUpJpSUri2LooGrwC5Pyl8u7tfZTqg+/eveHY8aOkroskdLENLmJlmy5c4Nj5Lo63d6FlYMqE&#10;2YZidw35cYCyG+FHfhzUW0jOjQNnjnPt0WM27dihlmsdPWsWYRsSuPjkDvHZSsr/Np7/9gfLoyOZ&#10;YjCPidqziMlIY2txMfkHq9m2p4Jf/+t/eCXkGhwfy6T5c1WyVbIaT9OdT+O5dlqvXOGGfMa5G9fk&#10;M4XiwxxZHLscXTmHvccPx8xlKdn79lLd0sLVJ8qOpqdcvHSS0+dqOHa6lhPt52g4exL/YD82Z6ZL&#10;sHdigOZ0pjuaMm7JPKZ5LUQvYglzxfJq+Jgx2d6AUcoyl+lCgd98L9T7HQO1pmIT7sMEHQ0GTBki&#10;tnUNgQdW41u9ArcDXtjudsR+jzOLC1xYvmslW0R4Cs8VsvNUHiWtpZSdK6fsrBDgmTJKWkrYcmSr&#10;uL8cylqLia/aQMC2IILTQ4gt2EiEBNjvhvcVEOlLWlGFEONNYrZncKDuEHWH67ByXUqvCSMZqTeD&#10;UcYaeMWFMNvMiLmWhgRuXE3ivnTST21nY3MSMQ1RbDySSHJDCtEHE+lRuHcf1u5ujJo9HRMPa8I2&#10;reWu2NNf//zIxz9fs6ksB9t1Xmh5GmLgY47eEiOWhQfiFOZFQt4m3IK8cV8TwLqsDfhHr+XQuTP4&#10;JYSrG7HXb99C5NZUEjMzuXbnPu++/M4bsaTNElmVgi6vv3zh1ce33Lp9jcbWFoISY/AICaK8oZZS&#10;aXViI56/+6Lut3z89BZPntySiP47mzalsW1lOM3ZGVxsP8OG1M103rnHlcfPJDI+5/aLV1x/8kRo&#10;8SYPhfKUJJbvv/zK23cvePb4BtevdfJSCFRZ37VZaMDKTSydgwPDZ0yn99gJYn2nS0CYws+jx/LD&#10;qNF8L+L3w/D/tG8HDuL74cOYJYO8l/xfWXt27Php7tx5SH3efiq3lnC94wpXRKju33jAta5rdB8/&#10;R3ttI+cO1XFmnxDd9lIKNmWSsb2Y8dqmuAVECvW0sy13P1nb91FYoSxK34qzb7xEaglIIn5NSkWz&#10;jkv/3zRO1zl3+Y6Q4BPOXr6lCuIFEb2Omw9ou/WA1uv31Mwmx1q6qW46R83xdqpOnqPk+GHWlW4l&#10;QCyL3QZffLauI6OulJU74gjesh6NRbZiDfwwsghk5gwbRo/SZ6aONauSMtkiwnRidz3Xy2q5unU3&#10;HRtyqE7YjIOrMwu9nVi+OYLY4gxMxNpONTRkhtCksiZrjNi3ARrTGD5bizFz5qrHVSk2ZeXuzlKx&#10;iyWZ27h2uIkLBw9xvqaBjsoGmotF/LaVcLh4D23l9ZQtT2B3wjZOnWqj8sBh0lO2sTevlCPl+zha&#10;LMdSiPJYkYhb1QG6Kw9wQRHDnXmcz9nO2axszglZnd+cSlvSBs4kJdCamMip6DjqQ9bKbxD6S0ih&#10;5UAFn768kn7xispDlawM9cd7iT3WCwxwcHTC1lm+r4+/9P21DJgwk76jZtBv6GR6DRgubRAmXnb4&#10;ZqxhZUYcmRWFLPZ2ZoTOdBY42VFypIqKk7VEbBGq2b6TdampLBBxHKGhgbWrG3/97//L0w+f6bx9&#10;j/ZrN9S8ll03bgq5rKPv+DEiOD8yaMoUNcORW9BKWi5f5dqDR5y9doXAtBi8syJxSlzJ4FkT+G7w&#10;QPqMHoml0LhSu9ch0Ju8UjnGV5o42bybQzXFBIQGih3UYpQ4s96jhzJoxkRG6WsxzcGIWV6mLIxy&#10;ZFGcC6bxnhhKcJzmtIjRFkK8ujP4tt9/Eif/OHQAI+dOZdmGVUQdSGL98SRWN6wlpDaMVQ1rWH4o&#10;AN8af4Irw8luyaWkYzcZTblsP1NIecdeSs6VkXUsi4xjW8RdbiapbgM5J3MoOJNP4ekiik/vVmuL&#10;fDf0Z34Y0Z9vBvdVC5+vTsug9d4Djgpo1ZcV0VBcSFJyAgNnjmeQzgQm2c9hy+mdpJ3cTtKxdOKP&#10;yHc7HEfMkSgSj21gQ+NGNh1JJq0+gzV5sfRY7CZR3NoCLZuFqqhVtRzm499/8qcITffdi8TlbRGc&#10;zkbDVg/P2EBMXWwYPnkcEemx1HXUskksaOCGtYzSnYq3+Ou8hgNiBezpOW0YNoFumEpHCEtNEmK5&#10;JuL3O/dfvZHBe52u67dVa/vxjdizXYUUlheTV13Jqqi1vBYb0nb9Gu0iYO/Fdij5+t79/ofYwHNC&#10;mEextLBmb8Imtih5A+VAKIk+1XVtz1+p2XlffpH3/fMfIuL/5J0yC/r+M28+/aIWs37x4imvX7/i&#10;T4mybyUSx6RtxV06lYO3t6DzTPpMniR0Mp0+EybKwR8uojeSH0aOUWtcDJaB+92QoUzQnYulj7e8&#10;bpqabHFw/8GsdvZmX1I2TQV7RegauXHhIrcuXue2iJOy0LlN7FhL9SHO7NlH4w4ZtFtzidqYyWgN&#10;Y+zcgsTuHad8bwNVYgNrTnVy4EQ3a0VklASex9su0qy080KAIqhn5H2VGV7F5ipLXZTtba1iiRXq&#10;axcRVASw49p9zl64oVZCOyKt4XQntWIzdzUpFfsaRAwbOXvnNpv3FjHVwYCATdFEpkqwc4xEW8ON&#10;SWMsmDDehNUxmewREY2I3kzDpgIeFFXRkVlM+4YMTodtICU0grXJmwhOS1CT224tyMfM3gEbsaMu&#10;/v54BQQSFZfIzoJi9u2v4vTJFq7Ib3j95BWfn7/jlxfv1eLxH2Twv71+iw+37vHy4jXuNp2mo3QX&#10;Z7O3c6V8P5f3HaJDKPZC7SGuCuldPtwgtFcn4llPZ20lrZW7qUiKZ1dEOCezttKStplzSYmcFbE7&#10;ExPH6YgoTq6JoEmePxEaSpPPKord/GmsquP9e+kjr9/x+sMH3v36CynpKZhZGbJy5Qoyt+/A1FZc&#10;zM8D0DE3Ybq1EQs8nTD298ZshRfe69eycmsc3hkROMf7E5ASjntsAOYBS/BMWklEfgqlxw/gGxNI&#10;z2FDGCQBdqI4rmNdXXI+zhEcqWRHf82zdx/VGiMPZXwoOSG9Vq/C2s+Tn0Yrm/YHMHjqVHqOHY2F&#10;q7uc8wfcldd2379PhrIFtCAVbVtDvu37I30njCFr7272nW4ioSBbTVGnZ6lPYnIYx+qL2VOWQfq2&#10;rdh4eajJgodoTOWbEYPUzCzKRI6W2Gm7VG8Mo+yZH27PnCBbpjgsZND8mYwxm4OZEKdbzApV+Ax8&#10;rDBcbYNrYTDLRejWNMSQKJQV37yJqKMxrG9aj3/pKuKqkwnZvhazIGsRuDIK28pIb84goS6O5KNJ&#10;bDosRHZkA5sbU8g8mUFGczoVneJYUqP4ccxAvhnWj+9GDaTn+NF4RK3n4rNXbBKCX2plgq/TEowl&#10;0E7W1xGh7IuOuxHrGhPxrw4mYL+0ilXYZ7oSun8NCUcSSD2RyjaxwBF56zF0t6bH0EkTmGygw0Rj&#10;LVanRJFanMWOylIRv1tEbd3I6swYwdSDEmnWYh/uKRHeDk1zfXIqi/FdG4juIn1s/VzRspgvArqM&#10;DbuzsBMhHbVgJgs9bBihPQndxUbEbknm6oMHnLtykerjzeyrqaWhvoaLZ45Rv7uQ5tMnOCqdIr0g&#10;g4dCew9eCa19/qLm33v65qMI4m3cgleKADtiZbcELzs7Fs7VFstYwqvff1frBH/87TcRzC/cffpc&#10;zZTy5uMvvFZT2f+hpplXUsK/++V3nku0vSADLSRxA6O1ZjPHxIwR06bSd/IERiyYy6wlVmrFsR69&#10;+vK9YodHjKT/pCnq9aavBw9mrLY2WkrR5kGDVCvc++ferLVzoV4EpLloN1eaz3BHBvG1rivcvnKL&#10;jiMnVQE8V3WIs7v3Uy70ty1jJ8nbSpmmY4HGHFPqmlo4ff6qWNxbYvW6OHLhGgUV9Rw+0c4Jsb7K&#10;9b+zSv46Ib5zV29JcLjL7edvaWi9wPaKao6LqHTefiwU+JDz0pRrfx2X7nJGRPCICF+Dco3txHm5&#10;LzbuvBDj3accOtWBmae7ujdXw9QKU0cvIpO2YeO4Ei+/9ZTsb6RFhPbopetsTC0i3j6UWxkVXEjc&#10;ybkNmZwKS2DnqkjOn7vAVTk/N4VaPrz5wKdXH+X2I79++oO/f/mbf//xb/7nj3/x37/+yT/lsT9f&#10;irsQoX7bfZVX3Zd50dXNs/Z2Hp0+y+OWdl5fvMGL7msihFe5KKLZkppBp2JfC4voKiqhq6yUC+Wl&#10;nN9dpt52VuymvaiQHUHBJLm5Up+Wwqm0VI6tDqF55SqOrljF4YBgtdULxdV5elO9dBk5Dp7sU+qt&#10;CE09VmZfP/1G1b4KXMzNMdaZy9SJk+RYOLJGBHzY6AnoOllgE+8ldnOZkJIFM9wWMcPagPH6M1mx&#10;OZb2u7cpPSJBXMg6sTSFiLI4wnZGs2VPDgZ2ZgwYNoLErRmYu7pg7blM+vRNNXX+Lemvypq/z3/+&#10;RWv3RYLEemuaG+MZFcroubNRinor6Z5Gz5jBzWfP1YmY2yIC9169I7k4HwNnG34a1Z/Rs6ewPDmS&#10;BHFtyoqIGrHAlcdPqVvG1qasJ18IfffeAhpPn+GYWPrJRrpMs16EhoM5RoFO2EeLoGeH4LEtGMf0&#10;ABYpkyD+Vowxn8vXYvEHzR6DX24EKce3sb5OLGR1EiF74vAriWBWqCFhB2NIa8ki6UQaaae3Enkg&#10;ilk+esQdTCXnWD4lZ8rZeTpfJbC4+jji6+PZ2JhEbHU0G2vXk1y/gYT6RPX51Op09BxN+GnCEIbq&#10;Tqev5hhG681mkcdyOp68ZEN+PnoigGOnjsPY1lItpTlabzor8tayqiaCsEPrCK9ZR1jlOpZtD8Qv&#10;bxXrG+T9xf6mNwt5NuRi5u9ED2Xnx3x5g5DUWLwjg1gW5s9Cd3P8NoTjuyGU8O1R7G6vxnPjSqwj&#10;XLGPW8aq7ARitqVh4+ooEd4Pex83oUgjtK31iNiewPKN4Uw211UTXirT0lom89ExWsCtR49p7m4j&#10;JCWOfLEcR0+f5MqNazx4/oSw9dEk5GSSWZLNzYeXuffsIc8+flLrMCjR8VTnRUqqqymrryVl2zb8&#10;goNYERoklrBDOvBjnrz/wMdfP6h7fD/+9qf83a9qhpW3H3/l1Ycv3H76jLsigG1XbxKTulXNHmLg&#10;sJRpBgbqxfhv+/Sl98TxTLIRG+Bpo17D+nHEaBG5oXwnVvdHscNKTYyfRo4VChzGT0NHiAUeyTAZ&#10;JGOGj2KjTxCHRNiObCvgzIEaLpw4w+XWbpUAO46e4pzYu7bKaloO1hIdGkXtsTMER6cydOxcxk7W&#10;pbm1U6zNbY533uCoiN/RzqucEME7LXb3jLzHOWXhtSJqYm3bbsjtzXsi6B/I2VvDyi2ZnL//hIv3&#10;ntJ554lqj4+3XeZEq9KucOzcRfUa4eGWLvYdPq1OvFSf6KBQ7Ob+Y6dpbL9Cw9lL7Kk9Qd3ZDk50&#10;X+eEiNDxy9do6LhA46UrlB86gbuBH9kOMZwMTqM5Oo3Dcancl9/4jze/8sfLL/zj/a/8qbS3X/jz&#10;3a/89vYXfhUh/PziDZ+evubTs9d8efmej2Ldn8v7vmwTsevo5IkM1MdnTnHv6DHuNjTJYxd5c+UG&#10;nx884YP8zvaMHTTFRHF2axrnMjI4m54m91Np35ZJR8FOWgvzaRMrdPZQDRW5O8gJCxVbm0ClUH29&#10;pyc1YrUPurqy38WN/c5uVNg7sc/ejSx7V7avTyAtK0d1Jq1CnT4mFizW0MJcZz7meoZMnDKZpcuW&#10;qRmTlCwriyIdmWanR3TWZoqqKxgzbQrjps/gsQTYN7/+pe7T3X6gmKzKXJzXemDqZc3GwgzmLTZn&#10;yIhRRG9K5dSVa2SWllNeWaNuzbz16CENJ4+RmZ+Npt58evTuzWjtWbhFBDN94XxGzZjGJB0ddP8/&#10;bP11WFVb+++Ps+1OFFEaaaQERVBApEQRRJCSEINUGkVAQQVExRYbO7C7u1tRsRUFO/fe7njic87r&#10;d8/p85zfub7X+WNca7FYa6655hzjdb/fI+4xaBC7zp7hjgDz1aevav/eMvnN3axM6BPsRV7VHMbM&#10;z2bsnCymrllM0dKl6jajl6R97Lt4gcJ5ZSzZpCw7vUD1ydP4RIVi7umEuzi1gWmhBJZEM3rJBEJm&#10;j8W7IILeAj8tR2Oa9GiPtp2xqL8gCnaXMWm7qDWxrtlb85l5aA4BuaF0cdEneUU6ZWdmU7C/mGXX&#10;qhi9KImkpVmsurSRJWeWM0vem1edT67ALqs6i5ztYk2V55uzKNw2mUlrcuTcE8heO4kFR5YSX5iK&#10;S+RQrIa7qy7FVFS5vr0D1ZeuslRcgEugD/aBLgzLiEJ/oDWOYweRsbuQbLG6GWJ7M3fkqqqv/Kic&#10;Y/YIvNMCyN5WQJH8hvR5OWqaMI0B/r4it1PUuX4O3i6MHBdDu55dGFuSQVTheJLnpDFx8RTGz8pm&#10;3uHlTN9TQenWSlppd8XDcyCJUtl8wwPpGzCQyLR4Zm1YSOnGSnzlog5PjmXAyEB0HSwZn57O/wCH&#10;Ll8Q0KYyfdFCdT8KJUHp+n17SJqSw6YjB9h/9gQHTx7lVk0NL1418PLtez79+Ze6YZEyqrZ8106q&#10;T53kyJUrLN5QxTqxc0pOuwsC0vPXTokSEejIcRuUPr8Pn9QBljv3H6mZVu5J1HwqMFwrx+puZqpu&#10;Y1hSWakOcCg5xHpJ1O0xyBHbmKHYhwz9uX9A245iQ/ToYGpBGwNTWukoWz7q00yieRMBYatuWpjq&#10;GLBg4iS2FM/lwKKVHFu3mUti9e5evs2NE6K41mziXPVOjgr8Fs1ewuKVmzh/97mo5xDadragU3cz&#10;lqzdok5xOSAw2ieKb78A8OTN+2JlBQDXBXi3H/7/1d2dWoHdU1XhzV2xmcPyvjOiqG4/eyt2+AXn&#10;rj3ggljgS/KakvTzlLLz2ZU7HLl8h037T7Jh7wm2ibI8cbWGK7Uv5diPOKsc/+5jee99jgr89p2/&#10;Ko1E4HdOHgWK28RGlxStYsaYWSxNLmGHsj/x0nX8+vA1X18I5J7WSxHAKdb24XM+K9mzn77k3ZNn&#10;vJf78eHRMz4or4nl/Srf03D4BM/2HuDZgaM83H+A+3t2qxtIPdx7iNfKRlOXBIIXL1N34RKX5i6k&#10;Wuz07okTODhpEkfy8jgqgDtWWMCJkukcFzgdFxieEVt87vRpNlcuIcnPl6kDB7IxOITVQwJY4u0r&#10;ZTCVfkNZKGq3fKAfRYMGM7yXPVPlWBtWrWW0uy9DTG1w6mmGtbEZvXv1xtzWQQBnjcfwIeStmImV&#10;nyPt9LUlYJ1T5tVT8/AZ3sNCWLd9F1/++gf3n75gyYbVpJfmMVxs8vbjR9hyYj/9hvrjONCLMakT&#10;1ZHZi7U1ovbPULVrM3nlU/EZOYSedpbqNg5KOielv8vI2ZY+Qz2YXrUIh6HeDBoVTnReNgvXrePt&#10;9x9ce/yMY1evkVo6Fa/UCIJLkvDOiSJ51hTy582RelLDpXu1HBUnckuu/XW5F/M3rRZrXMaag/tI&#10;m16spqTvamuJ67gAwmePIX5pGm5Zw3BJFusb4IyJtzN6ng5YRLpjO9aN/qk+ZK0owD3GF6OBlpgP&#10;sUWjSyM02mlgO7IPOTvEfs4fi2ucO5q9tYmcEc+yi6sp3D2NiZszyBLQ5WzPI2NrFtkCv4xt2aRv&#10;ylYHJVIqJjIkJZjZe+YzSb7D0s1eVKexKNQBaHuJUxP32a13LyavXMW6M+cYGBeCW8ow+ueKGywI&#10;ZMSCMYQsGI1PfiBZch75+6YzesFY4srGode3JxodGtPFRhcDFwsRMu3kHP3RcB3qq+4H0lynExNm&#10;TBIFcIixRROoPLWeteermbV9LmMrJgidi9V5O9P3zxNbXCBwaEdEdBTBESH4xwQxacFUJpZmM27q&#10;RPzjwrF274uhgzWjJqbiFjCUvcdP8Ps//62OkNU2vFHnZ128Lw1e7M/KvdvZfPIgey+eY7eogmUb&#10;N3P30VPV/t5+9JjHb95Iw7whjfEcG8Q+V584TrXI+MikJJ5+eM/Xv/9N2dL5lC6aKWrykSjIZ5y6&#10;fJWHEilfiLV5WveKF8oeH2/eiWpqELvxlkOnz0rUPcG1R88ZMXos9oM8sfLxoKmhNvpy7laDPGiu&#10;zP/TNaCDmTkdLazoaGqp7nam7IxmLdG4p3M/mnXsRG9pICsLZ7K1dAG7lqzk3N6DnDt0glsXbnD9&#10;2EWOrN7ISYn2e3cepnLjHs4LpBas20FXw954BUSTmJGPkqr9tsDjWu1zLgvclAGOq7Uv1L+v/ue1&#10;8zUK/BQQ1gr0n3Kj5oU6Qnz7xWuO3KxhwZYdcuyHPG74KNfgNWdECd589IpTtx6w98JVTly/L9B7&#10;IEFGVOHZa+w7e1WgJ/CTYyr9hgpwFQAeE1geuCDvuSjKUMqsdVvYLBA8fv42K6ZvoCytgqzMPBLc&#10;B/Nq21F+u/6QD2LJP9y+z3t5/Cjnp5R39x6qRXn+6a483nvEu5v3qNt2iLvlS7k1r5LbS1ZwfeFS&#10;rlSIxZ1ZzqXyCmpWr6N27UbuyOPdTZs5nldItVjXTTFxVI9N4EBaOseycjiQmsa+CSnsy5zAnvxc&#10;zu2o5sChQ0SKvYwfHkq2uzfzPAdT4jqQGVKKpUxz8SC7jysJjv1IcnYnTJTeyAED8bO0x8fUCldj&#10;Cyz1TdHrYUyHzrq00tShmZI2qWlzzPva4h8RjJGDPYXzF/Du2+/883/BXVFY1Xv3Sn39Te1+mbFg&#10;HvvPn+Zu3WvuvHzF9pNHSBDIthDXoNGqJXF56czduoLEokzco/0w97NX+6P07O3U9ega7dvTuGMH&#10;+vp7MrEkV6DbV13iFTM5ixETEnEfPkxU3CUq1m6Q9nKOPoO9aKPbGb1+Fhh62KMnVjhAHMzsjVWs&#10;V9Ll33+i1i1lpc/87WsYlh5J1ck9jC2cJFBoRzcbcxLn55C6Mpegojh8ckKxj/HAZJgzNmN96JMT&#10;iN0EX6zHu6lg1HGzFui1oLOlDqae1jjHeuCbNxKTEfboD7GihY0Ihx4taGvajR6upmRWTiZjjVjl&#10;peOZKlDKFgimbFLW+6aTsmEC2dW55G8Xa7qznJmb5zMsMYzu5srouoZcr0a0NtFCd6AttlFeGPu7&#10;kjh7NgdqHhBTmIWOjxW90vrTd+Zg/OZE4Vsknx1sysCMQFG1QbSwlXPRa0kTsfCNWrb8eUwpun1N&#10;CS4eh0bBgtlMnF7E3A3L2XR8N1frHrHy/BY50VlU7F/C/J3zqNi3gBnbykXi5oj8LSN6Sro6MtXf&#10;eyC+ohwnluVQsWMRo/Li0bIzVLM9tFbyB1qZc+rqDbWf46FYDCUR6YPnogq+/qZ29i7dukXNa3bw&#10;xjnWHt/JjOWL2XTwMPfr6lF2R3v+TrHASh/eJ9Xi3nzyhMWbNrL73FmxfmvwixghjfoKL8QOFC2u&#10;oGTFPE5cu8j2oyfInDadp2/eCvzqed1Qx8u6B9x/eIMnr+oEjC+5efcej57XcePxU1Gh7ylZvVIi&#10;lg1delmhodVFKkZHfunchc5W1nSwtKK92BxNAZ22gxPW/v44hwTTSexv8/adGOzpw75V69g6bwkH&#10;N23j1tnLXD15ntsSea8dP89+salnj4i1FGu7/8pdrjx8qU5r2SOWtObFW2pfvuf2k1diw96pKwEe&#10;ieW/9+qtPP8oluo9NS/fcOdFPVcF1ucEJEoadyWLy+MXH9h76CKHz9xivRx/7qYd1IqivnTjEWOj&#10;phA9NIfE+CL2HL/KsVv3VBBeuPtUYPqSSw+eq9NlFACqo8fyvzO3a1UIHr1+lz2iALccP8vW85fV&#10;hAjVZy6ISqylcv4mQv3HYGjrjIWhGVO9h/N48Trerd3Ji8XrebV8I69XbeLd+u182nGAT3sP837n&#10;AT7s3CfPD/Bl224aZi/n+YyFPJ6zhHtlFdwqLOVCej6nRqdwMmY8xxMmcDq3kJvL13B99Vr2Tcxm&#10;Y+wYVkRFszoqhm2JSWxPTGarvLYxPIoNUVHMDx3OnqULmSUWefCw4Ywfl0R2wAgm2DuTYNeXcfb9&#10;GC2Po6ydCLN2JNDKgQDbPgy2ccLNzIb+xpZYa+li1EkL4x6GdNMyoF0XQ1p20adlJ13aaemh0agF&#10;HSQojsvOUZelXay5R704je+/fefLd8VtNPBQgq2SJuvTH3/KfaqV+nyECw8fcElUcG+x10pOvH5h&#10;/rhFDaXPMG+8E0OxDRsg9jKUkIlJmPbrRwcDQ7RMetLN3JBpi8vQ729LLz93HPy9yZ5bhpM8Ooki&#10;7R81gn5DBqPRrJnaqDt078SwidHqYExs+URyls9RQfn43UdmV60mLCcJn4wIXJJ8GZQaRNbiGdh6&#10;u2I/1I2ibbPIXDWFfrHyv4wQXDMDGZAdjJvAL2bFBMavzyauciIZG6eRJEAbL1a7YHsJ+bumMvXA&#10;TOzGutOmjw763rZ087LAJMQZlzg5N4GPZj8D3JMGk7tpitjP6WRsmcTo1UlELx/H2OWJjFmSSPyi&#10;caQuz2CMOM/WPTR/gqpJExFaLflFWTMsNlzLpScWoR6MFl4dlmCav2IhPqnBeBYEY5/hRe80X3qn&#10;+6EXZE+XgRY0t9WmqWkXmhhq0kQZSe6oQLAZniLYouT6DCmMQaN04Ty1E/bpp/fMXr+YZYc3UiFW&#10;N2TGKEbmR4jaS6Jkaxmzdy8mbMY4sqpm4B4k0vGXJrh4e0hlSGZoSqjIzASCMsIxdrHF3lOksljr&#10;7j2NmTlvIfVflawWr0XNKZvN/Nx3V9ns5eK9+yLLn1B1eCfpcwuIzpooMHqj5ut7/UHpw/vEO4Gb&#10;smHRG4muDwVo20+cYNXe3RStWsTkRTMoX7MU34gwiitFfZ07xZSKOYzOyeGKKMdH9Q2qJamvf8G9&#10;22e4eOkId2vvcu32de4JDG/XXOelHPOZWOVB0oiUNaXadjaYKJsohY7EI3AEzXvo0lhHj862tpiJ&#10;5fdLGo/n+NF0d3SkUceuKLtLRY0M58S2HexaUcVpsXC3zl8R+3tDFOA1Tu4/xuEDx7n9UNTckzoB&#10;2zsVdC/efeP+y3dcqHnCebGgyqDFjUcvefLmg9otcPvFK3Xd7r1Xb3ggUHxQ/14tygqPmro33BSI&#10;jo/PpZ/dMEID84iLKyN0VA5li9dSXrYOf/sERrlPESvny7CwJA6KHT9//2cf4TXlXOS7FKD+dy+Q&#10;8/L6BQGrAkFFER4X1TZjw3ry1ixh+b79oryPsVxUTmLxTCzFPvbo44JxbyfMunQnoY87E3q7Mc7C&#10;kUzbfhT1HcQkWxcK7F1Y5ObHau8gKnp7UGrnwnxnT9Z4BrDBP5TtI2M5MHIM+4ZFsX1QINud/djn&#10;H8bZSUXUbtnFy9PnuS52b09yGstCIin2HspMn8EsDg1lwfBg5g8dxhwff2Z6+pIyYABL83KJDR9J&#10;kNzLMYkppIWEM9LCjmCB3VB5HGzWCz8Ta3zMbPEws8e5Zy8cRPHZGJnRUwDnJJZ30ABPtDW7010B&#10;oKYeTTp2p0MPE3TN7MQuSlBs1Jz8knLV/iozDd59+czbj3V8+PyCN++e8+r9W7m3X9SsO7WvXqtT&#10;uo7elHpw4xaDR0Zg0c+J9pYGtDXTp7OJEZ7xIfSLH0zvkZ7kLp4l7mkUZk5OAt4uNNVsT9mahbhG&#10;DCFn6SxSSwpJLZpMdG4qFn6udLEVWyeKskm7NnhFBjKuPJfI8gkMmDiM3nE+ZCySwHL/PmsP7GH4&#10;5PH4ZEfiPy2G0auySK2aQu6a6UzfMo9JVdPJ3ziDkMnR2I1wE2U0hoFTQgkqjSV38zSK95eJnSyi&#10;8EAxxQdmMPf4fBaeXczkfZOZdDCX8UuS0ejaVM0LOGpGkljcmaRtKyBOXncVIBlFOhJUHEnJgTIK&#10;dxaTuiGb2NUJjK+aiMv4QViH98UrSyxsfgzWXs40adVCgk1jfmnejF9ETLUx1KW1UTc62+liLLY8&#10;IDudrZdvsvrkYSZXzaLXyP507GeMprsZWv5WdBpoSpcB5rRz0qdNL11amHWnpZRmxt0wH+xCxMw0&#10;LEe6Y+TviManP76LCnmu9r/lL51J0drZTFlTIpFgkESnIRSsLKByfyVbzu9m6YH1WHn2Uels1scJ&#10;n9EhZMzKwz85mIDcEPqEu2PRvzc9rEzpaKhH7vQZEg3fUy8q7nlDg5rO+/ytu9Q8ecqHb995r2w6&#10;9P4Tm48c4sIDUR2njnG15qYoxUdiU+vlfx95oiQlrX3AlTu3BBR3WLdrH2MyMglMiCG5SG5kQRYZ&#10;JQWsPbSDPRfOEJebzajMdA5evCiQeMobgefjZ/e5duUo584f4fKNa9y9e4uaW8e5dfM87z9/U9cE&#10;B8WN4ReJOIk5uaJ+LnLg8jXVho7JmoyxUz/0XaXBe7rTJyyYAaPC5KYY06xzD35p04HxcfEc2rCJ&#10;vVWbOLn7IBfE/t4+e4WLpy9yS5TXEwHZQ4HYi/df1AngjyUAPFQytDx5zVmxpUo/3aWbtVy8Vasm&#10;KH36VlF+b9TBHUUNKrt9PX0rKlga1sN6+bwEhidvPrFt6xFSM2YzLn0lPoOyceg1giEhySxctgdP&#10;p3im5CzlzNWH7Dt3gwPKWtgaUY+1TyQ4iPoT4J2984hjN+7Jb1X6/G6y99w1sVRX2CbqddbGbURO&#10;n0LM7MlMX7uK3RfOq0kU3OOi0XTsg6GLG11NLBkaGc3sFauJz8hmdHY2STmTGOA6iG4ddGin0RrL&#10;rnp42PfBxtAU487dMemgjXUnHXQ1WqAt9chCoxnDW2uzROB3LD6Lm/NX8VzUcYNE+BdnL3J+4WJ2&#10;CgDLfAJIdBDb2rsfOf09SJXHCY6upPUdwBh53UXPCDcLC8aEhxOVmEjR3ApihgXjLSrVz9QaLzNr&#10;Bva0YoCxOf1MrLAztsbKwBwrfRNMuhvg0qc/py9eVWcJhEXE0qqVJm066tC0vTbNOmrTUs69i15P&#10;ert5oSNWeZcEhC+//yn15wtvPjzh7Ye71L2q5UXDawneX6l7+1YUei2Xai6zctdmrj1/jt0AN0xc&#10;HRmSNhbjAc7ilNqJFbNhcGo0fonhJJcX4DZymDT+X2jWqRO/tG/FpLKpxBdMIKOymIX71hKVLnCK&#10;CMLA1Y6mWh3VjEVdzHvSy0eA6GRMO7sedLLXQ9PGQO6RA70He2Pu2ZfwGRNIXzWDKRvKGTM7jZBJ&#10;8p0TQvGZMJLMFVMp27uAqOnjGFWayLilmYyplGt+qILSg7PIqRbFtzaV4HnhFOwvZObB6cw8VMyk&#10;vdnkHcxjWGEoHawEMD06YDOsHwMT/Bk3O4moolh8M4fTM8iW4PxIdSBkyvZCEtemEbdmPGkbcnBU&#10;cvm5W+I5dig6jiY069Dmp6KV8ovAvVGndnQw1hMb3B29gb3oPMAMj3GxbDx3hapTx3GPD6aZaVea&#10;m3Wjo4spXf2s6DHETt5nTkcnI7ke8llrHdpY69HO1hDtAdZ0cupJK3mtpWV3NFYdXMfYGSmMmZXK&#10;zG1zmS4XaOL8ScTNSCR0slB7YxmVB1ZRtGYOC7evJ2jsaLyDRzBr9QqishPxCPPDJcITn+RhIsl9&#10;sPRwpEcvE4ZEhlJ9+BAnLlyk7nUdb9838KjuuaielzwXRabMuH8rleTbH39z6vottolV+lVswwux&#10;q49fvaDu4wdefXjPC7Hkt2+cZOHCYjbu2KjmBCyYV0HSjHxCUkeTNm0Ss9csYvbGpepmSFmzy0if&#10;UcQRabDK7lnqFBiBr6L67jyooVZs75lTJzm6ay03rp/jUcNbQsaNQ0esbvHceewT2/dATYpZy7Xa&#10;p5y5WcOGw0exGToEi6H+2In97WbZiyadu6kpspq268hUafSHNmzkwObtnNh3hEvHznBg625qRfEq&#10;o9HK4nolpXr9RwX4n9VEm2r59I1X8n9F7SrrVZXySp6/fCfv+aRsfSnKV85fOYby2rM3H1UQPhL1&#10;rKREUhIyPPn0G3suPya9oJLMvEqmz6qmaNomBvSJYXzKNM4+eMxOqSw7Bcj7LtzgmGpxa8Qa3eLw&#10;5bsCx+tUH7/AFrHQWw6fF8t2ljV7DrNcQL5g906WHNwj1rpaVMwdUdyLcI2MwszXn56ilAzs+rBQ&#10;wF+6ZTNT1q2lZPMmCvKL2bBwFWeOXaSyUhTklOmERsVh5+qBnpEFbdt0oaNA0N3Vm4zUHOaVzufA&#10;um08OnGBhqs1vK15xFsJXHXXb3JnwxauLF7JhXlLKfAawkhre4J7ORIptnZkrz5E2bkS6eCqWlk7&#10;AxOsjXoyyNubKXPmMHf5CjwURWdkjqeZgE+g5Szqz0kgaG9ogbW+GZYCQAs9M7QFbrvFqiq7r337&#10;x785dOo8Hbvq06p9j5+7iLVX1oP3QFuA37htZ2yd3VA2Tv/25198VAL5x+c8f3lV6upjdVT3sQT6&#10;mvvXePjoEvcfXWPz4V0s2SX3Zd4C/MZE0Sc6iPbWJqod7qCnS3cLM2w8XPCJGUHg+FG01uosyk5U&#10;UKtmxE8YT/6yGQzNiyIkP44xU5KpPnWEUdmptDPXo6WekgtTW9TpL2i0/YWmBp3Q6WNBE622tO2p&#10;Sxtjaeh6nTHs30scjikdRElptNSglW57uvYxpbWV2H4fW/I2FTN1ZwnFe8uYsmOawG82swV+hTun&#10;krujgIh5sQLBFKYeKaLkyHTKj8xk8o5JRMwdjXmYA/1FdfbwsqGdpQ6NerRGQ0sg1rkxzfXa01S/&#10;HfpuZkzdMkNgOoX4qhTi1yaTu2UaVt596GxhQA9HC7SVtHstmtGodSt5bEGTtm1/Trzu0JpOvYzo&#10;O3oIWoMs6e7Wm/k797DrxnU8YkJpZNiVru7W9EkOwDEtAIeUIWKDneju0QtNZ/nNAsK2tuLiHHvS&#10;2aEnjQ06q4pQ+e0aI3NHkblmEhPWZpKyKF08eDKZS6YQPimOzPk5JM+cwLZLeyhaV0Hi9ElcffqE&#10;rSdOUrJ8GZFJ48R+DicsPZ6I3HiKlpUzYeZkSpbO4eCx/eyo3sQSZSP0J7U8flwjSuiFuhvb+8/1&#10;vHnzkGcvH6uLzMOSE9l/8jjfpUI9ff1aIPVCQPBJ3b3t+YsHXD23i6rlMzh65rCaLNLK3Q3v2HCs&#10;B7kwbeEc4vMmMDo/hYrNa0W1PeaaWOvLV85z8tRh7j9+Qp0orwYl5fj3P1RFeP3uPamgNXz+7TsH&#10;z1+WCGpO0JjRHJdGp+zdcLu2lmcC4ccvXvJUYPhaPlu2dh09Xd2k0iqpvZVU38oUGbmInbsyZ1oR&#10;hzZu4dD2vRzff5STx07x9MVrvvz2J28V+y6NQvleBXjvBYSfvv7+n/KbukpFmbbz8fOvYqN+RdkF&#10;7J1A78OX3/gkRXn9nQJKUX0vBH4v5LFOIKqAUinKhj91n3+Txvs7e07eZtb8feRmrca1dwze3nFc&#10;rn3G7bq3XHrwUizuUy6J9VUSpN56Xq/2LdY8b1D7GW8/fy2K8xUX7z7jrjy/UvtC3v+M86KCD166&#10;y/EbNRy8cVvucx72gSOk4g7BJXgkxetWi0JcTd761cxduYJ1aYW8OXudf/z+F/+Q4Pbnj7/4/OEb&#10;DwRsZ08KaDdWs2/nfj6Ikv1D7sefcu7flK6Oulc03H/IqyvXebT/IDdXr+Xa8lW8kGDy4cotlsSn&#10;MLSnNUNsHRkqYBtq40ignTPDbJwYKH/bGVtiLypvgMdAxiYl4+3uiZMoNncTCwYIAPsIfK0NzLAw&#10;sMBST8CnY4KlvjmG3Qzp1FGLHQclAP/jX7yVYKVsmBUaPZaWHbrTpLWykY6yjWJ3gd/PLMLew0LV&#10;oPbh+3feff3K56+fePzoHpdu3OC5BKqX9Q3cuX1enMdVrt++yL0XT9h4+Ig64DdOArZif9tZmqDR&#10;pSOGvawxEOXaRV8Xr7AAIrPG4T7cn2aaou4Egi5+/Vl1diOJa6aQsrCAsZMmkDQ5m+HjY2ik31Zs&#10;oagZQ210Hc0ITB9F3+jBmHjYiwPTQqd3LzqYG9G0azvam2rTyVxHTU/Vw0pKX0s6WhtgJoIlriSF&#10;/G3TKNpbTNE+xeZOFwCWMmPvdIp3lzBlSzF5m6cy9+RcCvflU7hrCvMPV9A3xo12Djp06NsNt2mB&#10;2CUPop2VtjoOoKTe0nY0p62FDh0djGhpIdctNUCOX0bqxlzil6XSL2oQrfS00LWzJH5yhpR0fmkr&#10;8Gwuyq9tOxq3a69OT2vcuSPdna0ZlBGGRaQrbUTpTqiYyyFp5yOzJ9LazhiLKE9c84erxS0/FOtx&#10;nmh796JjXxM6uZrTyVmKoyltFDvcsytte+nR3t4IjSX71zF332KBXwYL9qxk8tJiykRNJZVksurQ&#10;GuZunMuczXNZdqCKJXuqOHT9LBuO7mdW1Uric9OJzkomNCkW6wEOpEzLkL9Hc/LmWTZt2cjBzRvY&#10;tnmjQOU+tU8e8UQi4+3aRzx9do+HtRd5++kdVXv2Ep2dwvVnD7ijTJv48ru6o/6H3wUQP/7gybOn&#10;HD2ym4MHt3Py/HnO3r7L6IlpaJmY0Nd3EIFxkZh79BYIj1HnNykJQB+/qOPKpZPs2bacXburxQo/&#10;4dbTF+w4ckzKYW49ec4NURnKypG0wmnYDPTAwMGe2Alpoj7fSAV+yf3aq3KeD3jz7qNqWcNSJ6Lr&#10;4CARtCfNRQ00aatFky7d0dQ1YOmsuRxYv5UjEpX2b9/H5cs31eVMb6UhKRmkXwq4FOur9O09E0ur&#10;jEwrO/wrqfmVTXuUPs/3Aj0FfG8Fdu8+SZAQZfdBLfK6soRQIF4nFlhRkEpyh0/ffvBRAKpC8ssf&#10;fP7+Fy8bvrF+50lWrz9OXs4SAgITuCrQaxCIPnr9jnuifq89eaEC8LqUGgGdsivcN4GUcl7Hr95V&#10;95v9+NtfXL4vFvn2I04r02Nqnsg9vcdpsaVLdu7DwtMPt8hYpq6ponDDGko2rWPOti0sLprFkfSZ&#10;fDh3i0/yfd9EsX6X8/1VlOwf337nbwkI//7xT/789gff6j/y7elr3j18xKsbN6k7c46n+w9wa+kK&#10;jucXca1yJc+PnebTrRrqDp9gpQJAM1t87HrjY6MUR3ylKI/O5rY4yP/sTGywEbtrqd8TKx0DUXum&#10;9DUxk2KBraE5PfVM0Nftib6OMXpie3V7GNGtqw77Dh3l+z//JWpOruUnsbTvlaxD70lIy5XG2Inm&#10;HXVFBf7cRrGNlhHttQw5dPoC3//xt1z373z77YeoQGW+6UeB569y379y7/FtjpzazbkrZyRwvZc2&#10;8FDcyQxM3Z1orKOJqZcL/gkCrIBBmPRzEGvshFu4P/FTUvEcFYS5t6sE2pb0EOuWMjcTz6RAhk2I&#10;obWATaNtE5rrtsMu3BWL8H44xHqr/Vqu44bhMMobY2972hmLKrIxo7NlT7pYGqj7gtgEeqBtb043&#10;O1N6+vUVW6mNz5gg5h9fRvGeYmbsF2u7fyalB0opkVK4ezq5G4ux9HPAa4wPyy8sYfr+qcw7Npep&#10;64vp5CAKStRet0FG9Mnzxi7FncjCcSTNzEJHoNSka2uaiNLUcpHvdJOgE9SbzFV5KgjNAxxpqiP2&#10;Vr8HdgP6suPYPh40PKO0ciFtlWlAjRrTqFUrFYJNu3ahs7k+XVwNMQ3rS9dBVgQLe46IWEmdOwtN&#10;dxuc0gNxKw7FszgMt6kjsc8QtzbeD11/J3R9+6Dr44TWABvaOhii2dcUrX7maIpl1lB2altYvQpj&#10;F2sqJIqff3Cbq49rWbhrFRPmpTF1+VSmLJ5CTF4cefI8pTxT3TLTIyIAi4G9cQxww9DRSqDQFlOR&#10;2SFJEWKndrHnxBEyMjLw9vHlmES+91K5lJUZtS+VKSkvefK0lj///T/klpRh7dOf0VOzWbJ1C3ef&#10;PuNyzV0OnjvLjgNHuH3/idpXWPfuLWeuXmNR1Vp2Hj3O2p27yZxZjImLPYFJoxiZEk/1gUMCzj9V&#10;y3jl2iW2b1vDmfNnOX/zLqVLlmHS2xFT+97MW7FK7Ue06dcPG1GTYalJmPTtQ/7sOazZupWbty9x&#10;784Z7ty5JACpIbtsFgNGhoqM74exuys91b1GHOloLI3K0obVFRUcWLuJAzsOsnLFBm7cfsBXgYqS&#10;gksZyHny+i3PGt6rdldVbVLeiHJ7/03U4K8CMVHFauOT8kEa0AdRRe9VCCpKUIGovF+KAtS3KihF&#10;fYii/CTvV9I2KUsFlaV+v/7xF7/+9W85jihPgefjl+94JuquXhTYa4FQvXxWSat+59lrUYYvuCQK&#10;T+mj/f7HDzn+r5y7fk/NnvPq02cuSeU6K8A7U/OY03cfcfLWQ1GBDzkm7ylauopFO/dSefAQRRvW&#10;k79mhTrqvj2vnEtZpTzZfoD3EujePf7P3D8JSp/r3/K1/j1fX73nS907PspxnwrYHonyurtxGzeW&#10;reTa3HkcnpjB8axJPKhaz4NtO7g+fwm7x6Uye8gIsbrOuIna8xQbPLCXE54Cwv5ii5VBDGtReLYm&#10;vUTdyXMBndLnaGNojK2Rte9tBQAA//RJREFUMXY9zTDRM0ZHV4DXXR8tUe9a2npoy/P2HbpQPm8R&#10;v/37X3Itv9Lw5jXPxal8/v0PJk2fReP2YoGVvkAJeMp0mLbde6owDI0dK4rxn3wV+ClzTp+9blAD&#10;iVLP74tzOCv2bN/xQxw8dVxN9HFG3EVqUTbjS7MYlh1H4sIpRBQlMXJqAknzC0lfMJ0pS0sIS4vD&#10;JcwPuyBPrP360dXOALcQbzRtdOgijbe5oSYami3oHdKf5E35BC6MxyUzAPswT7qJymliqomOh60o&#10;waFou/bCYfggdaPzPiO96ShQ6mwl56/TiU7KcWMDKN21gLKD5ZQK+KYL8KbvncG0XQWi/oop2FnE&#10;hMpJdLTXJaQwkvKTZaIOpwkIV+Ec4Y5Gt2ZiuTsIkIzxmBZA+pZ8lp5dJ6Dth8YvGmg0ldK+OZ1E&#10;aen52Ik61MIvPoAO1loY9LemsWZLJpUU8ODVPQk493j65j736x8wZ+0SLBzt1LGGRm1aq32lGs0b&#10;0a23PnpDbenmbYnL6BD2SLuetrYKvSH96J02FI/p4fiURONVGo1rwUgBsj9GYf0xCXOn5whXzELd&#10;sB45kB4DbQWm5rgmB6Hx6V//ZsuJfQwMH8aGA2JNxLp8/vG3SPa9jJ42gcodq9l//ggzV80iqTyd&#10;0UXJpJROonhlBa4hvtgPdpWIYqzmBPSOCWT94a3kLyxmoNzEwLExItcnc+3+AxqUtFTff2PP8RNq&#10;v9ynX/+SynGWsTnZxBVmM1Tp3I0MJiwljqCxUQyNiSItfyrPBZrKFpWKlXz8uo5Lt5VMGI/ZfvQY&#10;pv0csfMZIOpvPFrmxlRtreb3f/9vLt+p5caDR2o6cUXlDY+JVdPmN5HI0l5PnxZdtehmaYGTkl5/&#10;QiomTo40l/+lTMmXG/Cas5fOcvLIfm7dvslNOc6FO/c5evkaFv36omlrib63m0TfYHVydHdRGusX&#10;LWJH1RbWbTzEnqPnaRBF90F+a4OAToHcB2Vd8m9/8EUeP4vi+igq96NqhX8TGy5K9zd5j9hgBfSK&#10;5f0o1+ej/K00rl//VBrZ3+qx6t59+LkuWsoLZXCk4a2ojs9cvHqH6u37uXDuOmdPXOH+gycCsQ9i&#10;rX9Twfas4QNPxXI+fNnAA2VLz7p6nnz6xFOln1Ug/eCVNPp3X+U9H1VVeF3s8o2HSgLVN9x8XM89&#10;sdAX5JjKMrwTohIVeJ6+85itJ8+z48JVchcsoq9fAFGufqwfNobLk2fx7uBxsa7XeXv9Nm/k+r1T&#10;VnU8fs7bR6IwH0g5cZnHqzZxe2ElF0U5ni8o5lhaJvviEzg6PoVjqensT0hmx6hYKocGMdV3GIH2&#10;/elv2Rt3UX0DBH5u8mhl2BNjbV2sjEyx7mmBmYEppvqmmBiYYKhnJMUAAz1DtLrrotlDj04Cvs7d&#10;9OmoJc+19OnUVZlv1ogFlZX8/ocEqFcC7o9vxdr+Sqmc2y/tBTitOooN7iKlK620DWnWqQdOHl4q&#10;+JQMR8p+0U9eNfDlx5/cFPCfuXmb41IeCPS3HjnC7vNnqFi9nOnLyph/oJKsNYU4K5sWlSQzb1cl&#10;e28f4+Dd0xy6e4rseQX4Rgai5yBWfaiy70o/jJwsaWHQkSZG7Wlh2FnA0wrjYQ7Ers9kxLJEjEIc&#10;0dBpS6ueWjQXe9dBLKjuIHu8ksMJSI8R+2iGsaeDWFMTrAa5iTW2lmN1ZHj+aJacXslsAaDS31d+&#10;oJyZYlFLDpUzQx7nHFlE6Z755K6fwYQtYsE3T6DkaBmTRRV2FPXXWK8dTQW4vcd7kbZvGmFLxxNc&#10;FsfwKTHCBm+Meluh3csYA28H7GN8BLr6IpCisROwK4MmZq52BEQG8ev/fBIX9FAEwz1uP7lI1JR4&#10;EVwT8Bjs/3M6TMvmaDRpTDdrfQwDHNDxt8Zc1GzVydMsPXAAkyAPbJN8Rf2F4zUzEi+BoO+sMbgX&#10;ROFTHIflGE9MovtjHj0Ah4QhmI30wGhwH/S8bNCYNmcuUWlj2XRqL9ceP+Tl+3fqnqTKIMSlhzXU&#10;vLgrlugNt5/fpKJ6iZzceHoHujFqUgKpAsLhE0cRnjeO0cVpzFgzh8wFkwjJjmLwmBBG56Wzas8O&#10;XirbC37+yppt20nPzefslRus2bKVsPHjGJM3iYnlxcxcvYwDVy7iExvE2KI0EqZlMzJ1DBETx5Mw&#10;OYdLUqHefXovVqOO+4/usWXfAfSsrbFw7YPzMD91Br2LlzfzV67iwKnzVO3YzeFLV6ncsl1NdaVn&#10;24vuNjYYyXMtgZ+xKD4l6Wl3ayuadu5Et54mTJk9m7krq7gkDVZZTXJPWXQuDff5q7fcf1LHEwFQ&#10;8Zpl9PDsS6+QIfTy9aN3735Uzl3KoiXVbNp9gSs1z9Q+pJ/K7Wd/ngIzVdnJa4rVfa/068mj8poC&#10;QKUjXVV1/4GiAr5PSsr+5/UcO3mTtev3c/j4RVVdKJPDP33/IWpOVJ9YrS+iOj6KvXwvVruh4SN1&#10;de+pfVTPlZuPOX7mtlzr+wK0pzz9TxD58F3OQ77z1v1nHNou12nWHpZWbufE+ZscPHqdXYevUblq&#10;H1VVx6hafoyNq6VxHrnO9Yf13H3xVgKQqMCLt9iw55hqjy89eEHRyrWMyJ6CnV1/FkZM4ExcHqei&#10;JnKzeA5P12ymfu9R3p2/wvsbd3gr1/a9fP7x4k1czZjOmYlTRDUWcColi90RcazzC2TNoCGsEeBt&#10;Colka2w8C4JCmTxoGEF9BuBqLfCzc8JVrLCdiRUGYmUNehhgKgA0lYDUTYDXWUCnJMBs160HbbW0&#10;adtNm5ZKYtvOWrQX9adr1kseDeigbUwXXTNpZC0wM7fi2fO7vHv/mFcNAvjLV0nKzSM+Mwt7V1E7&#10;zdqi0aK9BEpdWnXVo51Ad+/xU/zrfyMB6Kqq6F+Kus6bUULi5Dzmbl7LXrG/y3ZtZNK86cRmjmP+&#10;tiWMm5VM5PRY4uVx/emtnH1wkQuPrnL0zgn23zjI4p3L8ZS65R44BI3Ozeg1rL8IgwD0HM1p0VOT&#10;5nodaNy9NaaBjiStn4Rbqj+trLUFft0Fjt3E1nalna0e/eMD8YwfTjPdTmofoJlbb7paGaMhtrqV&#10;QTfa9TbEIzWQeYcWsVBAV3FwnqjBEpadXc2Sc6uZfWwBc48vkcclLDqzhrSNk8jYksuMA3MwD3Gm&#10;mQCsja0EFQ9zgmbFE7smlazdM8nfVc70nfMp2baUnKVlxBdn4TzKD2tRYnaixFLKpjBpwQw0+xmK&#10;SvXFxseZDfvXC3dqePr6JntObRZ7O4o2+prEJ6UQGBkpavIXFYRaFjqYhvTDYJgtut69KapaR/WV&#10;azhGD8dCIOc9Iwrvkgi8RQF6zRxNn9wQhs4Zz7DZ4xkwKQTbBC96JfkwpHg8/UT9/qLdGo2uZj2J&#10;TBnHjRf3uSlgeVGvZGq+Tc1DaRDnT3LnyVVevr3L1QdnSZieit2wflLZRxE9bTxxIuFn761kwpI8&#10;spYUMixxJOG5MRStn8vwhFipMM1JKSzgrtL39/w5fkHBjBg2gqCAYYxNTmDempWMn5arJlRt+P6d&#10;3adOoWVtgFfMcBZuqVLzgPUJG0SvQf3IKJjEw9rb3L91gZNiLa7euqsuKNe1s8be2wNTAVoPK3O0&#10;TY0xsrJG19wCZy8fgseOp6RyOYOjR4nV9sTB3w/noQHYeQ6if1AgfXx8sBFLG56YyFalo/rcRXVP&#10;4Mev6ql9qAzUPOHJyxeijt6xdtce0itmETolk042lnQxtcRSLNnGrXvlxt0U+y6A/vpD1NzvKtBU&#10;qyvlvwMcSlEGQX5CTCk/7a+SxEGZFqTYYWVBvDLCqCxj23HwDNt2n2bPATmne89FyX3k3tPX1AiM&#10;7zyo49qNFxw9eY0Llx/I82fcrX3NDXnfwYPXWbf2GIeOXeX+01fqaPL7L8qAiwD3xzfqXr5nef4u&#10;5kduY1b0Gq5ffMarNx/k8/WcuFIrx3/D8+cfeXivnpqbrzh+/Db7jsj33JLvePyWU2fuMiVrPpGx&#10;ueTPXEh0egF+yZn0d/Hl7JLtvFi4k7tFS7lRsYZb81ZxpWguFwvKuDVrIS+37uL1pt3cyJzJ+cg0&#10;zkYmczggkvX9/anoP5iFAeHsnDCJIzNnc6RsHvsmTWPh8EgqRycTPyxYVJ4ljmY22MujnYklzgLD&#10;ju270KJ5Ozp27UF7HX0JaFo06dwVJYlt006aNOnYicadOtO8Uxc66xrSVd+EVpq6tOikQ2tNfbT1&#10;Ldi+ex/fvr3nxdMb3L9/nXtPnuI8yFetRyPi4ggWF/FTLYql0zFm+KjRJGdP5szZc9y4cY0HT57x&#10;6NUbcopLGDDKn9KtC5hYlsuS3SuJyBpDZGYc01YLHGenMa58Aj4pwylYPZPj985w6sEFjt4+yeFb&#10;RyhZV87AqAACxsfQRXFWQ1zIW17G0MQwNLRb0VIA2FzUoKazIUZ+AnKBX3MDTVqb6tLMsCstjDvT&#10;w8UcnX6W/NKtDb+0baHCQ8fWlI7mBjTr1hn9AU7YRPgxe/8KVp1Zx8KjS1lxYg0rT65h1YXVzD+5&#10;iFlH51J6SCkLmHlgnjoXcPrheYxZmonRMEcBmCUd+5qjL88DpkfhVxDMgNTB4uRG0neEuzoQ0tai&#10;Gy17dqFR97Zqf6HZ8L44jfSiYtsyPBKGMSA5kOTyHJbvXE1l9WIKK/OYvC5PrPQ03McMU887evRY&#10;wqUNW/XtS6tu7TAcZI1xsCNaPraMKynhyL3HDMlIxDDcRe37G1wWw+BZo3HKCcYhK4i+eaEELkhi&#10;1IpMwhenESBAHLMmn4krZtLV1giNoAlxbDtxmHN3rnH84lnqBIA1Nac4dvqAmpJq86Gt5JSkMaE4&#10;mcSZExlbkkpRtUjlPfMIK4wnalYCeRtmED4pnoExfmQsyGPXzZOMzpyo/gBtQxNGp6cTlpTAQB8/&#10;RvgMYWxEDCUlpSxYUUlOaSHHr57n2dt3xGSk4jrcj0XVG1l/YB/JJZPo6edIv2B/sqdPZ/HSRVwT&#10;lXjw8FFWrt3E0IgIuoj1tfJwxdZrIHr21uoGSK26SIXo0hUtYxOq9u6nomotPfs74zpqOE6iFrcd&#10;P84ukc/zqtZTOLuCyk1bOSKRpProcVXlKbP733/4yNu3L6h/85Dax8rcxWfsPnqSxKKpxM+cSidp&#10;GBrN2zI0PEZdalQv4HsvykwZ1VXsrKLwFEv7TunH+78BqChCxRaLGvss1lcB4H/7AT98ExX36bM6&#10;QPLo5VtevBWAyjFff/6dOy8/cOTuU7acvs6eLddYN/kIK0v2c+iAKMTFx5g6cSWLFuxmQ/UxDouS&#10;u32nTiz3P1TQ/lSi3wS83/j9X//g4cM3LB+7j5VjD3L1cK2cz1+8k+9++/UbtXIflI28f/vjL1GX&#10;f4h9/86335VBlj95+/k39drcuvCEw1mnWB6yEQ+bKNx8wxmakIJrfx+2Z5TydOkunu45xbdHr/ku&#10;sP1y5wlv9p2lZtlmLhbP43RyHseCx3FoaDRbvELZHBDD2alzeHDgFPXKtax5yIsbt7h39ASHSmaz&#10;MWECe6fNZFj/gXTT7I6RqL5expb0tnKgr6hCU9u+NG/dRd3spo2WgKCzNk00tdSkts0FhM06dVWT&#10;V7QTOHYQALbVNqBNNyP5nwCteQdmzl2orlOvffKYq1fOckXqo6Ks45LTaNS6vVqPlXXtC3avJzYt&#10;hXZdtTFQNtUZHIhdn36sWLOOc+JqHgoAlQnPFfuXU7ShFP3eZrgGezKhLI8pS6czXtpO7AxlB72h&#10;eEixG+FCxsJc1p1Zy5ZLm9h7czcps9LxGOmHxwg/Bo0JpltfM+yGuGLiKXatW3N+0Wqh2uC21gJ3&#10;w7Y0MxCwK+Az0qKjtR5d7I1obaatQqdp1zY012xHkxZN0BEFae7jirZlT7TtLJmyehHbrh+j8lgV&#10;FQcWs+FcNVsu72TxiUoWn15OxclK5oj6m3VksYCvgqkHy5i0p5ThZeMwD3ND188J3YC+DEgLJG1t&#10;HhbD7WltJcHGQK5Xp8aiXlvQSEqLHu1o1KkVrY06oe/dC6vB/ShYVIKWg7Kbn7FwJZfjN8+yYu8a&#10;XGLFmkZa4DczGK+JQRg5WNJJT4vJi2dStq2SkSkx9OhjhEmYE90DHUQpZnLs/lNS55ejG9SXfpOD&#10;8BMADpk9FqfcYJwnheGcF4H7zFHErc9lSEE0YTOT8M2IwNjTng4WPdCIKZ7A1hMH+fDjd56/e8+N&#10;2ocSyZ6y4cBWoiaPY0JFttjaXHIXT6Z8y3xmba9gtkjmjNVT6D1yAAMTh1CxW2R7RCBGrlZiiaOI&#10;ykulo4G+Gi2VDYl1rM3xigplpKiwQB9/4mPHMHfxEoorytl78ihvxZKlFEyh3whftp47wOHr5yiR&#10;G6Rka7ANdMHB10Os6UruiULdvb2KdetWip3eQfGypQQmCe2H+GDevx+dehrQWqcbXXoa0tPegRlL&#10;lrDr1Fk2H9xP0vQc7IMGYeUpliJwKHuOHRM19ZxDojov3a1R9284fPEK+0+f40ldPW/evubFizs8&#10;fXaTK9fO8uLNG95+/4sxuZPpaGFJky46tOlqREFFJY8bPqsDFsqKFaXv7ycAlYEKBXQ/YfhfIH4Q&#10;i6s8vpf3flFGun8V+yqqUH1N+b88f/HyDW/ef1Y74p+IOjzz/iM73n2m6l4dO88/YfuG85zZcot3&#10;db/z9tMfnDtew5WTT3haJ/B890Vg9Qe//aVY4994p6g/OQdln4vf//qb+ldfObruGjvKz/Di0Rd+&#10;/ec/BHhyrgLlLwLkj7//qvYzKlm0lf2TPwicP//+28+RTjmnTwLoH3/8i7qD9Zxx38lJn0MsytvM&#10;qPR8HD39Ce/tzrH0mbzZcIBPN+/z7tFz3j98wVcB+q8fvvJNLPoHUZkNhy9Rf/oqH2885Ovjer6/&#10;/czXegk6j+uou3iDx7v2c0JU4Nq48awZFU9xQAgDrHqjb2iGpX0fert50qufG24BIxkSlYhvaCw9&#10;TK1p0qGLOkezUecuNNPqRvMuopC6dKd1d33aCPxaCQRbCgDbi/XtZGAuwbI7emJ/+7h7EhQeRd2b&#10;d9Q1vOPLH/8kv3Q2Gi1b4RESSNmWSsaWZxM2YQwJuTlEZ2Ti4DWE1qIKuxmbqVlenotyv19fz+K9&#10;6wlOi8bYsZeaOCE8ezSlG+fjMz4I82AH/MSOBRfFEJgdgXPsQFIrU8VJzWTJoSVMqyqlr/8AmnVo&#10;yajcRFxDB9PeuBtG/S3R7K2HTn8LdN160cJSmcvWSWyxQF7g19asOx3MdcTydqZRtw50NNNDo01j&#10;dT9un3Ej0RdgOcQOxX6EN4bujiw7uIPzz+6x58Zx1p/fIc5mCmtObKb67l4qz69l1nFRgacWMuvk&#10;Egr2lZO7awbZO6czZkUuvROGYBk7CJfM4UzYVEhQQSQdbLrTXoCinIeiSFvqdKVJJ1Gg7ZrxS5um&#10;tDfqLALEm1b6ncmckY9eb0u1Xy84Joo7rx8yb9Mi2thp0sGlOy0dOtOpvy7u6cPxLwonYlEMmVuy&#10;KD+wgMnri3HN9MEkxhnfiWPZde02MzdvEFvsglNmAIPnxOE/byx+ovTcpsbgOiWCIQsTGLt1CtGz&#10;EulqrSPXpYnc18Y06d4OjYT5OYzLzyR/zix2XThFeslMCmbPVTNGJC6eSMmuMiavzmPunvkklE5g&#10;eHoYwydHYeBlQXcnI+KmJLHz6hEW7VmLo687+hJp3EYNw8DBltbtO6FjYYJ76FDCUscRMSaeQa79&#10;8Ro4iFmLKrny6BG7Th/nyK2rBKeOJX1uPrsvH+feq+dsPXUQ2+EDsB/Wn4J55VSuX0fFvOnMmZnB&#10;xo2ryJ4xk/xli0goycc5yF/Uny09bCxobyA2SE8Hy3792H32LGcFbDce3iN1ejYDQgIoX7mG4jnz&#10;WLVuDXfuXefg8d2cloh/9cEjUbz3uHD3vrpmuU6xwLV3OHfumKipG3z7+29O36zBbXgYnU1t0dTt&#10;xQDPcLbtP6emQaqTyq8MeCj2VgHZ209fVQDVy+vKoIU6yisgUvvr5P+ff1XUomKT5XP/gaPyGWUe&#10;4EOBxmdFSf72B7fk7yOvP3Cg4QM3Pol9/SBQE3j++Ouf3LlUy6VTN/gk0Pz1b1Fsf/7g248fqrVW&#10;1JyiMpXBFmUzqF9//5v7N16zc/kpTm6+wYcPv/Pln2LVvyvW+/f/qNHvfJVg9P73H5xvqONqfZ0o&#10;8/fqpG1FoSoDOA1vP/H5/Rf1e15tfspxw7WcGn6abavPMH5SAX36e+FlZEuZ70geLFvH9xPn+HD2&#10;Eg3XbvHm/iPqH73g7dN6Pr18x2cJHN9E5X5ToP3qLe/l+j/fd4R7i1YIRHNYGRLFomFhzAsIJct7&#10;GJFhcRhbO9LF2JzQtCwp2aIKsggfL/ZmYi7h8ndHsbeNO4n669adFt17/LTBogRb9tCRRqmrJrdo&#10;oaUvykiXll2kaOupgNTUNeLouYv89q9/iwr/yqnL1yheuEQCe4S606CDz0B1WZaiBnuYmpBaOBW3&#10;YSPUvy179xEXUKuu3jl28Ronb98iPj+dToY66NlYMm1dKUVVc3AK8qC7V09GlMYSXDyKtCV59I/2&#10;JiA9hJHZozBysyRwYjhJM7JJnJKLtZsr+y6ew33EEJqKsjIN7INthCfa7r1oataBZj3b00xf7L+u&#10;wF67I8PHjGZUcjKu/r50NNGntcDQZpgbtjGDsQwTdTWsHxZiQS1FlY6V9rBQxMQIERB9h3nRrHtn&#10;+osACZko4PawJrokgQkrc0jfMIVisb7TD80nf/csJm0vJbw8meAZ45m2Zy6JlVm0NO+ojkwr8Gtr&#10;0Z2mep1o07OHnFMHuWYigpo3oaupNomibhUox0gQSanIQ1ss6ODIEG69qhUAzsfEx5IBCb64TPDD&#10;NT8AwwQHfCqCiV4XT/auXDLW5ZCxYTIj5kfSL9dX3XBr45kLrDxyVALLIBzThuI5Ixz/ufGMqsoh&#10;bs0kopZnElyZSNjqZHJEwSprjRt1bClQbk5zPXENs3YvxWtUEM6DvYicOI7x2RPJK5vO0KSRjJQo&#10;FVMax8zq6cwX+pZsnK2u+zUSKesUMoABw71YuqOK1We3kLGyEDeR7Z31u+EVE0zzrh3pNaAf1t79&#10;aaTZBkdvN5zFprq5ujAyZATxKcnMWixKUixw/opywpUss1IOXj/P0WtXKVg4h+j8VOILMzh58zZb&#10;9h8iMz+LA0cPsmzdevzCI1m1dw/jCyaTXVZKc21tTJz7oGVhKpFdj/ZS4csqV3D1oZIf7zLT5pWy&#10;Zud27r6s55Yov/uPa6m5d42Llw9z5NR+rtbc4/qjZ2qKrgfP6wQgyqTkz7yufyPQ+s5TscbB41Lo&#10;biPy27IPhuZulFVsoP7j77yS9ymjsqrSE0ip/Xnffyq/+nef5PM/BzuUaRLK3D1VmYlCfPX2g6oQ&#10;FQWoTBH6qRKV/31V3/9OlNzZ2485eb2Wt19+CMR+5zeB1md5z6UNN7i67jrP7opSff2WjwIkZT7h&#10;J4GeAkBlBPj/gFienzl9izWLDnDnYh1ff5XzENgpcwg/iXX/KjD+rPwtj8pUm4uvXzHzyik21tzk&#10;jYBPPa7YZ+WclPluH19/45v87q8ff3A55wJbu21hw+gD3Kp9xeyqjQSJanMWUPlqGTPfL4TTk6ZS&#10;t7WazwKHj1du0SCPr8UyKplh3t0VNXjvIW/PXqFm9hJOJWawP3I0qwcHMUsU5bSBQ5juN5wxAwMI&#10;iZ2AX0wC/YeKgkpJJ718EdmlC8konsOEmVJmzaWno7PATo82+gai0rtI3dOkaTdRgT160MbIkHZG&#10;JgJGQ5p2FDi27yqNQUsaQ0dcBvqyelM1tx89VXcSnL10Gfq2dhg79VET42o0bcUvLQU48plfWrUX&#10;a9yOgFHReAYEMHDYMI5cvszFu/eYu2wFXsHBrDmwEyvXvgweG0LOsnwJ8BHE5CViF+lCyppMUioz&#10;yFxcQNm6BfjEBROUGCfqciyjMhJw8BcVfUcZEDinznt1Dw2gg113uribYBTgRBdnM1pbaIr6a69O&#10;MTFws6OtsS7r9+6XYPw7m/cfkPagiX4/ZS9eT8xCXHGI8aFXiCeWI8QFBXpg7u+MdaCbWOhuYqs1&#10;+UWzs6hHuR46HelobkQnY325Tu3xSgwiYWkumRumqpOYi/cKBDcWU7pnoVj9SjUllkanpjTu3JrW&#10;PbvS2rQbTXt0pJmOJhrtW4rSUpa1aYgw6cSkymliwx2YWJ7LsnPriBKVNq4kkyvPbjNvy0Icw0TV&#10;FQSRtnsy4StiiVo1mpSd6UzYkcG0gzNIXjqBnLWTSV43gX5ZXngLrCv3HmT71Wv0HxuOaYwbA2dG&#10;EDB/tFjedJK2TWbijmkkbJ3EqLVJxG1IZ9q++fQJHIRGi8a00JNzLNg8n7D0sfT39aZF65b4BXiz&#10;ZOsSSjfPpmhbCVMFflM2FZA4P4X0Jbm4xw/GXi6o0whXiR5RrD9aTfmeRQRPi2VgdABtuncgLGMM&#10;Q2PCpPLYYDZIopaXM0Piw4jLmsi00lLCRkURER9NsYB2TGYicflJzNq6GF+pLGET4pm1ahERqfEU&#10;iPefs3UZJSuWMbl8NusPHuB+XQPbDx9nw76DnL59n/M1tew6cYaJ04pwCfCni5kxhrY2dBAABoql&#10;WaDs0/voMVvFBitriZ8IqB5LpH788hVXr1/h8LG9nDh3kppnL9TtCM/fuq0OQrwWCClFGdl7KqCq&#10;3LKDXoMGSwMyp5/vMJau2sn9p2KLBW7q2k8BXYNATAHOfwGopPNXVnR8/f1PsZY/uPv0pTqY8llU&#10;ogJARe0pkFKmuCgToBV7rCpFRf39+gc3ap5y5soDPrz/lW+/izr71w++vP7KjdVXebNXVOIjAfPz&#10;d2q/3KNXDTxreCuQ+kO++6fKVB6VAZnXbz9y685DUbUf1W0C1NFn+Z86kVoUqTI955Ocs7Ls7uWH&#10;jzyScvr9Gy43iFL7ofRP/qePUlGJf/zN188/uLfpOs9PPuZr3Z/sjT7Gst5bub7jgaooMwRG8aIG&#10;E9Iz8OjjwmATWxLs+zEvOJwzhTN4vHg1r6q282bXEd4dPcubY2d5sWoL58dksXd4LKsGDWOW80Dy&#10;B4hTCI6k1C+UILdAeoclMzSjmPlb95I5S9nKtZLSFZsoXbmR0lUbmFW1CRefoWK7BFTa3WjWtYvU&#10;B3MadxWbqKNDG2Nj2pmaSQO3EvWnR4sO8h5NbVp300WjUXM8Bg+T+/QH66p3EjZmPI06adKsi9jp&#10;dp1oIpBs2kEgIcBUSqPWHQSKLRgaFcHCLRvwGBHMwjVrmTp7NrriRDJnT2PwuDAmLMtl3JIJjJ2f&#10;yszds8ndkEfaynRyVk3BPyEE0wG96Wioi76NFX6x4VQd3EVwUjSz1q0QO/2WjVJvrYf2xySoN5r9&#10;jenqaiYCpDctrDXpMcgKE1F1Ol52tDLTJa1oKl//8T8s3bCJFjqiDHt2Qd/XDptoL2xifbEM98Fo&#10;sBzLxxUbgaHFMFfaWOnRxdYCB19fYrIy6NrLUoKFDlo9TYjJTGbh0XVkb5jOpK3FahLUGWLV5x9Z&#10;zNqzmxkQ5oNG5ybqnsAabRrxS7fWNDPshEaHJjTq0gptCyM6G3SnlWF77AL7krV8MuMWpTBprYie&#10;HVOJXiaCa2EGW8/tYM3p9czcP4viAzOZsq+AKYflOu2VILE/l6QtqaRvFwt8ooLiXSVM31FK/9He&#10;dLW3YNG2neyVIBFelI2hAHTAtBDcioMFnqnkyfHiV6WTuCWXBLHQcWuTmbK7FJcRct4tm9BUWxS9&#10;f3oECUVZeIUGMWCoD0mFqRSumMr8vYvlhy5lxvY5YjPTqDq6jdnbKokqTMJjtD+x+WOYMCOLLWd2&#10;s/hEFcMKIxg9J42UeblsuryH9celEonUDUiIYGyhVICiTCp3b2X+2jWkTMolLC6arMlZZBdmM2Ve&#10;ERvP72d61QJ6+7mQnJ+GV/gQsufkMXbGRAZFhVCxdh21Aq/7L+rVjCk3Hz/jrCiIUzfvcP5erbrR&#10;dCtdbbqYGGLvMYAuhoYYW1mr8Kras4fsWaWcEWuy99hJnr5+R82Tl7x4+47Hr17J8d7xTCB09/lL&#10;Tly6yvZDhzl78RLnJLIcvXSFrYdP0l+sb0czW5p21WXdjl38+tf/FpD8UPvclKQGNY9fqkpOsbgK&#10;wBQAvfus9Kv9qc61u1LzQM75uaoslf8rik+BnvK+/5af8FMU4W/ce9zAxesPefNJlKMA6usff1J/&#10;9wNHph3i+bYnvL/6nhf3G8TeilIVeD1581ad3qKotP+OKH+R5z/hJYpNPq9YdAW86jI8BbKqsvt5&#10;vsoUnXfK/wW03wTWv/7+Fw1fv8prX9VkEcrotApuKb+K1b63/x73Ttfy6//8Lfb1D05Ov8ay9Gpe&#10;vHwvtvmDKLISovJymLJsMaGpE3GW4DHIoS9DDMyJ0bWixM6dTUNGcnbiJO5OK+dIbAprBgWSZ+tK&#10;qr41JU4D2TBmIgdnLaAsfBzDYybiPbuKAdlzSClfyfIdB5lTtZnK7ftZsfsQa/YeYdPhU4xKmKiC&#10;qWUPaXi6ogSlNBYQdjTtSXuznrQ2MULH0Yl2PYxp0rYrLbqJNe6uQzcBo5ljHwJGhmFiY4+5k6so&#10;Rx11h8CmCgDbdqJReykdNNV+xmbtRDU1bUOzDu1IzM+mq5UZln36qskg9lw8zuKDqwmbOZqEFakk&#10;r59AZnUOuVszWXRyLnP2lzOmNAGDAdY4DRXh0VmTqTPLWL1np7SVbKaumMWsDaKGa24Tm5NCFxdj&#10;gZgHSqqpFmZKVhQDtH0sMB3pgufYUDxiQ+W3GROZlKoOmiVPyUOjazvaWOpgNMgeuwgvekV6YTak&#10;P2a+buj1d8JssICzv5LXrzXdHKw5dPUqz6XezKhcSmj6OBYerGLB6TXkbp/O5O0Cv0OzmXGglOKd&#10;Raw+V0Xphnk07y6wa9WY1qKkrL364CiKcmBMAH5jg/BLCyJ5ZQYzd5UTJpbfPMKe6AWjKT5SxERR&#10;cLEr4gheGEGOiKt1crzK04uZe7KcWcdmMu1QAWl70hi+OBTXHA81d+C4dUmMq0omadUE+ka5MX5K&#10;Jg5u7izesJndV6+Ts3IhRqKu+0zyJ7JSmDEpjN7RAwkojCRj+zTSdkxh3MaJZG+biq1vXzRaNxbQ&#10;i7IPz48nc26+RNPpZM6fxoLtq6jYvIwlu9aw/NB6Zm1ezMGL5/gXsGJXNVmLZjBo9FAmlqYLoCYz&#10;dvpE0kXiZ6ydQlhZPKUH5jF1UyleY4eTVDaZqJwEesuFjxD5P2X1PAIkuiUUZDJ45DCmlhUxpayQ&#10;xetXcfnxfaYumy9yfwih40cROjGG0ur5+CSOYGZlpQqyt1+UPrLPPG14I0C5z22xshsPHGBqxTzK&#10;lq8kIDYOT4nE/Yb4oiuRrKdNLyYXF2Ev1ntc0RQsPPqp6YgKysvV1PiVGzfz+a9/8P7Hn0wqmyXf&#10;O55VW3dy8MxZymeUsHjhIq49fsreC5fpPTiAzmY2uA8J5v1vv6lrcm8/es2dZ285cu4mF67XqLBT&#10;1NV/gfbp2x+iNBu4L5a67u0nFWKqtRUIqUpRUXxS/jtY8hNGv1L35rPY8usCavnNnz7zQYB06+wD&#10;9k3fx+NDz3l34QO3tz7iQ53AVKyrui5VgZ8KPWVy9c/yUdSY8tpnAaBir5UJ2F/kb+U71dFoFYA/&#10;R6bffRQYy/s/CgCVidnK55S+wSdyzS9JwHkh56Wc2zvlt4nNViYKf1LmK8rn3/wm6vTzXzy4+Zr7&#10;j+r441//I/foA9FpWbiFhOLk44dvZIwEJi962vahY3stOmo0oruGBtYaTYm06o13Vx3smrTCrUVH&#10;ivoMZPvoVC6s2MzV3cfIHJXIoMhUgpZUM2ReNY6RmSxYu53VO/ez6dAptp+8wK7Tl9U0/gVzFkt0&#10;b0dbQ32xZMZigbuqMDRwcqSTpVhHI306mZvTWtuApp26SyPWoWn37uja29FeX1/UYzt1YKSDvqn6&#10;vxba3dVR5GbtOqsZwhsLAJsqU2zad6Zp2840at6KDvL5vkpevtZtsBrgwraL+5i1dy7jVkvgr0pS&#10;976YvreISaJCCnbkMnVbAcnzMkQhjqTPEC9MetuJlQ5k+ZatnLp9gwVbllF1ZBNZFUVo2RvTyUaH&#10;nl72dHIyopVFDxqJ0jIOsMUitB/lKxbx+vtXJhYWsHrbdi7euYej1yCGjotmSPIotBxNMPC0xzlu&#10;KF0demIoilPL0RpNRzOCk+NJKSykrVwfZe/gl3JvD9+9oA6ClB+voOhgCcWH51BydJ6ov1LKD89i&#10;vvxdvmMuqdK2vcNDsBvQh7k7lrHuWjXLL6yR95Uxdc80Ju+aRJbY19knZhC9NBrb5L7ELBfRtDWV&#10;1A0TGLFwJMGLI0hdl6muQik+WEi2WN3ULRNI2JZM/OZxxK0ZS9CMUJLWTCRz+yTilycydlkKwQVR&#10;pJRMVucCVx84SvWZi1Ts245Dij/epREEFsTSwUqCl0UXYmanUHZiEekCwOTqLLHSsxiZFSMqtanY&#10;dAFg8qJMysQGx05OIXlGHmv37+b5+49cuHWLVbs2s7h6DZdqa9h74riA8AJzN1cRUzie4NSRTCzJ&#10;wnvsUALzosham8+CYyuJLhrLoHh/YqamElcwEbOBvXGP9GPCYrFEi/IZkTGaYbEj1Y7QiXnpzF+5&#10;lFcfP9AgDSkkOYE+/oMoXFDO1OVzKdm0hDUHd3L9wWNpfKJG3r/m1esXvHzzRhrYO26ICsybU46t&#10;50Dmiew/fqeG8NQkdWcszZ5GtOiiSSuJrqYDnAgWAFv49qObtQna1haMTBiPtasrFQLOhJwcsUxd&#10;GTdpkpoM4fKd+5TPrmDPwcPUvHpNdlk5ho790O/Vm3nLV6uL5pWVFWdvPuZKbT3HLt7h1sPnorx+&#10;VxfTv1Ug+PUPLt8Q1XfvscBI6WMTayoR9r1A5+cIsaISfwJFUV7q6LGitESN3X3wnFtif9/J82di&#10;17/++Af3rj7m9f03yFdTs/ouD6uf8llRm78rn1GUnwI6pa9RwCW2tV5ZYyzf918YKmBURnmVtasK&#10;nJXpOer7BXQKHN+8/yIwVRTrzwEaRTkqSvCCKOMtynYCCqTlHr38+FWssgLRr6IkldcE6HKeykDP&#10;T8Up9lt+3/cf/xTl+Ic4ihkY9BuA/ZChDE9IZHBENO6DhzMxK5+8nGn4+w1jQN8BtGzSjC6NWhLb&#10;055dMalcW7SSB6fOc/PQGeJDE+hi5Ep46Wqi1h7BNkoCb9ZMdp04T7WU/RduSt28iZLMdfm2vbTW&#10;7EF7UxNaS2mrq4+5e38sPfqj7+xIC2M92pv0pHk3PQGjkTzqihXSluDoTicjYzQaN0bXzJKWnbRp&#10;ItBTB1GUeYWi+lQl2FFAKFa4sTxvKla4efsuaDRvjVvwcHSsrWnSuR0uYV4kL5lI/MrxRFTGMXZV&#10;EgU7C5i6O5/CHflMrS6iZPtsMufkM3ddJTvOn2DZ9moOnTnPrdoHrBQRsmRnJX7jgtEQ2Jn2t8fQ&#10;xZrGRp1o1lOLHq4WeGYE0T92EEfP7KWu/okEyzoe19czZ/kyzAc44zLSHyMBn6Wfszpq3DfKn9bm&#10;PdB1saFb315oaHdkxuJF/C3CZt+pM+oeOdtPnmT3ncOUCPhmHitj9vH5VBwXZXZCmRBdQcWRuSw7&#10;vpRZ2yoITosjZabY+DEhJJdniK3PYfnlpQKYPDKqU5iyK4uyA4XMOlBAhkDPu3gwfjOGEbFoFCkb&#10;JzBqeSxRlaMJXxhLyLwIwpdFM2p1HEELwxi2IIxRK+KZuDWDOadnqzkEXcZ74Zbsi+MoZ8YtFiAu&#10;K6R0yXz2HTvLdhEoy48dot/4ofhMDaNDbz00WmigN8ACq5H9SKzIYOT0OBKqMpl7eilBmRFoaLWk&#10;Sfc2aKQtn0TOokKWC+yuPqrlWcNrsXUfeCi2MGHKJCo2LCWzNI+iRaVsPb6f4uULcY/1ZezUFBZs&#10;WyWS15/BaSHkLC8ktiCRduZa6LubM2n1DKwH9VU3NB5fNIHCzbNJEWs9ZmY2NgP7MTojkZxpuew/&#10;elBUznvuvaxj2tLFFFRUcPnRI7YdO8JVZaG8NKxPv/0lCuU9L+vu86D2Ni8bGngj0Lj04BE5s0rQ&#10;tjEXG6/krVtMVK4yUGFB556GGNjZYaxsJjPSm8CiBEyVZXs2Zmha9FQriZlrP4n0+tJIdHAeMZT8&#10;hfOYv2YdI2LimVRUok58VmyFkv6qvZEp3YzNuSGA/CAN+1Hde4m2zzhzU9mP5LGaquqdAK1ezlcB&#10;xIXr97lW81hN96VaTEU1CRj+a3VV+CnK6z+KSoHffy1q7eNX6pzBurcf1d3KFPv5Vhkx/vKZ71//&#10;4v4GZUXFBzn2D1UBfhboKOD6/scf3Kx5wZ3aZ2K7P6rTaP4LwP8WZYDk53kI7H7/qTiV58o0GKWf&#10;76ui/ARkvwosnwng1r16x1qB4G05H+V7niuresTSK+9XB3CkKL9HOaYy31BVv/K7lPLbX//k5PXb&#10;pJVV4Dw8VB2ddRsSwLUbt/kfgfrfzxr4dP8FNaevsmnVOrYvWs2puau4s6aaxyfO8PLKDc5t2UVY&#10;8FisnEfgEJgiamIfFiOyGBw+Ud0a4MD56xy9pCzRq1GTN+w9e5VuRhbYeIrlc+mHx9AAFm7ZJArP&#10;Bk0rc9qYiqISu9tMwNdMW9SfwK+rvRVOwcPQktcVC3yt5gFpOfloCJA12nSgiaIAO3YT1ScA6vCz&#10;P7CJqD8FgAoYG7Vsq6a0cgsdRntjXTpY6jEkI5TRixMJWxBN2MJoxq1JIlHUYOzS0cQvGU/OmkJR&#10;MVlsP3uQ6nOH2XT8kFyrq2zctYOp80rEUjrRy8+F3kGeGA20p62Sv85CixbSvpxEUJgFOJNVlsGn&#10;T7U8enCFZ8+fqYM3k2fPwn6wJ6aefWgnKqiFYRd1RFbTVsmEoicAtKeDTU/0HWzkml1TMxUpmZKu&#10;PXoijmgtG89spXyfWNGjFSy9sIoVJ9eq3WDKNpaLTi6hbMsC0iumCTNKsPNzU+f7/aLZgohJo8nf&#10;JFA6KHb5YIEowCwm78ykaM9k8vfkivKbwOjlY0lcnSwgSiRu1Rhilo0lunIMgbNDCZgbwsilkYzf&#10;kMSkPflM2VtI4f58CvZPoXBrkVwLJwycTRgzK5nUFZNwjfRU1xtnTJ7Kkds1bDp7Vp1k7TJhsPw+&#10;HTTaN6WFXjvCJ41Fv585Gu0aY+ZmheMwZzqadKVRp5bqWmSNtKVTmLd5OS8/fRTrVc+XT+8kkryk&#10;YOEC1u7by7Kda5ks1rhoWQkTyrLwiR/B4PEh5M2fStXBbYQqu8iF+2E72Fldo9i9nwWR0xIYN3si&#10;/vEhWPbvzSR5b+KCXMZWTiZihtB/ksjYMaMYNX4Mr948E/XxlN1SAaYvXcSrr19QluNdvnWVZ6+e&#10;0CDge/D8Fa/fv+fFy0e8ff9WGvYPXnz8xIHLl1m2bZu6g/64wlziitKJnJTM0NHRjEwaR5/BvrTu&#10;psmgMQGEl03AwN1RbKw+/YJ8cQkeir2fFx1MjNV1waYDXTBVVpQMcKW7tQ3T5y/GOziM1lo6cqG6&#10;yQXVxDc4VNTV3xJtP8r5ifq7+5ybD1/z4MVbNUWVArMGsZK3a5+r8Pv659/y2k/7qVh3BRg/4fdz&#10;dFbN/CLgUEdqFYjI32rig/ffVJuqjMgq1v+Z/PZ6UVyPBPz1Lz5y+8AtfhUIfxBVrKi1zz9+8EFs&#10;rjLyO3/RNo6dvMb3P/8QKMr/FGv8/wGg8n2KwlP+VuCrAFA9jvz9RVGVPwTI8rz6ST1lr9+xWtTh&#10;LTlPBZhKQgUFykpf5n8nff/8XaJ+5bcrv1XtX5T3K/2KwkB103YbryGitgwIDYnizwdiky/X8GnX&#10;aRp2nOTLlRo+PxBFe6OWT1KUfUQa7tZQf+kGe5ZVUTxrCblz1uIemMrwyYtxisilj+coxqflU7Xz&#10;MFefvOLas1dcffZCTeBgZOOEYS87+vv5qYlRh48bwy+d2qNlaY6luIVuvWxpqtVNAKhFp16m9Bzc&#10;D8fQoXQwNGDznr1qd4+yHUNYfCIli5ejb2WnDnxotGgtUGwqj21V+9u8Uzcad+xKc7HFynQYZXSx&#10;50Bnejj0YswMafwCjrFLUxm1IJ5RS+LxnxFCyNxRJFWmEZoZy4BAqYdBXuTOK2b3BVFfZ06w+eBB&#10;VQB4ib10G6ksZwtGb6C12LmudHDQo41Nd3o4WrFo8ybu1t7kcc0Fam6d59LViyxZt5YxedlYebuh&#10;3ccS40G96WRrRFszXVqZdKeboyWWPv3xiJBg4unJ5r37RUgo8z2VuviR568e8bDuHjee3WT/rSOk&#10;zs7EyNUa88F9RdBMZU/NCQ5cv0LFprWsPlpNSvlkdJ3MaNJVlJRmU9r17oJHqhex82NIWJ/A+I3j&#10;yapOk5JO8sYU8sSG5m3NY8KGNCKXjWa4KL/hc8KJWByrKr7Y1aPV6S4Tt6YTuzKeCVtSxfpmUryj&#10;BAt3O3U0WcvBgIFx/nTU7axe85HRozl69z6bzl9keGEyrlOGYx0+AKsId1HI/ngKm3IE2Bptmqsj&#10;v417tFcDVKPOysBNYzQW7ljBvbpn/MxVJ1b0Qx03H9+jcutWsmZMJ29uGUdvXaZ09RySZk5gvLLm&#10;V+xpfmkOpy8fZ9nWtXhHB6HTx5y+YT6MnpVF6eYleIT5E5gYyYAQX6KzxhEyZTQTVk1lRMF4hiYI&#10;6XPTuXDzpjT6Nzx6epuzN67y4FUD774qe/m+5OWrhzx5ekdAc4YLd27wQpSH0qCVtFDKHsAzFi9g&#10;9a5dbD9xisNXrzNv40bC05PpYG6AqYsTxr3tCE9IYNgokdPynVFz0tBxsVJ3r7Mc2EdsRR962Flj&#10;1MdJIr8pXUVFWiv7AQ8cgGE/Z+wH+aoTZTVad1InzjburE1B2Wx+++e/Rf29ofaJlBfKIIqotFfv&#10;1Qw0iv19LSB8LKrp3bcfol4/C8QEagK//0Luv319/wWgAh+1P+7r7+qyOQWOysjxR+VRUWtSHora&#10;PHNJ1PnrD7yu+8DT2tcCqz/UNcNKgoPr956oo6837j2lav1+Od6vfPvxs79Pmd/3/wXgh6/KlBbF&#10;Hivw+mmJldeV/yvg+1WAeubpG7LP3mWmAHCLnNd9AbAyIVo5n0f1osbfy+9RVr4oAFd+u/ye1/I7&#10;ldRfNY9eyH1UrLD8Vvm93//6F+t2H6K7gzPRo2LZEZfBq6wKXiSUUV+6hre7j/Lm8Ale79jHi+o9&#10;vNp3kGebqrk0dwlblGSosxdRLcpu1b4TZC1ZR3hGOabWQ2jTxgJDk/5ExGcwY/4qthw6ydm7j+nr&#10;PVRtHEpJnTIZv/gIvEYNJyIzGe/4UXS160UrIwNaGuqqe85aDXej98gA2uobqru2/fnvf0tg+MLl&#10;2/fIyC+SxmZEM83uBMWNxqqfC10NTUT1KVNitGjWuRu/tG2Pjny2lZYEyfgoQicksfHkQTIWT5NG&#10;Gc3o+UmETo/CN3sEQ7PDcQz0oKPA1mtkCOYefcSe92PL0SM8fvuex2/ecvneA1Gy59h0Yj95y0qJ&#10;nTYR/f69aNGzKxo92mHu0kftplLU+qPaWurFtVVt24hFf0cGhAXgNMKXPlE+OCcPwX68N33HDWZs&#10;eRbJc6eQMHOS2PVA9pw8y50nz9U0bW8+yf1794r6tw949/aJCI2HrNhVhbNYeR0XM7RF1LTvpUvQ&#10;2FEsX1fFrtO7mL1nLjMPzWX41BjamHcRgaBBZyddrEb0pX+KFwGzRxCzajSjV0oRsIWIrR1WIq9V&#10;xBK9eDSBFSPVDctHr0wgZsVYAWKsQC+WpA2pog7HM359Enm78yjYNYVJW6binxpOsy7tVAga9DZX&#10;51gq99fFY5Cap3LTucukVc3BNsuLIfNiGFIeQcic0diMdGb6+gq8RwWptrhJjzboeduLnQ7Bxt8V&#10;jZ0X9rP3zGF1V/o3379SsXIB6/ZWk18xlyERISzfulHNZpFTUcDE2Vmi5gpJK81myrQJ3L11nHnL&#10;5+A2YrDcVE9Cc8eSvWIG05bPFvvhwKCYIFyGexE4LpxUufhBWdH4jJPIFuSNu5c7a7dsU5dbvZKb&#10;Xv9BAcSf0mC+UifK7/6D6zx8UUt55Vzis1KprW/gRu1jMqYVUbpsKfNXLqF6XzVrtm/h5J0a5lSt&#10;Z2BYMINGBdNrkJtASxslsaJZHxsS5+UweLLAODmIgAmj1GVBPews0Bdb1KZHD5p37YKt3yBsgwMw&#10;VgA4wIXuTn3E9prTVLMH7fRMaNG1B5XrN/D9H/9ULaByvkqKKwWGL8Wq/lRCEk3ldUW5PRBF8vT1&#10;e1UlKV0KitJT+/3+8z5lu87/WsX/Dkq8Va6BAiIBi2pNxZIqy8+O7LnDiqVHeFn3UQKVojQVu6wk&#10;TfibnTvPsW37CbHCf6iZXhQFplhhdfDj/wLf/ykCXwWM334IJP8U1SdqWrXQou6+CjTV98j/1918&#10;TM6N58wU4G6X3/dc+czff/FRjq0kUFVS+iuqVpnnqEz/UTehl/K8/jObdp3gScNHUZk/1N+lwPW3&#10;v/6HrNI5DAgNJsJnMAv8RnDEfxTnQhO4k1dMTVEJ55MzOTI2hR2jxzJvcCDJzm7EjYwkfUYpC7bv&#10;Yt3REyzesZ/04gXYOQZibi4By9QHLS0ntLs60kOnD+Fj08ifXcFAP3+09PTEyZQxPH20BDVbWhp0&#10;o7WZoSgAUzr3sqB7XwdxLPZoOshzCZg9rHthIG5AUVb//PcPDp06TQ9zKzRadpTG1kQdXJi/cQNV&#10;e/bhMSQQjSYtRRlq0qpTZ8LjxzBpZinjxI1EpiVRtq4SH3XDIzeGZIYSVRSPV2Kg2DNjWvTQk/qk&#10;g56jHbH56YyZnCVB/p4Elc8om/Z/EnWvJNSYv265mgF60uJiNVVWwtRM/KJGskiC/f06cUX/GRDc&#10;sH8Xg0YOwcS9N05hfgwYM4yw0vH0yfDBNt2DwPJo8rfNZNqGOZSuX4ZncLCa8OPjj79UJa+0vwZx&#10;Yi/rblH74BxHT+4hYmI0VsP6YhPST4LDIAZGBaPvZE5PJxPSS1KYf2Q2KVsyiFuTgnP8QH7p0gRj&#10;XxscYz0JyAsnpExs/7Ik8kX15ezIJnlDIpkbcgnKCcEjxw/f8iBCF0YKAJMJXxxDVGUMk3bmkbpy&#10;IgmrU5m8ewrTdk8lec1EgkqiyVxbgomzrQq9pq2bY+frRuNWrdHR68nm46fZfO4qM8St2qYNxL1s&#10;GF5lw3EvHILDhIH4ZY5g4c6VdDCWANJGAmPXJuh79cLI2waNDWe3MmfjfKp2V7Pv0nkC4sIYX5hO&#10;anmePKaJBVjApkMHmVk1jxnrykmckc6I9EjScsZQUZLFguXl6naa4+RG+ghlk2bkEDgmDOtBfUgu&#10;n0Tg2DDchg5iqIDJaYibSNIA+rr3o32blmRk5VKndtb/VEVqkYZdL1b8/FUlRfs+Jk7LZ8bSBSzf&#10;vIVpCxaSVjydOcuXs1POd2HFdCrXLmXV7l1SWdaL9Q0nc+E0+kcEYOPpgcYvjdG2MSRW7Hj/cf6E&#10;liZhE+yBiZs9VgP7YehgI9G7DYOiRxI+NQsT/4EYe7qh7yZ2WKyStrUDTbvqSbQ2p2UXbXYcOswX&#10;sbVKxVNGXhXVpyTOVDKBfPoiqk4ApmSxfvXmE2cu3+XV569Skb+oYFDhJ4pIeVSUorpG+JNYR4GZ&#10;aoPlvUq/3ycB2dVLjzhx5gYf//qDmxees7boBOuXnRJ7+qfaF6gcQwFZ/ZvvzJ2zhXOXHlJb16Bm&#10;jf7+hwSR/wyG/L+KYn3fiwJskIb28sV7nj17K2r7vQqzdxIAf/zjLz79+SfzT90m5dg9pj5+wwE5&#10;11uPG7h65YGaXOHJm6/cflynTid6LSBX5jEqRV1zLPdy9/7zLFtezW9//kNU+x9q18C33/7ixftf&#10;iS8swjchEUvbXkwIHYF/d32SLeyZ1Ksvab37EWhlg0337uh3E3sqjx2Ne+I8NIgNR09TvGQVu85c&#10;JbdkARFjcxmTUSCqP53g8akERWbS2zWcjXtPqIvnR09ME1V1iOy5RXiPCaWLQE9D6lz7noa07mlA&#10;ZxsJgAOcaWdhQtMe2jSX72qtq4dXYADPXtbw9fsbCXTvRQzsZUTceNwH+9PbawAly5dw+NplQhMT&#10;1R3ZXAcPoe/AQTgM9GDpts0oG/9nlRcSkBSJoZeDNDR7HMIGMjxnFMOzYrAdNghjVxe6mJrTZ4gf&#10;MbkTyZhZxGepV8rGYU8b3ooD+sT1WzVkiXrt4z2AQbGBWA/uQ8zk8RwWu3u25g6X7j9QN11auWcD&#10;UfkJ2AYMQNfdmoRluaRvzGfM8gmMqIimd8YAguZEkrV5MsMnj8InLpwRY8ZIgFL2palXlzsqCvDF&#10;y6fU3j/Pw/unqHv9hPzymTTVa4+WY091BsW1F8/ZeHAzuRU5jJg8kvQtWYwRqI3fPAH/wpFo2unR&#10;08sanYHmasaaJpotxLb2Yv6eRczcU0rmJrGyG2fQWr+DqNmexC9LILpyLEHTRjJ62TgiK0cx58Rs&#10;RpeOIbw0luK9M8jbLgDcOJnIimRcYofQ2kibxh3FbrdsQlex9aaOvWnctCVLN21l68VrlB3egX2G&#10;HzZZbjhP9cMheyB2E9yxCO3NxAWTRX1H4RjuKffdSpS/IXYjBqAxZ9dipq+bRcXmFazcu4P9586y&#10;YtsGkkV2r9+3jX0njqv7T6zct5mMisnEF6QI5DIZlR6H1whPEiVCzVg5l6DREXTS1yYhPxtbkfQO&#10;/v3xjAuQiO+LTX8n7FwdGTYmQipsApmFeXTqoskoqai3RYa/+fJZVJDY7/cNauO+KhZg65EDBCeM&#10;xWN4oCjUk8xaupS1u/dy8MpVihctYtWGdazdtJyR48Lo7etObwHX0JgRTJRzTCjJwS86XI0WAyQi&#10;xpVOpJujIV7jg9Hua4bxADusPJwxEiukLJtLKinAJX4ERj4uGHq6ouPsRMeepuqeHy266NFBz5T2&#10;0lCV/IXfpVErKktVb2JfVRsrdq/+g6L66sQ+/smdq3WUTF/Dw2f1KtT/C7+fCU5/o+E/abIU4Clr&#10;dRvE1iuVUBkpvnDiPmuKjrKl6pyA4y/2L7jCkvF7OXnoPr/Kd6sDJsoIrhy3rv4Lm6tP8uztd85J&#10;g1FUoTLSqwDw/wXBL2JhFUV68dJdjlRfYe/882zIO8zmqcfYVHyUdUV7OLDxuNyPX1l89Drjd1yh&#10;4O4LDr37zomz9zh3tIb9u6UBXn7M/ZfKhPIPvHr7E35qkYDQ8OkTHz78TVHOcirKNvDwYYOoU1GC&#10;376K6vwnhy/cIGB8Gr28/RgYMAw3eWzcrCVtW7VD36QnLTt1ormWFj3sRbHp6GDr74/d4AAM7JzR&#10;trJnZfVuFq3ZRk8bX/r7x+ERGYXnqEh8wsaQUTSbOy8biByfjGVfZ9bu30Nvf09aGfegrZ4uzeXY&#10;3azNaKbfHV3n3vRwsqexgFZZRdRSV5d2+kbomJhw8MhuUdefWLetmgFDh+IdGo6Fs6ME2nXcFVeS&#10;X1ZCa53u6sqSlt26o9G4OR31lZUYWzl0+QglVXOJyEtg5JREnEf5Mzg9ghFTRhM9NZHByWH4JUbi&#10;Hh6MrUAzIjkR/4hwzt+8ow7sPREAPn1dT8Pbd8yYPpMBg9yxHuiEW9gQ5qxbySGB76HLl6k+doh5&#10;GxaTPT+X0o2LCUkdj4GHNRkCukxRXPn7C8neJcJErGT08jGkbclkyrbp6p7ehy5d5utf/1JXMCkj&#10;x0rgamho4H7NOe7dPsHlKxdwFkek7WTMkISR5M6dzW1xiKcvHmXfsfUUb5LAszqWiE3xxG5JxDXP&#10;j+4ePUVRG9HCUktsZie5P9b08fVC07i7WE0npm4tZfbm+bTQ6qS2S6uh1gyfLvct2Z9xy5MZJXY5&#10;bXMGGWtyyVwzmVmH5zL9UDk5W2diGeBMc52OdLE2Qs/VnhbKErY2TdREzE5DPJm7dhVbz15kyYnD&#10;9E8PxSjaEbsMD+yz3LGb6I5tlCtGQ+yIW51D3PpsxqzNJWpRqljy0WgUrRB/HDOMPedPcO9VHXef&#10;KLnj6nn18bU02AYu3ryo2mAl7b2jfz8KFpeQv3AmQ+Um2ouiUxRecOIoXHw9Ren5ULJiscjxYXiE&#10;++M7OpjegwfgGzUC1yA/gU4/3IYPRc9C6bsx5/iFS7wVRfL4+UPevnvE06d31N209pw5w7Cx0YzO&#10;TSMubSKbDx5QM+seFhCeuXWLbUdPcvzqdWYsm0ffEV44DBuIST871SJE5yXJeXpIRRfV1qMroVmj&#10;GVOWoW4I4xE3HBMPB3R7m2E7qD8mfR1pbyBqwMSQVt07o+8sNkhsUTtDI7HP7dT9H5QVA+11etJW&#10;S4fq/Qf581//+yfIpCiPypSPb3/8i91HznC1ppYf//wXpw7fY8m8alERytI3AaBAT4GdmhZL4KKO&#10;lirPpTS8+yo28otqIZUpJCd31bA2+wxVi49y5WYdazKPUZVxlBd1X9V1umq2aIGnoqxu3nvG6Qs1&#10;1L4UlXbqkpqF+ou6pO0nABVb+38DUH3tj995U/+NIytusGPiZTZHnmFdyAnWBZ1k3dDDzPRZQsWU&#10;5Rw4W8uYRQfIvfCInc/fcf7aY75++he3LtSzfPFBap6844Uo3Yb3P+dm/heC9fK3Mh/y1tV6Ir2n&#10;kR47nxt36vgs3/tZ1PFruWbTVmwQJRSMpUs/fIeHyvU2oZGmFkb2duhJUPqlW1eaanfnF80uuIwc&#10;jltUBKau7pSvXM+lmkecuVaDb0ASTs7j8RmSS9joyWw/epabz16qW4lW7dyL97AgAsLDaNWtizpB&#10;vlU3KV260s5Il7ZmBhi59VPnBWoIFFuJVW6tZ0DTDl1o3V6TrTu28ZtY/Wf1b7FydlUbbA9jI85d&#10;O83N+7fwCR6ORrsO4h460VKzG3pWtpQuXMi9hzfZf2gLBeWTpV0EM01sa2ZFPoNTQgieHEP5zoWM&#10;EBWo1MPA1HiGxcSIiqtXkyhcu/dIXXdd++K1muh2l8Dby3sQTn0c6ePnxuI961i+d6Mo6DR1yVxU&#10;yngmz5/K4l2VogrPsvfsSXXBQcmeOUzfN5Mpu6aQuTuLKQcmk7Mzi9RNycw6Ws7C/etZJmC/fPeB&#10;qHUJom8+8PL1Kz58bODOnYtcu3GBXcf34TnOh74p7uq2lor62nT4EMevnGTJtrkU7ygkeFk4Q5aH&#10;4rc8GM8FQTimeGI2tDdtbPXUVSlGve3oKOJCuXZKyV80lcJl02nUqTUdDLrSY4ABI/Ii8EkMIq58&#10;PAV7p5K0QZmoPA23mEG4Rg5kaFYEXewNVNj9Ira3Sec2tBC4NpPSqGMLLL37ED4thZJVi9h++jzr&#10;z54jeFISXQZZYD12gMDPDZs0NyxGOtJzsC0xVRlEb0wlftNExm7NYNSGVDQOXrtG0YK5vPz4iU9/&#10;/IOte/ayel2VKBMh/sk9zF04g0nlU/GUCOQdGUD/4XJhhngQnBytJj01cbHFNzwQVz8P4nNSxaoc&#10;wM7DFbO+tkJnd4aJMrTp7yzRwJMAgZpPxAjaid3YsmufaieVTNFvPtbz9PENaqUC3aytlYgzi8CU&#10;OMbkplOxYjlHzgn8ju/h0LFdnLtxlRNXbnGh5iH9hg/BKdRHIkx/kduOBCRG4REVgJGjtZoMoXjp&#10;IiYtL8Mjcbjc0CAmrynH2rufmm3X3tdDIojcJKnY2tZWdDQQpWegSwvd7hKlutGkVSeatlaWPnWj&#10;nY4xHbvqUja7gn+A2m+iTh2RxvzrH39z4epDwmIzpPI2SGT9m1v36gROL9U5curE6P/A8r8bHClK&#10;6acqVKbG/FwHrKhApe/nWHUNy7IOcuDAVR69/saGaeeYO3YrBw+f59tfP/iopMpXjqlMSWn4IMf/&#10;wcnzN+Qcavj1r3+o6auUEeFPv/8Qi/7p5zQZdSBEKXIOv30Tm/sv7hx5yaZxZ9gcfo4NI06zMfA8&#10;W73Osrr3DkqdF7Gm9Igoi8tMPv+QPc8+cPTcHe7UvODamWeUFG7m1IVadZOm+vfKfiUCQTl/pSh9&#10;gm/ke3/749+sLD9GpNtMMhOX8uj5B/l9it3/lUNXbzF19SqmLJyPRX9XDJycaaVjgHl/F/yiwtHp&#10;ZUcrbT2p5F1wHOzD6IJchiSOYeGGrWoa/wsCi51HrxI8Mp/goJmMCMonI2cOt57WUyPwSM4vpJ+3&#10;Lya9bGjerrUoO7mv3ZT7qEtLPW262lliIPa3tdxzZfP71soARnc9GrfpLGq0DZ27alFWMU+918NH&#10;jcF/RCTnr98Qa/icmqePsB6gbAPRV90StWWbTqzdvlvazzsOHthOtTTGeSX5uPk4Eyv1sbA4h8xZ&#10;2YQWjCZxXhqpFVk4j/RG39EGFx8/Nu3Zpyq/1x+/qevNH4j6u/HgIcPCRmA3wAkH376ET41m4rIs&#10;0hZkMmlZHtmL8ylfv5jqUweIzxdVOSaIkWmxTK6cqmZrWndhI4tPL2HawWnk78th5tFpzDiSz5yj&#10;8zkuAH8l9U5J+KC4iQaB74PH93ha94BPXz/z6t0bKqrnMqQ4kL6TPDCOt6HHEEtsAtwoXFVKvtjS&#10;oXNH4FEq9r/Mm15F/bCf6UboyjH0jnOnT7iPOkqtZHpp0rINv/zSWAVgyfJSUmamSzASoeFhQQ/f&#10;nvgmDyWhNJXUOWlEF4/GK9FP1Lwf7cy01GSljXt0QKNDc3VvlMbtxPo2/UWOq8EvHeR/nVqh5WCE&#10;c+xgskrz2X3mLBvOXSB90WzaOomSD7DFenx/7NM8cRgjNnikE/6zIhi3MZ2QimjCl8STUJ2Nxs4T&#10;J/j8uzJ9Q1muVctrUTS3Hjzg6OmjLJwzgyq5oUo2W2W5nDKY4Rk+hIECw8Dx4aodHp4cITbVh9D4&#10;aIaPGcXE4ny6m5tiYt8LjxGD5TPRuPj5YGhvjYuowL6Bgxg+LkYq8DH1xitLxN4o6ds/vBHF8isv&#10;P38VuI7De3QYeXNmsWB1Fbv3V/PowVlOndnD2euXuaHsbfvgEbFZaeqm0bZDROL2tcbMzQl3gXRC&#10;UQZjJ2eRMqNAKksxSYsmU7BtDhG5Y9A07U53exMGjhqBw2AvDMTa9BzYn66OtvT0cKG1od7PPHId&#10;tVUF2Ly9qAYdQzWN+mCvwfz2+5+q0lIyu6iDB3/8xfRZK5icv1Bg9DuvP3zj0OmroqTrea2MlCqg&#10;+z8AVCYMf1XLz6wwAlGxpP+dHP3l17/Zt+Mie9deY8fhi+w+eZnlUw8ye9xW8nIW8PTNe75+U/ai&#10;FXDK5xR7XS+Px24+FNWujJLLMQVyn/78lacv3nPy5HWxncrqk//LEquDGT+of/SVLSln2BpxiXUj&#10;TrF66AnWDzpBtd0Rtvc6SkXAdjYdeED5zVr21zZw/tYjdY+RL59+cPHyU46evaFupFSn5CyU36zC&#10;T1GEAkBlQ6dPoj4fPfpEVvQqwgbNoGJONR+Vzn2x+koq/t03L7HixB5yFpYzaNQoujs40kPUX2xm&#10;mkBPSQElqrCTJtqWFhQurSBSgmt4Sipli1epm7rffvGWs7deSIDeS3bmGgICspi7fAsHL18jf74o&#10;rXFj6B81DKdYP/rEietwEevUVZMmXTrS3twIXRcnudcGNFbutaj7pp0k6LXT/DndpXU7uvc0Y/Cw&#10;EPTNbKlYXsWF23eZu3gxcSkptO2hh6WbO5YDpN4YGrPv7HmuProrNvYKKyXoTi/IZlZlOePzUogc&#10;PZIUUWYR+fEEZI8kvjyFxFlZIigC1Yzmi6vW8k0C0hOxoCu2b2Dmmjks3beGpFmZhAj4hpWG4FE8&#10;iNCZocRkRxCdE864siTSxPqGZ8fQy78P3XubotlLn67ORgROCWHWwTLWXlrFthsb2XBtLcsvLKfy&#10;7Fwqj1Vy53WdOpVJmVv64fs36pT5tW/fcOKMOMBntWw/s4uggiAsxvbGMMyaHsN6ouXVk27uJrgn&#10;+jBq4RiGLY3GbfZgHItEXeX3wWJaX3wqR9I71Y20TZPJripEy1yfX1o0VeHXqFljVuxaKbBOEAXX&#10;gR799TEItMBjrBe5iydRsFCgGj2cll07ivNqTOdeBrQ266Zmlfmla7ufW4Q2b06Lju1o2akdjVo1&#10;p1Gb5vQJ8aJX6EBGZyShcGz9mXOUbdtIF1crtH2tMItzxi5rEC55wxhaGotfeRQ+JWE4TfDEYnRf&#10;9IIF1Hdr76uJP99+esPjhjes3bmT2StWqjvKV2/dTNnMQhImpzB1USl5c4twCfYlIms88fKa/6jh&#10;ZM2axNwNSwgZH4+5kz0Z0wvo6+eN38hguhjr4Rs5Ep+RIRgIEE372uMc5EliUba6Z3C9NPxnEvWU&#10;hAJKiqet+w+x9dhR8ubPxjU4QH5Yhpqh5ezFU5w8spkTp/fxSGz684b33Hr0hPti1cfJsax8+mEs&#10;9tVm4AA6WxoyPGUUC3euZ8SE0WI1wpmxYwHpK6Zi6GSOplF3DPpaEia/Yci4WGy8PemhjAD2s1dH&#10;BI0H9FNH6Vp3M1C3QmwkSrClZg809XtiYmRB1er1/G9RBr/+6x/89j//w5UbDyieuYz9R69IFP/K&#10;NVFJ2/adEyX7mpcCJSWFlAI/xe4qRRkoUS2xAj9FyclryvQXZWDkvQBUmeZz//Y7yko3sGPfZRYU&#10;7mHq2LUsmr+dl+/ei41UgKl8/jd1GsojOcaR2ufUvvvIlx+iOAV2CqD3Vl2kavZevnxTRnoVWCoA&#10;VCyxWPHfv4k9/5ud0y+wJvgkm4LPsW6wqEHfc+wLuMqBwTdYNew4S4v2ca7uPdelKBsrqYlR5fPK&#10;xlM3H8p3vngn90LZ1/g/cxqV/lCBvGLTG7584Yso0s1rLhA5eDajw8q5cuuZCu7Hr96z7vAR1l84&#10;Qvby2UTkZWM72J9OpsbE504gOGUcDv6DaatrQKPOnfCOCBYLNZucuSVEp6UzPmsK2w4e5179O56+&#10;/5Wk9Dk49htFftlKjl69TeHs+fzSuCkdjLpiLNbHRuyU3gA7mkgD+0UaUCuDHui79qG9mQnNtLQF&#10;jHKf23emiZRm7bqI2uhKm+6GaLTVVOf89exlS1zyBAFkJzSatUCzpylDxsQTlDoez9iRlG1eyrID&#10;y9l/8yTjszPpKirTPXQw/SP8aa7THtdwb1W1jZuVjlfCMPyTQ+gX6ou71PH0oqkUzJvF5IoiEmem&#10;EFsSy/CikQyZHsqAAi+sMxywzXHENcGVjIIElq+rIH9BIQu2LWdsUaocMwOtvso2lxZoe1oRvTCR&#10;qfsLyd2WQcmBYhacmkfpoWIWni6n+sZOjt64yJ0XL9R5tLce1/LqQ4PUj1/FQh8mZX4mgwsC6RnV&#10;C62hxgIRU9o7aNPeqjuGHnIdh/Wlu1jXgZMHM3hhMD4LAxkwz5/eswbisSiA4atGkbQ7mSl7irBR&#10;Jkk3bSYA/IVO3Tuz9eQWgqUttrHSxjbOBcvxzvhmB5G/ehqzxKX5BfjSXlS6tpkpdl4D6OXXnx7i&#10;LtubGaBpqKNmmfKIHELqkkLiZkzAxkuxtQ4YD3XC1r0vMyuXigU+w+oTR3EI86ObnyXGMX2wFAvc&#10;O9cXvxkR+JdFETRPlGZhCLrDeqnZdTTef/tO/dvn3Lh3lT1nTpE4JZPyZZWckoi3dtdmZi8rY/O+&#10;9Rw/eYjtB/YJ8GbQZ4g3U2aX4OHvR0pBDpV7N6g5zJTNnQNiorDzdGNQcKCQu6Vqd5W04p0N9fEJ&#10;HYGVyPqxYm0fitSvk5tw8c5dbj95Rtb0GVL5M5m7aTVVB3ar8xDP3KrhfM199p8+wfFzJ6l99lQi&#10;1+/ck/dfE5W6cP16smeXUrBkHoMiR2At32/q7ICdtwvps4oFxtPxjg4kd9k0NSllpFTYEVJx43LT&#10;iMpJZqBAutdAD8zFspsM7EcnWxO69bamsba2qAJdUQXa8hva0UQagqahOQbWdphLWTBnHncf1nL5&#10;8i02TttAzqhiTl6q4bEA6tj5uxw6e1cs4w0ePK3jizpX7if8/l/l3UcFij8nEKu2RCB4ZO1lKpN3&#10;sXT6fqZNXseaFQf59tt/RlQlUKj9isrnRUXWvH7DtboGUc6f+KrkA/zH3zy628DSuH1smXHi57Qa&#10;uWbKNB1lkEVJeKqMPH/+8QdP735kWfx+lg09yFr/U2zwPcVWn3Py/DArJx5nw/yj3H78khefBdBf&#10;fq44UWyTkvPwUd07UblvePL6I69E6dYL/JXfoKwRVvpF3wqYv/79t8D9BxPHLifQbSorVx7k61//&#10;5IkoycPnrrPjygVKdq4mLD+DgIREGoldDY4NpXz1UoFgEr3Fxmq07UQnAwFj1kTmbl7OhlN7mVxW&#10;grW9K1HxKWodGREvNmrKbFZs3cfdunqWrq+mUVOls72p3MM2tJag17yHKLzOHWnctQPtLYyxEvWv&#10;aWmmrvJo0Vn+ryjADl1pKve6aYdutNHpKVDsKq9p0karB41aiBJp0QZNE3M6SfGNjyWqIBObIDd8&#10;M4dRuGMyc3YvEHEwER07C3X6V0craby2PXEfF0iswC1i0li844YRlTcOr/gRdLexIj4zk2pptEur&#10;N0hQqGbK6mJCSyIZPC2QQbkBRJaMJbxkDIETwxgZF8KcBTNYtK6S8qpKgpIjiZ2aRP9ocWVjQiWA&#10;mxMwKZSpB6eSsmU8IfNC8C70Zfy6OCasS6L66h7O1V7n2I0rHL9xnYNnT/L83SPWHFqhjrz2yXTH&#10;NN6abkNN6e5ngkVEH/qO8kGnnxWdbYzpaNIdM38b+k30ps9Ed+I3JxK1ZTTRW8YQsTGOoNUR8rcy&#10;n28cmUumYuLooCpAY1tTdl3egefoIXRwNcY5z58BM+SazE9gzeE1VO/fgqevJ7+0bMUvTVpIaUL/&#10;EUNxHxOBgwiugWOGkbdpOukb8kjanMV4KRmbpjBhTRbDp0XTzdYA/7hRrDp+jN3XrhOcmyy/wQq7&#10;1EGYJ7vhPGUow+bEELpYznNZIn7FYZiFO6HrIwrw24+/1dHB87evMiptPKHJ0VTt3cqSbSLHV85l&#10;dGYsC0XOnz51nE27d4v9qKX64AEe1TcIEI9yUQBVuLSUTRd3kVMxHf+YcIwc7LBwdKSVpqaal8/W&#10;xUVssQn9pNJ1NtRl0arVoqD+FwfOnGfXkeNcf/iYbUePsvbAHtYf2S83ZCczli3igljyQxcuCAzX&#10;s3LHVo5fvs6Ve7Vcr33InSdP1U7kuOwMFmxZz5RFc7GVyKFlYiDKU58tR45wp+4ty/dsZ8GuNWw7&#10;fZj1+/axdt9BNh45zCRRE0ofoLWvB5aDPejWx4b21sa0MNalhb6ygbQ1vQZ5Yx8wlO6WtrTpYYiW&#10;tQ0ddQ3podmd/JQM1pYuZlf2OmaElnL77gu1X27fqas8eP6RO2LTlNFeBTZqn91/yv8NP+V/6uoJ&#10;VRV+FxX4nfs1r9mUeoh1kYeZlbSFo0fv8Ovf/1IHEBR19V6gp668EFAqCRauPagV1fcHr+TzyvJF&#10;JVHDiY01LAncw9ltD/jtn/9U+94U1agscVMmOisKTVGcyr1/fucTW8tOs2XKObZNvMCmpPNsL7vM&#10;yb213Lj4lFv3nkgjEWsr1lVJfqD0a77/Jsq94QP3n71V1ZyyX7GyLaeiZJU9jZX1yW/EBl+6Usv9&#10;Fw1s2XSJILdpTMpcLtb8LbV3n3Pi6E3mVW1h1ak9RE3NwjUkGC0jQ2xdHQRkq8mWADa2cCoa7bth&#10;5eyOcR8HytYtYtetI2wW61xSsRR7R0+mzVnA1IolmFr3p2juEj7/+RdLN1SLZerML03b0qxTF37R&#10;1KJxxy4066xJoy6dVBgqdruNri5NNMVqCfyad/xpgZuIAmzWVYdW3fVV6DVtIzZMyQfYrKXaN+k3&#10;eizJxTMZmTkB5wipGy5WuCX6Mml3DoXbinEOGcwv7VuI2+lFC4NuElAFlpkRhBbGEz05kc7mPQhJ&#10;jSZgXCSDlBRa4ijqpV68FPV8r+416bPz8EofSnhRNI7DXNlz9hQ36p6x++JRFmxYTt6caYwRaz1Z&#10;HscVTSBz8TRyl5SQuWA60ZOSiCqOY+T8EJK3JBC1ZBSDZwYQszKapI3jmLJuGrdePuPRxwZO3r3J&#10;hXs3Kd1YgkuqKLJke0zH9UIn1FjgIbbX25ieQfYY+tuJCjSgubGIgc7NcZ8whMEVYiXLQ4moihXF&#10;l0Lhiakk7kwiemscozbHkr0/h3FzkxieGIeyPYWjrwurj6/DzM+Bzm7GOOQMkjIQn+wA1h5ay4Ej&#10;+3B1HyD3qyWNW/5MOqv00btKMPQeH870PYvI3VXMhOosEjcmMXZdgvy+DJI2pZO0IZPRFckMTY8W&#10;BVvG9utXmLxmMd2HOtAnbTAeU0fgVRpG2MrxRFUlEbM6lchFSTiN96Fzbx00lJGuL3/9ixtPnzEq&#10;I5nRU1Io2TCXtNk5JBROZLDc5Op92wQ8tzl44iQPH96TBvRGGkAdT9++ZXX1NlbsX8vqU5vJXTSd&#10;cQXp2Lq50V67Ox11eqjTEfp4etChu1Q6S1NMnRw5cOoML95/5MiFK+psdGXu06M379XO7aM3bzBZ&#10;gDpvy2oeiT0+dfsaCflpxGQnUbVvD1uPHFU7i5W+yssCwrX791GxsYqE4imEi8LTEtvdvacRSzdu&#10;YtuRkwLV/SSX5nPq/h2mzZ+vjoCFJyUSkToOG88BmHm6oNPHVs2DpiNA7GxhgpatBQPjQxiaFY9f&#10;xhicAoeiZW6trgdWRgu7iGVKCYliWX4ZpzYeZ0Z6Bacv3BA4/MnxW0+4+uAlD5/X/1xWJvZXWSP8&#10;/wKgUlRwiO1V+gGVAYXDm2+yPfoMVTEHmTWhmn17r/D73/+W94qNls+//fIzi4xigd8otvPrV56J&#10;it9X/4bVdx+z4/Rd9hZdZUvCWY5uvs3pc3eof6csfZNzUeAnAFMTMMh3K49ff/2TP//5v7hx6TXV&#10;0y6xLesay5KOMTdiJ6Wxm9m+8YzY3r9VBfhG6TT/LHZXAPji3WfuP39D7cu3YoMFkAI/JY3/l19/&#10;8OrNZ7auPMO01A2kpSxi86YLZCeuJjlmAQkRhYz1nURBzFIm5yym+vwpshbPwVTqiM2gQXQQ+zit&#10;bCpbDu1izqbN+I0aJ0HNig5yT5uLlRoYOZRZK+exdnol29NWEmwbTEx8Jrr6jvR1DeTYmTuk5ZUJ&#10;vASAzZU9MbrQqoc+LSRoNZPnTbqIypPHRh07yN9adDAwUTNCNxP1p5Qm6taX+gJAXXWNb9PWHcQS&#10;//8Y+++oqrJtfRe2yiorWKVlLnPOOeecc04oCJJEECOCoCiioGIiGUAEREEFRSUoSM4ZJGcBc7bK&#10;ivvsc57bx3TXvb927ndb+/6YbS0WK8w0nvG+o/fRx09817I1/SdPFeVmzJbDR+gyfhTtxgyg8+Sh&#10;TDKay+4bO7G5vo9NYkunrVvM3E2rZH/l99o1Y/i6aSy0WseCLasYJdbuh26t2Sb3q0pEVmO3xbV1&#10;WjrYw6ws9nkI+E9vY42tLuOWTMXAejvnb4t93KbDrjP7WbZFl76Th2vtcstBC0asn8LglePpO2c4&#10;a6z02XluDwbem9jos56tN7agc3kjc53ms/rcKtYdNyQsXTq62CDOBHkSV5KLruMWZtstZNzuaYze&#10;MZ3uOgMZbDKBYZun0GqydPazBtB7/lhaiTtq0qUFU7bO0wIeizzWs16U5dabFthH2mN5exsWd8zY&#10;cc+c3bd3s+mkWj53Hzq7TJljtIwDPkf5aeDPdJo5QOzvRProjdbWEXEL9iQiJpyxE8bR6Ktv+FIc&#10;V6NGjUXMTGLYytl0Hj+IAXJsJmcsOBF1Rqy9FTbBe7VEaYuru9D3NWPRyfUYeu1i+WEjNrnsZdtF&#10;ZwZvms3ILXNYdkJf/r9RK4iq47MFY7/tGHpY0nXeEK1uYaOT3hcIS0rU7OTpq774x4Vi7+uInZed&#10;wGwbU1fMw0oAcuKiB7HxCTyR3qioJE8arvTkjx9zxucClx9c4VjwGWwuOnApUkDofISWnToJBFsz&#10;ZOI4hkwYT8du3Zm3ciUnvLw5dvE8SempvPvlozSqt1QKhEsaXnDhegiHL7pj7CQHZmfJGb/LPMjK&#10;5NzNIKyOO+Hk7cWaLWacvxpESd1TbsclcjM2lrOiVuduXsOgmRNYoruWYZPGMUx6lINnzlLz4T2O&#10;3m4s3qzLUn097E4dZ/Tc6RjZ7qDX2JHSEJozfOYMzvgHMGvNGg6edcPvQSQ7PY4xznAxYzYvYsSq&#10;hWJXhgn8eojcHsqP0hh2rDfA4+AJIh/Ei+ITK1hdR13dO67dSML3ehSltQ0CDlWl+f+Bn1b44P8E&#10;oMBRm0EhCuvNr79TU/ce/8Ox+Os84O6pJNyd7xEYGMfH3/7WFKIWQRYlpo0fyufVuNs7AVuhAPCC&#10;2O+zzz5w8nYufpYPuLM/n+grpYTcSKGs6jnvf1Pwk88o8CmrKpvap1dihTNTy7loHUXg3izuOZUQ&#10;sD2TyxuTOa53h/j7Rbz77S8Ka+u15U3V1D4F3YZXv1AloCsU0JfXvZT7Qc1L/p3qx6/xOhPBfoMA&#10;7DYEsVvHD2tzX44fCsV45SmWjt/DurG2bF/kyjXfGEpePOX0jSAmbtjICFHb3/7clhnzZnAzPAQD&#10;K2v8I2JZusmY5t170kwg2OjLL9HR1+em6Ukejnfi6JjtWO47hJGNHYPHLGDOAhN69Z9Oo8Zid5v8&#10;wNcCr1Y9BHJqoSRVzKCNKoLaji9/aiVw7Mj3aqijVVutzFWTFsryCjB/7sI30sk1Fvipeb7fiwX+&#10;Xj7/w88dWWm5g63Ox/l59FCxnIPpOHEws8wWa41y73Vrlu3Uod+UEYxdOIsvlZ1r8jVdxvZhsvEC&#10;UTOLmSKNetT8qUxfvRR3nysU1zyVc1hLkZzflKIiTt0+j22gA4v3r2bGjsV0nNqXofMnaS7Lwmkv&#10;zXq0p33/7rhddpcOPpC5pkuZvGmBKM9ZDJ4xmkP+h9h7dycGARswCzZiS7AppgFbWO2xllVHN+F+&#10;15+dZ/dy+PJxXIMCCMtII6o0DZewC2w4bcZGDzMMLu5Ez2M7Bmd3oediybStK+gweSCtR3Vngc0a&#10;zG9as+2mFXvv2WIdaY1d5H72hO/CPNQUp7TDmLia0Fbs8ipRZStt9Rm8fCz6Dlu06G7riX0YoDuZ&#10;n8Z0pXmfNpwOcCUq8QEjx4yi0dff0PibzwBsL27s54n9aSH29suuP7J4zzpsfA9x8sEZDt87gqGn&#10;KVOs5jLLeQWTHBey4ORareipRYDcW1cO009nMuPMF7DW1Yw150zQ9dsqADRl02VzZlkvo93k3nzX&#10;VVWEdj+K9fGDuHh7cDUqlHN3/PB+4MfGfZtYYryC9Zb6zFw2h0nzprFljzkXr15ix36hsKM9to4O&#10;7D9xmBOBJzkQ4MjO8zZ4PfDhamQonfv04QexG8MmjadTv37omZppk8xVWfqeYwZy+pQDL5+UUV5f&#10;KUryBW6i2LYdPsAi0/UYHLHAwH4bhrt3klpUIo3vCTWv3uJ/7x4Gu8UuzV+As7sna0xN2eN8jKD4&#10;B0xcN5+Ri6YLsBdgYrOTnqOHi503wTskBBO7vXQSyzN67gzMHfdp6TK6NlvF0vRn8uw5GOzcTXxh&#10;qdjsO9yNTya7pp4DF85L7zOcAYsmMXbjSpp176ulS/SZNoUO3XpwSN+cEHdfbt+NISq9iCoBcml+&#10;LcftfDjq4kNV/QsyslVyskDw/wCOFvh49Z+giNhFtWaISospqnxMbt4Tbh5Lxc8kkrSHFXifi+TO&#10;rVQ+CABV1FkBT1Wb0YIg6vMCPhXcqJbnYaIk/WW7VfKEhyGVXNz2gFte2aSmlVBapeYO/6pVfFbF&#10;GrTEV2VXRUWrMcirLskCv0xCnHK5d0YAuCeDsxujOWIRSH39O+revCG5uFgbN3wnKvL9b39o6w3f&#10;i0oTJfiOsvrnqNqF6TllnDgWiM2WAPZb3sLGMJAjm29z2OQWe438MFvnxurp9swbsY1182yoqHzB&#10;h3/9odVbXLbNkoHTpjFmzlyat20lcPCQ62fOEe8AsYGp9JkwkUHzZzF09nRtVTOLbVacNTnIbmML&#10;Fsu9qn/aivX7d7Nww1ZGTF/JTz931xpS4++a0qJLd1GA7WmsqrioOn4CPwXDbwVqTX5SFV1kExv8&#10;tRoDbNmO79p30gIj38jfamxQKcLGP7Th6+9/Qs/GFlO55zpPGKUN0neaMIge0/thfVXaRKCt3Lfm&#10;0pC/5MtvmtLku5+0MS1VtaTzqF5M1p/HAsOV9BBwLjTUITQ2jtK6Z+SVV8o5fKYpwBOBnqy30RX4&#10;zWOizWzaz+3BwHnjCRFI2Lgdof2IvrQf3oejF07idPEEM/WX0G/+OLpOG8Jyi/V4x3ljeWMrm6/r&#10;sumq3Oe+Opj6b2GDqLUpdvMwcd5NZF4aHrf9WWtliJsA8fg1N26k3MM14jIHQ05w4M4JUbROmF22&#10;Z8bOlXSY3Z+h66fRfdFIxprNZb2bEUeiTuKW6smxxOOciHfB4aEje+7uYav3NgbMFSfVvZNWH6DF&#10;6M6MXj2Z9Xs381W3FnSZO4Jey8fxZfvmNGn1gwgPVyJiwxiuxgubfMcX3/4owkk6m+5taTm8O63G&#10;9qaZwPKHcZ34aWI3hulOYcj6cYzUm0zvVSPouG4Q4+0XMMVhMStcN2AXdhjnKA8mbl1Cz1WjRQ3v&#10;YrWnMZuuWIgF3sJmpRqVApwzhB/6ia0PTY1gz3Fb7Fzs2XfCnuVbV7P33D42O5hIb7dOgDKLsVPH&#10;MnHWZGaL7N55xJrZqxfSR+XajRjMgRMOnA/3Zb+oRrXmqcOVY5y6ep5R06fRvFMHBooC7DtyKJeC&#10;rmvT3vafOsHKzRuwNd/Io/Qonrx9zaOax5wLCsTO3ZnNh82ZarJAsxL2Hic4cd6Tuw/jeP3H35wX&#10;paBvvZPtB+1p2707PUYPk952HBNXzGfsqjmst97CtA1L0LXayvjl8+k6UkWexzBmwTy++bkNg+U4&#10;xqyYyTS9JejsNaPvpDEccnUlODqBuwkpJBXkfy6LX1RKRGYmFra2NBXr3mXUKJp17UWbwYPpOnEs&#10;fQcP4oTFLlJuhRMZnsL+g5c1sJSW1HLjahTxmQVEhCcS4H5NW4xIzd1VllON3WmFEdSYn/ytihAo&#10;+H389BexYqFPHgsmyDaJK2ZhlBS+IOBSNAmxBQLAP1HFSzUAqs/Lo4KpmtamylI9FVtc8fYTCTXP&#10;yHn2kqS0CvxP3aco/5n2WVU3UEudea3GHNWC7SpyK9ZbvqMk+wlBTmlk3XtCdGAx904V4GEcy4HV&#10;QcSGF/Pr3/+i4e1bql8plfpJS7T+9OffXPGLZJ/dOWrkWFTlFLWMZ15hLfEJJfiI/bU7HMpRhyiO&#10;mYVzQoC+a+0lzHROs3SyNWMH6HDyTAB//Be8Vsf18Tfcb4bQaegQVhhtpvnPrdlsaYblkaPaGiBx&#10;Yu33nDnGhmPb2e3nLECYQL/pY1i614DFB/WZe2gdi47oMcF8MSPl3ly2xwKLU4flek8SxfgVLTqL&#10;pW3bka+attRq+n3RtBmNfxQYtminAe9rNT6oFlJqqVYyEwCqStACzG9atdMevxOVqAJhTeSzA8ZN&#10;YMzSJXQYN5z2YwfSUTrziTpzOBYiILjpRpchA0V9fs2XTZrylVjwxt/+oI1pTZ43lXP3LmnFONUs&#10;qXHLZmlDOoXV9dpiSiooeO6KLzNXLeKLH79i4NIRLDmxjoHGY2kxuSvLtm9ki7MV0w2XM81oOUOW&#10;TmLkymkMEbhMNhIFuGEGM4wWsdV1G9uubMP4igkWIWasu7SWmU7zGOEwiTGOszA5uVvExBtuJEZg&#10;HXAI/bOmGJwyZYe7NaduuGPuuhtDNwsM3Xex1H6zqKj5DDNQ08nG8dP4LgKdUUywmMMMiwWsOqjD&#10;Cof1rHXaiGvKeTY6G4oq7klbgdbI1XNpPUgU+1eNsDxmxcFLznwrwOm5fDz91k6kzdBefNX6B075&#10;nRW1f5PeA/trlbwbffMtPw/rT/sx/Wk1vAetxvSm1QT5zum96TBnIJ3nDaX1uF407duGpoPb0Ft/&#10;DHNd1rHslD4jzabJvhhg5LqLeVYb6LZ8BDpnzFl3YQvrfI2lM9iKrhxb7zmDadyjGa0FsI0i0u/j&#10;ds2ToPAgDp92FHhswvqiLWtsNjDHYAlzVy9i5PgRTF44g4X6cvKXzaT3iAGMnTaRbl07sdfemqtx&#10;IThdOcli0zUs37aBUXMnit1dxpzVS1igtwqbQ7tE6dTw6HEtp/x9cfO7yqxJEwgNvs5rUTdqPVX3&#10;K36i7kykNzqDmYsV5if2SS+5hvUWBiw31MX9WoA0iANsc5ZeSb67ZceOdBnan+6jBzJ0wUTWHdjC&#10;sh166Owx0Urx61lb0n/aBPqLAh01a4b06K3oOKQnnYb3YrwoxQ17tjJ1/XLWbN1CYm4BMYlRhN+/&#10;RlTcXWIFfnliYVWO1lc/NKPHsJH8IBa+s1jrdmOHM2T4UHz2HyJPwBwidtfS9DRFpTWigp6RW1LD&#10;iw9/4brnEoFHAvnw518CPrU2rwLPG83CqmCHAqBShSry+1pUYtXjN5xyCMXbIoyru0JFmX3iQWIB&#10;JZVipdX4nYBCKTdlmT9XlhEAqjE9eV2tIFdQWM+tuyladRi1+JKah6uKIqgFndTKcFoqjgBQKT6l&#10;/tQ0KDUTICOtkhsn07l5Np3ooCpRg0l42N0n5UEVv/zxl6i+z2ONan2Ut2LT1VS7X+X1yNBstm4+&#10;qS3YXvvqlbY0QE2DmgutiqL+Iee0ASex8DvWeWG3NpC9K/3QXXQUA4MjXA2M5datGJ48fc37X37X&#10;hgkqX7zF2G4/MzesZoK4jUGTx+IWFITODmv2u53jtMBjZ9A+baaAyUkbfhrUlf4CgXGmS5hpvZoF&#10;DnK/7l3DpK2LmG2zljk2YqlXzeWn3j3EPvfgWxXl/VEpvxa079mHpm3a861Y22/adRAAKvsrm1jh&#10;rwR63yrgqRqArUUBtpH3tOmkjQ82+voHug8YzKZ9e2g7ajA/9OnMCgsTHAPEtnoeJjonEUNLCwHg&#10;l7I1EQvdXBRNUw2AZtu3kFKYKB3vJqbpLmT8smkE3r9NfkWFtryDd4Av+w7upeugPsxbs5yhK8ex&#10;9OR6Ru+ZRd8NY7RxvukmSxmlO0fU2HSGrpvKTPPlrLDTZ/zGeWxxsMb44C6GLBzHFN354sSucfTe&#10;cRYfX8L8Y0sYZDWaRW7r0T2+FWtp57vcbVmwX9rznrlM3jmbKdvnMsFoOqvsdJm/ewU9l4xgiM40&#10;RupPZ7LZAgasko5/xRgmGs+nzfiuNOrwNR1nDmHPOWem6y/C9PQu7bi+69GGPvNHa5Hj77u3oecU&#10;cXuh57A6a0vLMb0Ysnk2g41n0m3eKNr078zFGxe5dOMybbp2FFh+Rat+PWg/ZTitJg4QmzqAtlP6&#10;CfSG0HHREDpLp9Bj5Vj6r51Kr9kjaTagFaPMp7FAjmuDjxmTti2i6bBu9Fsynf6rZtFpwQjWnDRl&#10;3UUTDAO2scB2JV93+k4g24gf+7XlZ7Wgk+NFRw64H8L5ggum+7biFnqB/ZePyEmcwxyR17PWLGCh&#10;zjIWmazjkPcxdgmY5m5YxnK9NWwxM8J8hymuAR6YiKIaMWcCo+ZMZrzAce9+a/Y42LBY3rtvjwHP&#10;q7O1ZNwAsbFuAde4n5JB5ZMnlDc8425MPLsdDojlNcbu7EHpic6z/9xRnH1c2e9xnI3So2/YaSlw&#10;3sGRyx4YW++iU9/edBzYh5a9OjBNfyHG7nuYY7KSMfOns2DdSm0MZrruajoKJBv9+D3Nu3Sk19hh&#10;/NixLe16dGaT2HlVQ/DU5cuERd/nfoQfyXF+hElDS87KIFds49xVq+k0YAAdBgyiiQC3nXy+9agh&#10;DBs4iKDDx3iUkMxFz0DWLt9JcUU9zwQoDa9fU/vxX7gfvU24Z7hmM1Uy9OeZEgIIgZ1KEVFW+KlY&#10;4Dp5Xc2eyC1owMflIT7OkQS4RWjwySpVhU3VqnKfFzdX4FLFB5SC+5zc/FkB1gl4oqPyyMyu4fW7&#10;P3j96y+8+FUFSz7wRguYyO8pxSm/pwCoUlbqXr7WUlZKi15w/VQG+zd4E3Qpndzsep6//J0Pfws8&#10;P6rk7N/k/W+08T+VgvPs7Sve//UX2ZmPMVzvxPWQeJ5+UCW7nmlBkfoXSqm+Qa1S9/TF70RFFOHm&#10;GI71Zm826jgQ+iCTwshKNvRcw6GtB/ig1i+WfXwr0EwrrmLckkXo7Taj64j+HL/shf25c4xZuYjN&#10;rpbY3NmHY/hRDl47RbcpI8T2SWe0dgZ91o1n3sF1GF+0Yp2LKXMOrGP89uUMWDeb4eJaxi9fzJff&#10;tqDRd80FbC3p2l8ap1ooqb1AUQVGWrYWq6uAp6Co7G9HvhCL3PinljSR519ri63LY7N2tOnWl+7i&#10;Kr7r1ompy5dj63HmcxWkk/b43PDD+uRBVpro8XVTAV/jbzQlqAC4dt0qCkvEVRy0YKbeIrwCz5OZ&#10;G8+hs06Yyn1o67yfdYarmL52PrvPHELvqCkz7ebTS38k/TfI8e1aywjdWQySxj9k9VRGrJ3Gwu3r&#10;mKg3h81i/a9FPuRecjIj581glYkxTz78zr38WNYd3cxcsbHjzWaz89JB3MMuY+xiwQonHRY7rRaV&#10;uZbZjsuYd2QlC4/oMGfPKnact2X+Th36rpzAaKO5DFw7iTaTetBn0Qimmi6m/dT+mDip5S52cj87&#10;F/NDdoxaOZ2N+7fQfEB7xm6Yy/BF0/hxYHsGGEzE46G3Nhum77KJTLdZzwJHUWt6cxkwcRhXxYI7&#10;nzvBNy2a07xze/rOnyxKb5TAaZBY70Ea+LquHSNWdyS99SYxcJPA33AuvRaNonHnb+m3YjjrLxhh&#10;dn03e/2d5L4Qx7lArrvOErovHM0yJz1m7l9K36VD+aaLXIumX9Co2Vc07vA9rcZ3o5HVkT1Yn9iP&#10;yb5tIlX3oIojLJeTPWzxGBaaiEKy1GPWqgXsPm6HT+w1jBy2oWdlhokoqGUrF7LF3BBdo40MEbs5&#10;a5kqfDCGbr170bV7V2YsnIOuqT7LF07BeOMK4hKSuC2q6YzvZXKqq8mrqqSk9jGXb95kg4URlof3&#10;oGdjxF73/QTG38Tn3nUOup3RaqPdz8zi5NXLuFz34rDXWaatWCyWqT/tBvZAZ99mdnvbsWqnPov1&#10;dJgwYzrtenZj+oaVWq21cfPnYn38OEv09blyL4yhkydqK15NXroA3a2W3IkI496tC4ReP0PY3UAK&#10;y6vJf/yE4dNm8JU0gkaiAhs1a06jn1t9vvFHjSHM8yLpkdGkp+Rz+Mg58ooreffxT4HSB7KrX3P6&#10;0n3yk8upESj8MxPkxZtfySmoErX3QisQUP7kGYUVj6mqqSfifgEuVjcJvZtJeqEqqvArZaKMFfge&#10;C/QqG0RlPX0lCvBzzUBtWpuW3PyJtNQKwsMyefxU/qfUoqbCfuOpQE+tGFcjFrX2hcrXk+dP3gj8&#10;3lEvUFNwrqp6wxXPePxORnPF6wG//etf2udfiK1+9f497379TYOlGqdVaTQqj1CtoVJT/5Zdlu7s&#10;tTvLE7H4Kt3lUfWTzxFhAe1T+W4VsX7zSVXE/pPqerHpz95SXPYEr+knCW/vikHTpdwIuM3v//U/&#10;Yu3f8u7Tv/C4fEXL6Zy8fD6brfew1/U0PeeMY8XxTVqhzDPRp7D2OkKnSSPpPGWYNMwBDJFGMW7H&#10;fJaIDd7oasH602Zs8tglvb8FphfESZhv5PtOnWmtlF/7zjT6tplYW1F67TvwZZtWfN2qlQDus/L7&#10;TpXI14IkLfmhfXva9e5LE6USRTF+166LfO5nGrX+kd4CX8uTB1i115SdF/bgcduT8TOmaJZPlXvT&#10;37uNTr3UOKSaC/slzVs14/hJB1xEMZ28co6y6mJSM+LQ2S6KcP1CLO13Yr5/u7YmzlhpR+FZDzlx&#10;/TSd5vUX5TUWWz8Xhq2dKRCawKAlUxgwfxwD5o4V9zOB01cuShuJwyf0FjudDrLloBW+d27jdVva&#10;UHgw1yLE1RSkUfasQdRmOZYXrVl+egPzHFcydf9CZhwWFX1kGUtOCSzF0g43mMKuC44YndjL/P0b&#10;MLlgzWIrAZflKpbt08Pg9E6Oh3pxOfwud5JSMbGzFkXcA4PDW2kzojNTTJcxcMF42s/qyyir2fgk&#10;+YvYMGfwmhkYetiy4tBmek0ZwuT5M7gXF8ouafeNv/uWxs2+p9OMEfRaOZU+y8bRelZvuuuOpevm&#10;8XQzHE9PnbF0FDU4aNUUvuvXmraje9J52kC6zejLZiczAlJD2Xr8EAOWim3XE+itnMh8q9X0Ftvc&#10;uN0PfNnyW75o9R1ftmvKl22/pdmgdjS6ePUCbj7n6TagDwa2Jhy5fpw5WxYxaO4IbarNiLnj6dy3&#10;G2NmTZCTa8M4UXjN2rVg/NTxzJ49lbVicbdsN8HISA8bx30sN9Chg9jFr5Wf/7IROsYbMRdYbtu9&#10;g9S8Ai3dJSIxibWbDXE66ybq4hWB925jc+owTpdOsdPFGotj27l49xL+ESHsdXbgcugNLfH62BVP&#10;kdxHWW6hx4xVS5iyfCEDZoxh0Pyx7JdGMUdvOevUjBQVqVXllATCE5fMw+7MGVLKK7kaLlASqKw1&#10;NtLsuftVf+KzC4hLzRT7Kxfz7g0SklMoFhu53f4QrbuqqGMTWv7cgTGTp6FnugVHl9PcvnGbTFWQ&#10;4XoIqYkZBN15SG5hOe+l11VLYIaF5bPX2psyVQlFWU+xwE/ksUhUnovDZSornws03lMjSqm64SWF&#10;WRU8kveG3c7mfmw+UQm5fBDIqCK1Kl+vuv65vO+VPL7Qxu6U9VVzfD/nA34kN7ea+sdKeb2j6qV8&#10;tyjE7JwSbeaIqimocgcVDFX5Lq3Mft1zbdBdleCqke8sr35F2v0KrFa7kJNVKr/9F6/fqgrRAtpf&#10;PwhAX4i6/YWamhc8yv88z1nNBImKf8Qpz6vaSn3FAr9HlU+06Leqjv3srfymgPGx7K8CcJ0oYzXz&#10;5/mrX0jRC6a+3V0iup7HZu523v3xO69FMVbIvlQ+eyed026MpFEtNTbA0cuLxTtMWOigx1a/HTgE&#10;HqHHtFFy8/ajp9ybrSf3F8UwlH4bJzHSYo68TwdLH1vWHTFkw0kT7G+dEDWzUYA5mh5TJtJ+xAi+&#10;F5XXskdvmnTtqil7lRbTRC2B2a49TX7++TMMW7bnm5/UrJDmAj+VztKGpl268mP37qK65rHuhAEb&#10;3Y3YftUKx7v2uN11Z8C4Uf8BXiM69espAN/K+LmTtb+/+Porpi+bxdELx/C5G4RnwGU8g7zYcsiS&#10;mQL7+dIZG4vynSCiwXyfLanZWWTm5eAZ7MPIDaJylwoAxDb2Xz6FgcvE4s2dQL/Zo+U8beGEtwun&#10;/T25mxHDUW9XTvldICYzXevoCsrKxAG8EPdRQ0VlkXSidVx+eIOFtuuYsm8+E6xnM8F2nkBwBXNF&#10;FU4/uIrVJ+TcHRZnd+cSTqFu2F0/jOt9sfmisNYLI3a7CmTFCa6z2sp+t1OyndTW/9nhbsMkw5mY&#10;uVnTZnQ3+uuOZP6J1VxJCkRv7xa+69+RAQvH81XXn+gxfDCOZ6QtxYay2ni9NtWt0bffCtT6aivZ&#10;dVo0jG664+hlNoUeWybQc+tkxlkto/+yCXyh1vJo/jWdJ8i1F6vd6Kdv+br5t4xfOpVZBmvk/Cxm&#10;hMFqhurMZcSiSXQdIte6bXPp7JqKmm+qLYb0tezDd31b0cj5jBN7jzngEeSPzVEr9p7ZzSZ7I4bM&#10;GM5ykeQrDdcxYe5UZqxYwJjp8mW9emmTxVu1bsWwoYOZJq8tFYtif3ifAO0IdmIBhsiN0KNvf3oM&#10;6ouZrSWj50zB2tGRkuo6nrz5QFxWDvrbt5OYlU1pdQ0PUpLwFchtsTJnslzcLYe2SS95ho2Whize&#10;vFZUqAH9Jgxn+1Fb9OWGMZCLPmXxXHqPkBt/ykhRq1OZtHoes9csZeXaNbTv1IWfOnag8Y8/CpD1&#10;uZuUTnppBUkC4OLap+ibmaFracy+Y444nnXFQyy5yi0MvR+FicV23L18mDJzLlu2bOPUiTPcEtCl&#10;x6dQmJ5LXnImmdLr5SemE3f7HrHRifjdCKdMFUJQZerffcLd4zaXfB7w+sMfmspSr8Wl5uN37j4u&#10;B/3F8ok6+/CB52Jhnz15S3pCAQ1K0f36J0lpJdwNT9aCF1rEWCBSVfeM6rqXVNU+15TVS7G4agEj&#10;FQh5pqzxqw/abyuAPHrcQI0oxfCIOFFUv2tVWF4LxNRY3hv5+9UvYm1FNT57/zkAo6D5WvYn0CUK&#10;2zkeeJ8JRi2h+U6A90He+07sroJoqVjeawdj8LG6z6VT96h68YGQhwlYWDtqyq+k+hm5xY8pqqyX&#10;33+p5QyqudBVTwS4CrIC3YoGAfibX0g6kkJeSx/ej4ojqO9Bbjr5auOjKtG6qu4Vh8+eZ7nYuFnr&#10;VmN58DAOAsFFe81Z77iTvjMn8lWHDnzTozMDlk2j58KxdJg+WLNLvVaPYYz5XNafNGPhvnWiNraz&#10;0/cQozbOo4t0lF2mjqPLuDHaVLb2I0fQeqTK++zPly1a81WLlpolbtKxPV+3bS/3Tmsai/L/urk0&#10;FrVoeIe2Gvy+69CeLrP6sNpNhw2+ehgFGmHuuwUbr/2MnjVNOszGNP7mew163/70PYsN17LCSJ+m&#10;bVvTe/QQZoklv3DLn62Ou1lpqcPq7brMWL6AgQP7sdNmB+u2GLJST5/w6EgexD8QsLkxf8daeiwa&#10;Td/F47Xq1f3nC8jHDGTgvHFs3KXP1YgA/MKvcOzSWQz37eTizetanu3zd2ru+XNqHhfRUFdIVWUO&#10;eY/Sya8swzc2hNVOm5i+fwEj905j+I4pLDmug82dw5yOc+d01FlcwlxwjXPlaMQRee7OgQvHGblw&#10;Ono7LEWs+BAg+7jL2Z7ZIjyWWG5g9UE9NrtvY8+FwyzZosNsm5WsPCv7lxzE+h2GAi2BXIvv+KJ1&#10;C20J0svXr4sjC2S+zgp+6tyVRt9/zxeqdP3XjegqFnfsvjUMtVnC4D1zGGmziHUeO0WBGmpl7b/4&#10;8Rta9elAnxkj6TR2IO1EpH3XvhnDFk6j27RJzN1jxhRjgaFwo490lm36d+OrTs3kOv4gLq4l3/WR&#10;Tq6XuDsjubGC4+6z/6gjq2RHNuzUxfz4bobOHskEAcs83aXaHOAFOsuZL7ZzkNw4nbp2Y+TwUbRs&#10;0Yr27dpiZGHM5u1iXQ9b4XTeiRX6qxk5aSw6Zvq4Xfdm0sp5HPZ0JSI+gdScAlGAKdx8+JA//gd8&#10;gq5z6tIlyp89xXzXNrkZ5rHecrMWbR44eRiz5Pd3nLaXm2gDi2T/Jq6Zy+bDFujvM2eezhq6jRnM&#10;2BVz6atqDo4fw8hhw2nTsg1tO3Wisdy85rZ2GnCTs1JIzkwgXSA4avp0TOx3MWXpbCbOnInvtetE&#10;R8dz/fpt/HwDSI5PFlWWT+WjMoqz8wV6aWQ+jCcjMobMiGiy5XnOw0TSohOIjU3hVmQitWLv3rwX&#10;u/hcwBCWTFJ2sbaAUMWz1wKEd9y8Fccx+6u4n7xNUmYZRdX1WjGD508/kp9VSYGouKqG5+SV1JKc&#10;XoBao+PpKxXtFRUl1rZcAFNT/1KzzgpICoAqL1ApxF9++4v3ogpVknKNQEfNSVZFNasE9mqJTVVz&#10;sLCglrs30ghwj+Ga+31SH+ZrkekPf/9Lm33iuN4Lp/m+HNp8jvKqBj7+pabQiWoVa19cWEfExVzu&#10;Hsoi7mwZt8+nE59RSnJeJesNrDh98Rolj1+SW1JHQXkd1QJgpVTrZL+V5VZrqFQ2vBbV+YKSp8+J&#10;v15Eos4d6mbdJqG9C2e67cLf3Ie7IfHSIT4VG/2GiKQULt0MZo/TMVGEKivhGOYu5+k9Yb62mtvX&#10;XX+m++wxDF0/h+5Lx9BD4Ndv/UQGbZ7GDNtV6HlsY7PXdtYeMaLX3FGiLAbQfcJIvm3TVssp7DVr&#10;Oq2HD9UWAf9S7pevWrfVbPI3HcUGq4jxtz+iVohTVU0aNRfL3OFnUQ/t6CiKY/WZTegI/NZeWsP6&#10;yzoYeBtwJOiYlvOqKcAvv9ZyELUUGPl71JKpopxMmbRmFrYeR7B2lfZkspxxK2ewwlyP/pNHY2Ji&#10;gOU2E6ydDqFvsQ2bQ3boWepq82eXbd/ABL0F9Fs2iR5yLH1F+facPpb+s8dhZGMuHfxdbE/ZShs7&#10;yY6jDmyxtcYvOERLsK5uEHdQX0R9bS61VbnExofj6n0OCyextTZr6b92BPP2r2BfyCFcYz3xSPTk&#10;eKQjR+4d4Mh9e6xu78LggiFHQ8+x/9xZ4cFa/G/dxvv6LVwuX+ZBbhKeoZfY5WnHoA2jGWM8DUff&#10;09LBv+dGWhQLbdZxPSOEubpLaNT0O75q04ovvm/KnCUrSMrKwN7lCDbHjvAwO5u569eKEmzCF42/&#10;pOfU4bSf2JfJ+3WYcVwc31Ed5trr0nXOML7q0pLGLX7ki6Zf01ytkje6P03bt+Trlt8ze9MKeorS&#10;n2Ymdl7O7eAxQxkyYogmoJr2akvj9j9oBVu/6yWKX1RgoyNiPc8HXGLC9GnsOmBLTH46ejZmjF85&#10;DdNDFth6HuLo5ROYiMTdftCKucsW8f0PP9BabEEbsQtrNumwZa8FxpYmHDhih5m1ObMWz2HClAlM&#10;nDGBY5dPcizIAxcB4ZX7t9h5cB8rNm3g1oMHfPpv2HZgH3N1lhGZkcSJSx7YiyK1cT6Ixf7d9Bs3&#10;hPGrZrLt9H7m6CzVxhh3Oe1nj4c9RwJdsXE7zoA5Exi6ZDp9J46iZ//e9O7eg04dOtNGJWKLUtCT&#10;mylVrERE5HXS5YLEJCaib2LGyXPuuPv6cOVaIA/u3Sf6VjgpUQK2pDSyYhPJTxDFl5JBYUaubHlk&#10;x6eSLv/PjkkiS57nifUtSMslM/sRGUVqRS61xu4vYi9fcvNeojT2lxQ3NJBW+ZiC2heERWWyf+9F&#10;bC0usd/an3v3s3gmPXS5qLsnqc+5axhI0t00Xnz6Q5sep1Jdap+IkhKYqWhxtbzv2Wu1dOWvGgDV&#10;2r1qjZHa+jfkJFcK4OpEGYrtFFusyqqrKjPpmYXcCHiA94m7XLS9j5vJXU7phuKyJpjjOgFcdrnL&#10;4/p3xEcWcnDRJY4u8mf/Cndycqq0sb+oC4lcMA0g2j+LeO8qHhwo5K5dJgF28Ryzu8Zl+e4L3hFY&#10;7T9NrAA/JrOIQgG1Un1qmp4CYJ3AX6k6lSxdqRKnRaFm59XhbXuT0vAaGq4W4z/tBBeHOHN48ylS&#10;cwt5LMf8+te/ef/nv3j6y69kllRxLyUXtxsRjF0odqllFxr/3FkLSM0038hI44UME+U3dMtshprO&#10;YvLeJaw8qc+mC2bsvnqQlQeMmLhxqbYOR6Ovv6PzqFFaQvv3ouia9epNY3E03yrwderG9116ih3+&#10;WSzr96Lk5L0DB9G6/wBt7eDvfm7DGls9tgRvY43PGnQvb9QAqOu9EVtfe8bNnUmvwUPoOXgwXzRR&#10;8PuKL7/6WlTKcDYf2YLthf04B53heIAHB1xdmL1qOWf9fUQdbeXaNX+mjBvN5t3bKKpvID4nHX07&#10;U/rNG8vKrboMFOvYb8UExunOpdvMUcwwWMe0dUukk/DlrCi/zbsEsGKlLQ7a8ep3Ufq//o5aK/rZ&#10;G1Hf5XmUFaeQk/mAuIRISmpr8Y+4Tb85I5msM4szUedxS3Tn5P1jOEcexjHMnmP3BdQ3rNjoaswe&#10;74OkVBZyNSYMt0AvubZV3LgbwNhF07RaoD4PruAZ7cOSwxsYbjCJ4aJSwxMStLzf/Z5HORxwnPEr&#10;RB03/UbO9ecFpJzOePCoooJte61ILXjEG+mITW1taNSsKU07qhzAnnzfuy2jTBdiHnAIM187hm2Y&#10;wlc9fuKrji0Edi344tsmNPqxiQBNvvMnVTLra1Zu12PIvFmM27yReeYGDB09jInCorZ9u4pz+FGz&#10;v992a0GTLs34qr10csM7d2TSlLG4B16h+HEdn/7+k7iCFPa4WOMb5Y9/zFX8HwZySWS2wV4zxs6Z&#10;xjdNm9KzR0/WCsiOnTspynEl4+WGGjVkAHpb9Ni+bzfjpTccMGoge07acuauN/aBpzF324fx0e0s&#10;WL0Ebx9/MisrmbphEfONlnPuti8ecjFXGuowaf40jnq4sOfofnT2GLFkmw69ROktWL2cg6ePcdLf&#10;HecrZxk6ZzKdJw5h0KIptO3fgx9bt+TLL7/khx+b0bZDJzn4cRw9eYYcUX2pCXGkxseSGJ9EXmYe&#10;mckZ5GTlER+TSIyougRRdykCvrSYeDJlK0rNoCg9k0dpAsHULPIS0slLySZPoJeTnE1OYiYFGfmk&#10;pGVrllPBSAUOVG08V7dgrViAsrhlL9+RUVZPRe1LktPKOHE4FBtLH1FLzwTGBZz3vk3ljTKuTz9H&#10;zv1C6gVgCqRPVX6dKCalAtUc2/oXrwV8H7RqL6qAhQqEqKovKTFlOJteE8iF80YsdEX5C9KzS3kr&#10;dvf9R7HRLz6SG1eDh9U9zurexV03kjOrw3FbFcmJdTfxsA3hmmss9osv4zDPD9tVp8krErV4LpFL&#10;M2/iOzaYWFdRfwfSid5ZQsjOLM6ZR2JjeIndO8+xa487O/aeIruingeZj7QSXhmiGutfqrWGVcFX&#10;tYj8e/LLHlMoEIwtKBWV/JEIt3hOW3iLRf+TqrTHOCx2pDzzCW9//4MyUa5atemXcuzSSbz++LsA&#10;8U+xzx8ICo9iyUYTuo+YzM8jRjJs5UJaje7DSJN5TLVbzYRdCxm/az7LXTaJArRg22VrjM/vZdv5&#10;w7Tt109Ug9jZth34olkLvm2nil60o8nP7WjapbtYYFUvsIdWHuuL5q2Ysmwlu46fZPkWc1Gd0qF2&#10;6yJqbgIWAVvZ4L+e9b4bWOcnj5667A84xnIRA1MWzmPasoXMXbuSzr16MHT6eEydbJi4eBoHXey4&#10;eOcixwLcyKgoI1zuN5WCdT8tlZC7IZy7dA73IB9sjx9l11F7Fm3ZwKkrl/C/d5dh8rt6zqbMNl9D&#10;x0lD6T11PGeveOHudZax08YyZdVCdp45iLG9FecCA+UcNvDq3Qc+/vqJhoY64pMj8A30JCEtURun&#10;rpZO8myQH67h0jZDHXCIPIBn4hkOBB/A5JwFBie3sObQJqwvOJFdW8mTd+9IKs7kWqQfd26KoHHZ&#10;y2LjlYwQVWp74Sgn7pxjR+ABVh7bRJtxPTQ191Z++/HbFxgd3M6kjQvoLaq1tYiUjaZbyCmr1Eri&#10;3XsYp5XFC4uNY6yAq83YfgzSmU4vUfXdJg+i1YCOjFsxle7TBtG0T2t+6i/qvENLvhIAftWsmQDw&#10;W37o0Z5vu7Sl0XdfsNxch5mqiMLGNSzcacrg6WMYO2sijX74WguANBH7/F23VnzTuTlfixpstHbs&#10;FJbPnSvwq9eWcXz68jm3Y+9hcXgbp2+c5vzdiwTG3cQ7PADjfdtYKl8+a/F8BvTrI0pKj9Miu4eP&#10;EJnZqw8Thw5mk/zfxtGWjfoiWVfMZ4nRamzOO2AVcIRlzgZYX3FkjcEGduyyZuUWE8ZumM8me1PO&#10;37jIQ7GoF274M3nZbGxc7DE/uFs+vxYLRxs2yHtX6+mzXRTjcvkNq+MHGDFjEvP11jJ6wQz6jR7B&#10;gqXLWbN+Iwcdj3DjRghpyekU5RWSLY/ZialkJCQJvNIoysihODOXgtRMsYICvVhRdQLE7LQsHsnr&#10;VYWllOcVUyZqJEfscJZY3ix5X0pUIplJmaISM8lOyqIwp0iscwJRMcnaAkVqTO3Vm9+44HaPgpJq&#10;XopaU8GHHAHg47cfyS5sYPcuD9LSKvn1v/4Hn3MPOHbwGjHBWdx0j9AqKavv0PIDn7/VAiTP3/wi&#10;KuqlNgNEjf09E2uhTUeT9ygARt8swH71VbxORlJU/pwLx0NJjivkl7/+0CCprfL2+9/UlX/Aw/qu&#10;KL/bnFofxpm1kbisDefIujs46F7HfqEvDrP9OWzmTXJMCWcWBhLSI4zUIXEkHSjg6vZkQhxS8D/5&#10;gOs+CZw8cZPtu8+ybedpdA32U1DxRJvOqNbmjUzJIb2wUhsPrKx7wf2SMjylsUcVlVP09IWWClQS&#10;U8uhFWdIT8jXqtwUCUDf/vKHbJ+06jKlatxQjv+xdAR10gmoAI5Kw1GFIT78/m+KRGnGy7W9LdfU&#10;ydVDOlY7lsk9O3XXauYcWsdSl40YXNzGKsdNTDFdImqxP9937sI3Kp2leTu++kEsk4rwN/uRn3r3&#10;onnPvnzboaumAr/r2I0Ji1awaY8dR7z9MHNwpHWffnzXoSP9Zo3A8sY29K7qstFXF31fYwasGK6t&#10;A7JKX5eVG9bRrpuo007tmaWzgo1iUdXwTNeB/TjjcYqIxHB8Im/gGuBLcV0DhWJTy+pqiM2I50b0&#10;bZx8zqK3bSszVy9l7/HD/PJfiIN4gmOAuDBXU+ZuW8ngBZPY7nwAt6sXmDhviti7kQycO5kNtls5&#10;IIIkp7JKhMx/88uff6NWFlSrB0aI+3H0dhFXUs/HP/4mq7iU9Tu3sHb/ZuyDj+Bw5yiW7ru5mhxK&#10;UEokvg/uklJRQtXrl+LWollhqM9xfw/CMyO4cO4wxubrWWutz4q9mxi/bhHDlk9lqe1aJm2dh9Gh&#10;HXjduEGeQO6DMCU2Jwu36/4c9/PGQ+D8RK5jfnWNgD+dZ7Jv4fGJrNy4gW4jB9BpziD6bZxA37Vj&#10;RekOpWWv9lpkvVHTRnzTtaWoQrl2HVQ6UzNRfE0Fel/zdesfadr9Z3nemGlr5rDZeS99Vy1gsriD&#10;FVaGjJg1Xqz1F6I+fxDn8ANfCwS/ateUb0QRNpraeyjjhg7n2q1Q3kpvXC8HfPScC4fc7dl60Ax9&#10;a0P2nTmA/j5TNosC3GKzDWfnQ9iZm3LikA32druwFNl+0eciK5csYIPuSgy36qMnveFagdPMlXNZ&#10;um09mz12o+O6BRv/I5jZbMfUcrv0JpHo7LPg1I1z7JcbaJ+jHXYnj7Bmm76WfjNlxWz6jBuOX9gd&#10;csorOXDchcs3b2BhtRNDCxM8L5znzr17soUTGxsvyi6fElEYlaJAyqVxlIs6K03JolhAVyRKrjgz&#10;i1LZqrJzqZGtNr+AahWZludFGdkUZuVSUVAsACyjurCcspwSUX85ov6ULU4hLSqJjPh0slKzyc8q&#10;4JEAMizsIUEh4aJS/pCG+4bXb//AT2xhYWmtpl5UEKRMLGHt648EXYjFbJkTd2/F8sd//4u83Aau&#10;eMXjaOdLptjoN79/LiSgUl0a1KJFoizV3F2VJ6jNI/6g5k4L/OS5AqAaJywqqOeGTyrhUXlEiZU9&#10;uy+YZ4/Vqm/yHlGKz9990kD4USzlTY8UnHRCOKUjANS5j8uG+/J3JMf07uC46Ar28y5z1eMhacHF&#10;XOkSRGH7JJ6uKSb1VCknzMIx1T1B5MMcwh8mExGTRXRyoVz3MHEQ60jNUYvDvyS7tIbCmueUCPgK&#10;a56QU1XNqdiHrPX1wS8ji9xKlTj9hvqyd1w0v0bs7UxRgb/L+XlNXkUNZQ3PtNkRao6sZptV4EQV&#10;XH39TkvIVoUgVN7geznfCuzvfv+LP/4Nr0TxppeWseuss0DPlK2+VlhescXysi0r9xnTtFcvTeE1&#10;bt6Gb5r/rJW9atysJY1bt6bd8KH81Heg2OBuYnU7023EGPzvROLmF8gxLx9MDjowe4MuTdt3EsUz&#10;EavQvei46zLebAprDm6WxvkVhtst2XH4IG17dWbElM9l9L9r34LBc8ficO6YdOxe+F2/REDwVW7F&#10;PJSOIp/ciiotvUgtJKUqSqcV5+IV7M/l0FuMnjmDFZvW4+LlwbVYuWZ3XQRU+7jw0IuQ9HB57TYz&#10;1y7Q5sx2Hz2cLsMH06pfdxbpr5WO6DFpeY8IknZRWv9E3MNbsqtKcBLnFJqYSFZ5BdsPHaDDsN7Y&#10;e5/AXFzayr0GdJk0CFP7PRjZ7KD3mBHsPniQvc5HGTh1onQe7fii9fdMFcB43bvIAbHzJ8PccAu/&#10;wForI7rPHsr6Y8bMtliFzamjpBaX8FiuWUlVndyrH3kvbFE5siX1dVTUP6WgqoYaaRv5cj8c9zhH&#10;/1Ej6DC6F12WD2bEtln03zjpMwB7d6TRt1/whai7bzr/RJPuLWnSXs3kUbNGvtKKrn7xQxO+bNeM&#10;r9v8SN/pQ1m6S4/Rm5ex3GEbY9fN5cvmTbSgSeO2Pwr0RDnKe78UNdi4lXzHhnUbWLV+Nf6hwdwI&#10;D8dolwXrt27E6pAlc5fOlN5IH7ND21gj3nqdENVohzHmRrpYCOwcTY3Yo6pAmxtioL+BrWai8Gy3&#10;oWu0Xh73sFSs7lpTXekdptFr9QQmmsxnw35jTvm4iTU9qRVlzKooxf3GZW1dEjPpwdbor8Fw9xaW&#10;GK5j4zZT7JydyS4u41FRBVHRccTFJJAtlrRA7GthZg4ZYmELBUhF8tojAVVRklhWgV5JRi6lyVlU&#10;CsBqBHJVGuzyqMzMoCYrk9rMTBoK8ml4lE+dPFblCzxz5DOyFaXLd6Vkkiuwe5QiSlGzvVnE3nso&#10;SjKT4kelFIuaeZRfzMPYZOJEPb78IHL/5WtNqTwqFstb/0wuuFoA6Y02VUwtWn7bK5Xty105e/Kq&#10;KJm/+PjbXwLSp9joCchD4/ntX5BbXEvds9e8fPNOK5KgggkKYGousHpUBUW1UvvyfQqAr9/8SsDF&#10;KDzOheJx+i6Xz0ZKD69y+VSajLxXNrXSXk3dG87bhXN6Yziusp3fHM0Z/fuc2BzBWbP7HFkayPa5&#10;J8lIr+DJtcfkfC/fM76CN+7PRGU+wnSTG4uX7cHh2GXux6YTci9B7EsGIREJLF5pQlRiPhWi2Aoq&#10;n1BY9ZSSx895/EKU2+sPlAmsr0mDD1GKuqKO/BrZCqu5bHmNO94P5Tx9JDwujTRRDLEFBaIO6iit&#10;fa6Np6oZJiq5WgWDPi8fKudBpRZp6UXSwch50apjy/9/lfOpIt13kuM4FnyeQ8En2BfkwGbXPUyW&#10;++nHHn20IrdNmv0sVlhsVIs2tOrdl5+HjaB57wF883NnGrVsx7i5i7gWHIyDdMibTU1EiZ0WsBhr&#10;uYO9J45g2PoJdJjUm1b9u4l9bsn8FSsJjo7CyHqHFvnt0L8PLbp0pV3vztr0stDcu2J7j7Flrwk+&#10;V32lMy/TwKcitdlyzHHiOtSYbl5BOqFhQdyKjcblkhfzNy7XpqQ6BNnh+fA0l+IuciP5ugDIhz1i&#10;p3tNHEqLPt1o3bs7P3RsS5eRg1ixywBzJ2s279pGSPQD4vPztNSk8hcN7Dppzz5XZ45f8dCipUYH&#10;9mB+xBZr9+PMMVxD84Gd+LLTj7Qb3IWx8ydp0djG7Zp/jroqu9jia4YuGYXT/WN4JHjidl/tkxdu&#10;Yd6stNFnpsVK1sgxuly+wFyd9VyPiuJRba22jGxpeRXxqXE8qi4RZ1BOmrS58OQkLVDzSTowcxsr&#10;+i0dy1ir2UyyW8Qg/am0G9Nbs66qFP6XTRsL+H7kyw4/yHX6SRS8qL+vv+bL777lezn21kN703JI&#10;d2HNJOZuXU7/JePoMXskjcXqqg6q8Q/f86Vcm8at5Dta/sBX8vhVy+9pZHfKEa9bV/AM9mPTdmOM&#10;BT4OZw9j47CTg077OXzqCNbO+zB32MUyOUk6hjpsEX99ROB31noXznssMF6+iOXS6+0VSb1bALhB&#10;brYdu81ZuHweK6VHWr5LZOjmxYwRuztFiOzq545PgJ8optc8TM8UG7tabMZ2dtnLZiPfefoEXv6+&#10;JGdkUviomEwBWrpqIA+TSLwfQ3Z8CukCwsw4saRirbLEwuaKRS1JTONxTj710vvUlpRSLWqu7lER&#10;DcVFPC58JM8LeFL0iNq8bHlfFo8FhPVygzQUFdJQUkJ9aalsIvsFhsUC1GIBX4HYufx0ga3ALi8j&#10;X57nUyj2uEggWCIQTEvL4VFppbZgeO2zl1TLja2WzKx6+lxg+Fm5qLWD1ZjLndA8nB1ucDM0Rpsf&#10;/Otvf5P4sAj7Hb5EqMICT98Tl/FIPvPZ5j4WBVirLKN89wtRCWpNYbXym0pUVnmA7z7+Rrh3Mk6b&#10;rnL+YBg7trlx/0GW2J/P1WMUMFWZLbVOyOMnbzm15xbH14Vy3vA+QXvTuWKVhtvWOI5svMeuhd7s&#10;1DstQPmDl6draPhBoL6knHdJH4h+mE/A9UT8g2IwsTiEt+8d/AMjuBYazb3YNPxvRGhR75LHz0TB&#10;vaSo5hmPKhu06K9aNa7+2Rsev/pAQn4pNS8/CBRF1Qq8Yv1TOL7bnbA4sdZhD8iXxvBOrHuNQF99&#10;V3XDW7lHBKIvVbrO5xk16vg/K2ClhOV8CBA1Vag6BjlHykL/9ve/KX1Wj0eoD/ZBzlhdP4Kh2z6G&#10;zJ8vKqGrKL92NO/Yg2Y9e/GzqL/2AsAfu/WhccufadN3MKZifQ/aW7N3xybWrluHk/sF5uno0rJ7&#10;LzoOHEj7kQO1svqd+g+kXeeuRKekiU2tZdaqJcxbtUJbdnKz9U7cbl5gndUmube3cfjiUdZbGnDp&#10;xjWxtf8WsL/SamrG5Wdje8oBR5dDOB3Zh43dDiysrbhyPwyrcwcx9TTDOdyBS4kXuZ4cjG+kPz4R&#10;V9jvepQmnUTBCoC/6yjqrOWPdBzWh8mbFjN67UwcL50kUFTipj3b2H3IgZD4h7hc82GvqyMTN85h&#10;6MopTNq4mO6ThmqLm3UY0UfLjfuqQzOxkl+yVHcVfUcP0wCkEoh/6tMO89O7cXpwHPtIW05EH8Xl&#10;zjFW79vAluPWHPU9R0RGCgV1tRQ/aSAwPIIrd0OJyUolLOEB/iH+7HW05rDbEU5fOqsFXBOycngv&#10;QkA5pcuhtzE9s5fJe+bTbmFPuswdLL/Zni+aNJZNlJ4oODV3uLGovG/atxIAqii7qL/vv+f7Tm0Z&#10;uFApxhEMl+M6c+c8M40X89PQTjTp2kJTgI2/F6vcQsHvR9TSml+1+J4mYp0beYX5EhR3C5cAd3TF&#10;dm61MuGcnxuXgy5w5uIp7E/Y4+7rxiHXwxjsUKF6QwJOOuFjZ82J7Vux3WKAmQBw55oVWIn13b7L&#10;FEurrVg77GW1qLk1AsxtJ/bTa/Ek5puuR18Ae9zdBRMTQ27eDOFuRBRefn6EhodyPyKSDLGqOVnZ&#10;PMrOoyi/SBuXyxRVly0KLEseU+MSyE1LJ1duukei1HKTUsmJTyQ/LokiAeNjUYZV2dmUicKrzsmj&#10;vlDAVlgkWyH1AronJcU8KZbnAsOa3BxqC+Q9Ar069boAsKFMbWXyvFKscaFY4wIK5bEgp1ADX2Fu&#10;kWaBs1LEBgsQs8V2V0gPqxZKUvN0H4tq05J/n0njl0dVR69C7GCUQDw+s4KY5CJUfT01ne2DKJb4&#10;+AI83O+Snl7J1RsxpBYITEUx1cr3qFXXGkRVvpRGrWyS2hQI1bjOm9/FNhW+wt04hIs7Ijmz9zY3&#10;bqeITXzLWwVI2R/1PgXBZ+/UzJE/yIp/zEG9AJxWh+Jvlo7/9lQubk/EfuNNXPaFcuXKfX7/8C/K&#10;9mVRuyGPN8HPqK96Q2p+OZGxmWJ/Mwm6/ZCr1x8QKJuXr3wmKFL+J9clv4SC6gZKxbIq9VdW95qK&#10;J6+1ZNzHYsEUxFSn8FiOW62E90Tg9bjmlajWa0SnPZKGUsbNOylUVb/QZrGoMelygWCtnIMa6VjU&#10;edWq6SjYqePTAkGf/1a1DtW0QDXV8pU2RfAjH34XkL5+TkBsKMdue3I+4Sb69vtpLoAbMn0uXYeN&#10;ovXAQXSZMI52w4bzgwJg6/a06tYbF4/LuJxwwlA671kLlwosu2rVYboOHs7UZSvpOXqcVhp/vYkp&#10;meJOSuvqyBAnYXlwP+duBovdrGSvtJsxCyeLKuuL4Q5TERVHtfW2dXeYc/VeGGrh84LqKoFGlEBp&#10;jzbctN1xJwZ7jBk/awZmjraYuaulLG04+8AFnwRvXG+LHY4O4kbcbS6H32ChwUZ2ODloa+OsNzdj&#10;6tKFzN20jrPBvoSmRXFMhIbbNX+c3T0ICAvjXmoq50MCtTp9y3bo0mfWcJr2bkWjVl9pY2yNfhK1&#10;9cMXdBzUDT07C7Y6Wclrjfm+W0sOXHLkUpoPx2Odsbttw4kwZ/Z47qPtiK4cOn+acrlPVfpTYVUt&#10;papCuQA+XYTEnehIXM6fwWSPGXsc7AhPicXzmjc+16/z61//LWLhLcXVAs26x8QWZbHP8yhzt6yi&#10;37wxfNFOVGezbzQF96WAuHELsa1tm/KtAv8PYl8bNxIl/y3ftGlOpxGqmnsvOZ42OPi4aJWyfxzU&#10;gW97tJXrKt/T5Eu+aCYqsJXYZ4HgVz99pxWubaRKUgfF3sTtxkWxnpux2LkZe4fdBIde5bL/BbnZ&#10;L4m9OoHFri3y+l6OikJz3W3J1T272DFvDnv0N2JrZMDGWdOZMWow1jbbOS7v3yOqUW+nMXNWLmK7&#10;9KaeN/w55eWBj78fsbExxN6/L2oumqTIh6RGx5IhYMsRC5sZk0TaA/lbFF6OsrW5jwQ+smUVUJCZ&#10;R47Y3kd5j0SN5ZAnUMlOSBFFmES2KEGVuqJAmB0TR458X5HAsTxDQCrAKhWbUSnfVfOoUNRgEU8E&#10;dE8qynhcUkStqMKKXAFnbgGVYpfLBZyVAt/KglJKBXoa6MRKP1IQFACqscbc1Fz57QzSkjOplAuu&#10;igCo6VyqLp5K+G0QZVItVlbN362tf82Vi7fILKr+zwwMNZb1QSuCUFH9hPAogWN0MZf9Eih7+qtY&#10;PPmsfIcChxr4V9PbVEBFjQEqBfRUGv/bP34jK7wCb9t7ZMXV4rA3iLz8Ov74809RRSolRz6jVJEo&#10;QDUF7/m7X7V8wZz0Ok5a3cJJL5iTpmGcML/LHgNvgV+ygFtUp/zuk8wG/nz6Ny9efuRRyWPS8iu4&#10;GxnPHbG7d6OSiXiQSnDwQy753OH8uRtcu36fFFF3ORWPKRK1q8b/Sh+/1ECoVq77PH/5nXbcDWLt&#10;n4iqU4vJqxUB1QJS9+JzSCmo4+BBX2x3u1HfIHAUUKqshIonL7RzpjoEDX6yqeRtVZNQdTpKFatj&#10;/TwtUAFQlQhTtv9XrWzXi19/IaEwC7/oOxgeOECrwSMEfKJsmrem7YAhtB40hG+69aSJKMIvWv3M&#10;9+26iAsSy+krKsv5GI5u52nSqr2AoSUd+w1h4ISpfNW8LY0aNaFZ6w7Eyn1VUVnBufOuxOVmkldV&#10;TcXTWjZs0WWR3jqWGeiyWm89Voet2bJ/B3q7txEQHqaVGCtreIzXXR+cg05gfMCSORuWYSNCY9b6&#10;ZcwzXYP9zaN4J17AV8Ev3I2AxCBux93DQVSUf0wAEYUPuZX2gPtZ6aSXVZBeXin2OZ7at28pFRU2&#10;bdkSbsXF8fFf/5bfekpRXQOJ4pAePX6Mf2Qwu8/aoWttzALdlfSWtvutWMtGTRrRaVh3Nh41Z6uH&#10;FYOXjETP0RSfdOFBujeeCe5M3TqLPvMGcuqmJ/P1V3Du+lXe/+t/5Jp+oLxOFcmt14aCap48J6Og&#10;UGxurdwLdZoTqpLOrPxpnbYeserQ1X2gotUfVKm1X//i2YdPPChMZcnejXSZOpjvurQTRdqERt9+&#10;KertG77p3IKvlAVu+r1Wa/Gb1qLwRM0pcLce0Jl2Q3riePEkx3xdRd334ttubWk7qB9t+4qd/lGg&#10;16IpX7ZuRpM2AkL1ufN3PQlJCsX7zlWMdhphbLiKnSLVg6778vBhGL5eIlctTLjoc4mgW8HcuHoN&#10;F7t9OOnoYLtqNSel1xsvtmBg1+6sWbmKwyeOsmzNIjZJ73nu0nmu37xJfFw8xcUCkuxcirPytUhs&#10;VkIS6WJbkxUAI6PJjIojU0CoEo4zBX5qbE9FZvMFSiUl5ZQWVWgwzE7PIVeAlKdy8wRK+dkCRgFk&#10;bnquKEOBotjVXPnfI3mtUNRgUZZAK1ugJXa2JK+IUvV9AtGK7BxqRP0pW1wv9rhGLlS5/L9MPlee&#10;LTdJWjZF6rnY3PJHZVTkl1Gkwa9AVGkOpfJaWWE5SWK71UwNBcA66fWevfmFzAJRnWJ/q5+8ol5U&#10;YX31G27aXudxhSjEd7KpMT4BkiqJr2xuSd0Tqoqfc/JEGJFZlaL4/tCmq9UKOLR5uUrJyaZBUJSO&#10;iiyrWRPx0Xly7HXkFz/FwTqI3IIqfpWbSI35qc+pqXIKhmqVNmWFla1+Ld/96u2fFOe/ICvxsXQs&#10;z0lPq9WSs0tUlee6ekrU9LzKeupKX1AYX0NURCa3wuO4HR7PteAofC7fwdM9CPezQZw9FYDvlXsk&#10;CwBV0EPVBswpq9WmxWmBjPqXqHVDKkTNaUtmyg1fJ3a4QfZLzTFWY4ahoiBLBJRllW+ws/Tm1LHr&#10;cv5+1b4vV6BarkXBPys+dc7U8T1//7lCjRpiUPb3HwWoIKitgSKNS1sS9Ndf+fDnH9S+eYlf6D3m&#10;rDFmwPjFrDbYg+5We+avN2XmOkOGzVlGh/4j6dB7GD906onO1h343QlDx3KHViBVzQz5pqUqqtqG&#10;r5u24ILvNW5HRHPp6lW8PD3wDfAmPClMbHmD7McrDp1wZqYAbYfzAabOn8Uq/XWsMNrIvuPHKBOo&#10;qyLANS+f43XPFytPe5wueWJ9zJHTN86Ldb+MV/Q13GMucj7Gg3P33Tn/8BIhmRECtEix1p6cuHWc&#10;I9edpe2GUyfAe/3Lb1rnmFFUKrB5os30SczJlY7lkXYvqCyCcoGgmg+uUo/sxULPsVzIyLUT6D1x&#10;oDaxwPX2ZVaYb2TgxKEMWz2GoYZjGLd1GkdCXTh17yxmpy0ZtnI8LUZ0EXvZkfV2+hz2P8Yys42E&#10;JiWQVlKi3cvq90tq67QAVrUAr7CqhrzScs0NxWYmczdeBTUfER6fIC7lV214QwHzvXTQSUU5mLru&#10;YNOFLcyyXKZFdr/4/iut0MlaB0NGb5zJwAUT5Zq0YLW4z8nL5mvqTk2NazOoK13GDMLikJXw7Ap9&#10;pwzjq04tpNPrx6C5s2nTuxdffCNKsllTLWDyhVKXbiKrr8cFc8LrNDaHbTlwYCdW5pu44X+Oa+dP&#10;4X/hFKfOnCKntExbb6FYerjwiHtcOu6CxcaNHLDey4Thw7G3tqGorJKimhqWLJ7LHmM98hPjREV9&#10;jrIWpKaTl5pBbkK6KL1kUU9JWmRVJRQrFZcZK0AUCCZHRpEuIMxRqi5JXk9KI0dglCPqTwUdih+V&#10;iAIUqMljXq5Y1MIygWuF/F1KmijCLFFneQKyAnlvtnwmW01fE2Cmi31OiRe7LFBV6S+FYqPLxSY/&#10;VoGQoiIaBLLVCnZi5UqV0hPQVQjgKkqrqCqvobKwkopHFRr0lBVWUWClBrNzCgR8LzUAFosFzBQw&#10;3giLEQiWUStqsEF6xdSwRyQffMijO+Wk3BF72SB2Tt6vlslUdlBFQH958wde3jH4x+bR8OufPFbK&#10;SW4KZX+VAvwHgApqavlNddOoXK83v/9JfukzrgYkCWyea8tgKhho0BQrrYqufl5M/aPcgPL8/e8U&#10;FT/h7q00/E894NLRcK55xhB2O43YrCK5cZ8SHpYuYH3Mb8/+JP5CMl6Hr3MvMpXQB0nSCUbjdekW&#10;XqJoL3qGcOq4H37+90iT4y0VaJfLfj+qekJ+eYMAUFUNV41dzQZ5QZXAUFWiUXOC6xUIBbhq1kd0&#10;ulyfkgqB2m+kJ9ajv/oI10ISCJfXQx4mUfP8cwkxraaiHItSfCpo8FQgqClAUXtKAaqxTg2E6tgV&#10;/D+K0lZTDAWM7+TeVcnBagaOStR+8+lfvJTOol46ouqXH0iR65pWWMFDcQueftdYoWvM5HnL6Tx0&#10;FD92FXvcoj1ft+zA181+pnGTH1mvp8/D5FQeFT/C3/8St6LCSC2IF0CX8fbDS455uDJLdxmGtpbo&#10;79zCtAVz+bF9ewy27yCrSO5ZsYpqOmRgzB1m6Mynz9ThrNq5iW2uu9lotxmzY9u5EHOJi3HnORV2&#10;iitpQVxLDME/IoBD3kfZ4bYf/4e3efHpV1FOKtL/OTG+4ZV0sNKxqGwBNb6mOognz+Xci8XMLyuX&#10;fftDOqDXbDpoyrjt0xhuMo4RBhNYfmgdeieNWbFfF11HQ7Z77UT/vBHTrOcycM1wes0eyNe9W/Jt&#10;v59pNqQLrcf1ZJ7lItlHL2boLmCO3kqM7fYQkZRMrVzj/MoaErLzKK2pk/tOFfR4Rqoo1duRoRx0&#10;dWCL9VYcz5yk6rl09HKfq0BhbH467pGX2Bm4l61BO5izeyUDZ45h1X59dt21xzRkJxbBe7C/48S6&#10;A/qcuuvFfN1VWsRd2WE7FwfWWmxihfEGLob40mvSYBp3aEaLft3pN3kSzdr9TKMvv0AtvfnF12KJ&#10;vxdledDtAI7nD2OwUx/vqxfx9j6Lg1jXm54uXD/pTJC/tzS0arlZxea9f0fI3XA8jzkR8yCMfXY2&#10;uBzaT2zQFc4fOcgVfx/psctwOOHIres+VKUmUJWWSkmy2NHUFIpEdeUrBaeUnYJhojQ0sZBqHC8r&#10;PpkMpf7UlLOoWFIiokh98FBUYhwZIuszBYYFckILxf7mi03NFfA8EhBlyfdlih1OF7ucLeoyX6CY&#10;JeBLTckkKyNXoJgpNjWDdGWX1awOBTf12SwV3c2kQuyuihI3FJdRU1QsajGfUrG+FcWVVJVVU135&#10;mEp51P4WCFaWVGnPCzNECSYJcEVlqnE6FYmsfvaGY2e8cPMIISggkucfP4lN+8Sdq8nEHYvhcUAt&#10;KcdjedUgSkzerxppgzRupYZePv+Ij18UN5JEiaoxs6cvtAjni18Efr/Ie6VhqzE9pYAU2LTIsABR&#10;TTmqFIhk5FdLA/ikra2szRNWwFTv+Q80tEWRxF6UVj3D9WgIrjvCOb3hHieX3+LwmmvsN/fScuue&#10;/foblXWvSJH9+PDyD8rjarh+/j537qcQFpcugMgj7GE6ATcecPV6FN5eobh7XCVDwF8pQFPqRuXw&#10;5VcoBfhM7I8aD3ypjQ9VNbyi5qmqifhOACiPYmNrXrwmQ85piupgBEyqpP4ppxCx1HWEiXq/ci9a&#10;a1BKPTyTzkQtDKUpPjknamxTC/TI+dBsr9hdtfbxZ+WrYC+bAFArCKGgqN7z2++8/e3z8p4NAgmV&#10;i/dE1JJaGkCl1Pzy93/xB/D8w294BdxkwrxlohY606ipKqffmRad+4viEKvYqDGrdfVJkUZdUl2G&#10;7bGjnPY8TnpGOM+e1Yl1FkHhfgLbM8dZZ25C0L0w/G+EMHr2bPY5OWsKqUTUtpO3O52H98TQwRy7&#10;ACcsxHaOXzuD8Wumce7BJdwi3PFJlU4mJQjvyCtcC7uOs+dZouR3X0p7fPK0ntIKtbD5YzlH0qG+&#10;fisq9L2m+lQyvMrrraoqorIij+KiXLGolTzIimfdYX0GGA1nqNloxuychq6XIVuvmmN4zhi9UxuZ&#10;tGUSo/RHs8huCfouxqzcp8PQlRPoPHUg/VdMZL7NeubtXIbZKQsWm61i6Pzx7D9/nICIMIqePNWm&#10;n9a9evW5oK4A+M6d25gZbOLKFV9uJzzkqLu7dNjPyC4txf/+bdxuXWKu2XK6zO/LiM1jWXhoBRtU&#10;3qPdGhYfW4tBkBGbg4zZeMWQNSc3Y+PjRPijeJYZ6GgA7DW4r9j/20xbPoNF61fgfdNPU4BqlkjT&#10;rh1o06c3P7RrqxWlaPT158Xax82ZQiMn532c8jiC2wXZeT8PPE4eZq/JBq6dPkr03VskZmSKl5eT&#10;XF5ITX0dGbl5+J06wZ2gS4SHBBF20ZOwc2cJOO1CrCi+6IJMtlga4nHImuqkh9SmJVCZGENpchzF&#10;mWIXHxVRlJlLtljHXFF/qqhAbmIqeWqBpKR00kQFauN/ccmkiT1OiogkPSZGAJlA8oNo0tQYX1oW&#10;+cr2iq3NSv4MtkwFVrHDCno5AkIFwTSBYrqoxwz5n1KFn1NXSkQtlmlR3Xw1PijqsDz7EWVqjFDU&#10;alWJKLeqxzyWnquyoppyUYDF8pmyR+VUFlVqz7WgSJqoy0SBq3y/ikqqKisKdo7HvLAzPceF/YE8&#10;ffWRD7/8zt27KUTeSqcy+Rl1yc9FlYmSkx5bfU4tJKTGxp48fy/28iH5AoAaeU2Vyv9n3O+5NGA1&#10;A+SletQavGrgnwGoIPJEXqsS9acWRn+j3vNPg1f2V71XfkuB4t2nP4m8l4vj1hu4WkTjvTMery0P&#10;OLc7iptX0gUKf0onJ/skn6sQC/y06jUVefXEJedzT5R7VFo+sTklWrLzg5Q8LQ0mNCIVT68gUnJL&#10;BIBvKZGbukqsruoMSsQCl/wHgGoVOQVAbR1hFR0X26ZUYL1Y27zKOhKk0ylSc5fluAODYrkTn054&#10;2iNWb9rOjfAYbY1hZePUzBgVZX8mx6ctESow/McCa/ZXNgXDfypwa+Omogy18yHnS62l/A8slYXO&#10;FOVZKTZNRfHV92izbAScb6Qj+Ot/kOe/cc43iElzl9CmS2++aN6O6YtW4XfjLrFyXxWJvcspKcLC&#10;dh/2zg74+LiRmZ3FsQvn2WC1g6v3H+B80YtU6Vz/FrBGZWUTLVt5wxOyRSxstrHUVoLbddGeLRf2&#10;oONkohUW8IoK4Fy0F5cTLuOfegXfhOtE5KhyctFcC71DQXkJDQ3l1FZnU10lrqYoWwsWPaqUe1at&#10;3/LkmZyr19TXV1BdlkpNabJ05Ol4+J3V5g8v37WeBdZL2HNtL1v8tmMTvh+bMGscwhzwTffj2HVX&#10;1u81YuWetRy4cpA9l6zZ6rmDHRdsOXL3LFsvC6iNp7HhsB4nQlxZu28zAxePYfq65cSLSHkpHYiK&#10;xmcW5HH2ogeTZ07i8GE7gu8EcTH4KruPO5Ms9vzDn3/jcvUcU7bNZ/UJA6aaz6PjtF60mtyZHnpD&#10;GWc7l9UeeqL8dmAeuJPeqwewYZ8Juc9rSa8pIjDyHovXreWI2ylsTh6k55i+TJk/C+8gPwZNH80P&#10;PTvwTae2DJk9jfFL5vNDm89T8dp2/Rkz+500uhx0juOnDuLleYJbgT6cPXucs8cOcGqXOUlxMVSo&#10;8YQXIlPrGwi6FoCfx1kSb90g9d5t4uVA7rodI+6qjwDxGiUie9X81332ckEN9Sh+GElNajxVSdFU&#10;J0ZRlhBFuajCytxsgYhYU1FlObFihwV2SgEqK5wVI4CLTxErWqQpRWWJk8IiSBNFmBYRTXJYNOli&#10;l3PEquQKhLJEhRWIXc0UECnoKRBmyHNlj9WWL+BTVlhZ5FKxyvlin/Plu/NECeYIQDWICsgyYlMp&#10;zS2mTBqisrZqzFGluRQJ8NTYnwqAFIniVJa4urxWLHGFqMgC8vJLpfd9Sk5hqbYQ+tWgOAwnHsR5&#10;zTkBbj2//PEvLnjeITgomYKsCurqRPlII1OBAdX4Xyh1I41a5cxFJ+dq6SJakER6cG3am8BMTanT&#10;FJ1qpApmytpqjVssjzRirfGq8S4VCJD3qtXf1ADzZ1gqGKg8OrWA0p88CC3Azf4+F50TCT6dR+De&#10;FI5vDSQju5L3YhPfqHWM5Tf/+jecP+2HmYmVlsidXlRN6qNKUkpqSC2tEdVWQ5r8nZhVzK2IRK7f&#10;lc5JOggFQLXec4NmewSINc/FGr/UItoKgOWiDmtfvERVxImMzCQhtUiA+V6DanHdC5Kyi5gx20BU&#10;jp8WGDHcfAhT84PSuQjsVW6kdA61Ktr+WtlfOT5tU9BTKTBKGYoaVOdNzpNWBFYB7Z8OQW3yHY8F&#10;dBlPX1KuKtCIGlTq+rkCpbyuzuVz1fHI85diUd99+sRf/41Y5j+1mo/nfa+ia7yVbr0HYn3YidKG&#10;p9xPTsT79i2yq6rJKS6U6/YbLpd9GDV3FvuOOFMosFMl4NQYV255tahb9Z5fyaup5Ox1b6zcD6Jz&#10;ZCubzm5nx6WD3EiL5FrsDa4nXSMkPRD3e2fwjw2k6tVLOU8FlEgbe/VW1HR1FrXlSZQURJGTlyjn&#10;R+4p6VRqBH4lleJSSuR+LRPllyMCJD+Gh3EhHD3nRKgosMjCRI6FHedUzHGc406y784Bjt47QnD2&#10;DS6FXeZWfAyWDvZ0HtGHsStEDepMoPW0LozdPIM55suZv3UFVt77OHrriCjVixg6mzFv23KmrF9I&#10;TH42kelJeAb7s83ZGtuzhzDeY0aAWt7W/yIuvmcYtXYW9udc+eXPf1NUV818Kx3mO61jm58No4ym&#10;0XP9cIbvnslyt81s8DBk4YGlLDu0nq6z+rLEaCUXw65wv0BYUVtKmijcnc722LoeYcNeY+bprMLd&#10;x4sh00bzVYcWfCcAbNKuFd+0aaXlAyoAmlhvY/TCyTS6FOGLyS59vC6eIib6HpcCL3PEwYqdy+aT&#10;IBe1UtSQGq+ql5s5IjiEcK9zJAcHkSWS9q6HC3c8nbl78Qw3fb1JkIucKYDxvRHMrfuRouqSqEpJ&#10;pCo5mqqEB9QoRZj8kIokuSBpKaIuHlEsFlKBT8vri4knNz5VgJhChii9jLhUrUBBulji9PsPSQt7&#10;QFq4NLQHceQIPAvzSsgT9aaNyQnsMv+j/tRzBT1lfxUAlYrT/i9gzBWLmyNKUVnipBhRmUkZZKaK&#10;jRYlmS8gVekuuQI2leyscv3KSiq1gEex/Iaa+5sh789Rc4KTc0h7mExqUiYXr9zE9+otCuV3HpU+&#10;x3ymI7snHZX9L5ab/t+cOHKLG4FpmmpRyd9PBA7KzqmIsYKfSnxW07+0wIOa9/vyjUBINdj/o+H+&#10;sykAymdVlWhl8RQUPgNAXvuP0tMCAAqg8rpWil9goRTnB2nEaYmVuB6JwvVgFG7G93FeEETwmTgB&#10;9d+isj7x8e8/eCYwvS/nZ5XuDoaMmk1qXqlWqqtMpbgIxIoEVAXVT8XmNsj/yonPKNTgHZ2eS35V&#10;nTZnt07Aro5FLZ+pprSpcbdqVRC1tkGrD/jqze/4u9znhPUVkvMruXk/UdTLS/YdPk+fQYs46OTL&#10;tUtxHNp6Cd3Ve4lJyBF7/4cG10oBYLl8r4oCK2usKUIV4JHzo6LAWiqMgFydj9eqLqFYRVX78Lmm&#10;Ht+SLjbxyuNnhMm+NggcPys/sdRyvrVhB3Vu1flT10AAqiylGmdUdRJF1Ija/ES43K8Jci+FiCJL&#10;LyvSlmfd5nCY2Mwc7qdmiuq7yKQF8+SaVvLqt0+a5VXXWXV8bz78Ifv0C0liSV1v+aDvaInhiV0s&#10;3LGWVbsMuJsu93xJtnQgKrCUyv302wQ+uEZ0diJXRfHcT8/4LErKs6jKiyThgT8nzx4lX35LAbzm&#10;6XO55m94L+ehQeCSkRQh93iYdDZRxOancunhDU4/8OBopCMH79uyN2Sf/C1qMy6A64nXGCjW8Zjn&#10;eZJEoUWnprJSHOHYdZPpOK8P03csp/2oPjRq0YQ24zqx4sAallivYP3hTaw9qMvsbYtZ57iZpfvW&#10;MW3rAsbrz2L4knGY7TLljIszPn4+uAV7oX98OztPOck+12ozeWIeZaDrZsbCE2uYcnAxvcWaD9g2&#10;kQ3eW9l6bQdbfc1ZeXgd3ZcMQvfoFm0GytX4YFKrc9lkZ0zrIV3oMWkQI1dMZvFmHc4Kp4ZNG0uj&#10;5t/xfcc2fCmPatqcgt+YGZNFBW/jy1YCw3OhF1m8cQGnXB0JFy/u6efOfttt7BGKPpCdjQi9TW5J&#10;CSlpaWQ+uM89kbP3vD1JvXVdYOhGemggEX5eRCvvLwejwuB1YlWU5M8tLCLt7j0Kw29RkxYndjiR&#10;2qQoHidHCQijKU+JIy8xgfzkNC0wkRGbSKZAL1MUYKayugLDLHmuxgiVRVZVWrRNqUWxy0oBKmCp&#10;AIkCngJgiqhGZX2VElTjgkoFlgqYVLBEWWT1WrLY73hRkQqQRaL4VHAlTyy1UogKliqAot5bLJ8p&#10;UEpUvjtXoJcYEUt82EMSwmNJuZ9AugAwU6zz9dA4TDZak56Qp/Vood7J6IzfSeTtZFElf3PW5Q4X&#10;PcJ5VFKrrW6nBnxVSsezF2+14gm1AoeGl++pFdvYII1URfA0G6sa5n/A99kOf36uFKJqtCqV5nMa&#10;gagfaayq0f6zDKf6fpVPqCywelR///qXKJCsSpz33cHVMZ4Deje5eCCK9+//S+zef2vwjE5N58RF&#10;P7YdPMkWuzOsNt6L7dGTfPzrb21/VKUWNSanAjwq6TmjoIpYsapKEeaJ5U0XlZRVUkVxzZPPVl6p&#10;NtlHldJTI8dXXNUg36Fmt3ziqsNDTuoE4bDPFxsHT6KTCrA+dJYrIbGcOHmdnZtO42R0hZ2LXHBx&#10;9uXFn79R8/IVZWKxSxRM5NjUwk6qcKwaR1XWXU3/0zoA2VcFPDXEoIIlap61WgO5Xs5f5IsXnJP/&#10;nckuI1n2+6MoY7WuihpfffVaPquUs7ZJByP73iCbOofaeVTnXs6lmjb6RD6TVVbK+YCrDJs6A8Pd&#10;VkSkJrPJajsWhw7Quf8A7kRF8+lf/5LPSsf2/Dl1T19oHUPp02eEShsws9/NLL0VzDNeS+/Jw9l5&#10;/ABBMffJKn7E45p8qipEQJSlUCTbxTvnsTi5k+1u+9jvYU9E1DUSo4K4euUccekCyuRk0nOySMtI&#10;FxX4lF///It30jE+rhUBkJ9JZHQEZwPP4xnjx9kH58TKOmN+ZQeL9q4kWFxaamUBi41XsHjTem0Z&#10;VHWthU2EyP+WWW2k7fQeTLFYzE9DOvNV12aM3jCVvsuHM9lsDmudNjHTagELHVYzeMsEBhiOZZjB&#10;RAasHE3T/m0w323BZR9v6STjMHKyFHAacOiSGxHS9tW9X/f+lVa5Z6rjYsbazaGv2Rjar+rNyrN6&#10;mF63xCxwK3uDbTBwNcLKz45LcZexdNmJ2ZGd9Jw+gI7j+9JqcDd57KUpO0+/C4yePl5L5P6mc1tt&#10;9seXzb+nfd8u7D1zgMGzR2n/a7R1vxmWtmaE3LsqdiYRtwB3nM4e5M41H2JvBhAVco2wKz6Eep7F&#10;84wjBpuW4i+9TfLtINJCbxLjc4Fofx9CbgZSWFZBhdjgPPH9D2IjuRd5l3shQdx0OkjYof2UR9ym&#10;OkXglxpNRXy4PH9IaVIsxWIhcuMTRAkmk5+WJXBLI10AmBmvNgFeYor2WqaCnkArTyCmHjPj07Rx&#10;OFWgIF0FVpTllS01MV02+Z8oEgU3pfj+GRNUClGBL1HAqh5VQYN8gWhiYqo2Xqj+r2Covkc9qs8r&#10;5Rh9V3pP2eLDYjTlp+CXIgoySwVUip+wbs42rvuEi438k6gHeXJTxhObkC2W9A/S06txP3WH6Oh8&#10;aaii/FRZK2lsz0XJqfw4LUdOGpyK+qoEWWXJ1LiV6s3/gZ7atGRo+Z8qNqoa+DP5WzVOpfbU2J9S&#10;LwoCCnZqUw1YBVu0YIi89+Ofv1NS8hRH21ucPHmfa1czaKgXJZKRwdHjp7E/7sEuJ08sHDwwPXAG&#10;432n0N/pyGIdI+5Lp/O7yB+1jwpgSuFVqcTXygayxB7nCNiUNc4V8KmE6CRRzKnSuaj3qADR5yCG&#10;gPCpfFbUiUrFeHA5lxMrAtm2xIPlK6yJjMuV4/+k/S8r9zF7LS9wakcIR+b4sXu9C7mVjzXwlj57&#10;RbEAsFqeq3L8KudSnVe1b5r1l99TSelPRG1pHcGz36STrCAru4SihtfcffGK00/fsi8qh/CcElHp&#10;v8n7X2ir3v36+7+0hZrUOfu8HIGA9j/XRetQ5FGpaVWdRwV21EC+SncKuB3B5u172LhjC8evncP0&#10;oA1eQTdFOf8hndJrUe0N2lYvv5MrVvleaiL2Z5zpOXgA/UaMYuzs2Zzx9SXg/j1Rew+0FKGy4nS5&#10;t4PJiQsmKf4mjpcPsNV9K2be21h/Qh/zQ+ZkP8qlUL6vtOEZ6SI6znl58jDmAW8/yTEXlWiKV0Xg&#10;y6qfceXmdSatnInxwT3kVldR9qae3Z4OAoyp5JdWk11azshZ04hKy6Dy6Uu5hvnaTA7XUB92eh1g&#10;sslMJprNpeeSkfRZOoJZlktYYb1BgHSQTa6mzNy/gLE7BYqbR2oAHGUoz1eMpOec4UxbMQ+7Ew6Y&#10;u+yh35qRjDGU/Thqhfv1a1y+d5vDV86y7uwWRtvOZqjVFAZajqfT2r4MN5+Aqb8FlkHb2H/PDqML&#10;puifMeXY3ZNsddtOnzlDGLp4LAOWj6HHTLVMaW9mblyszaletGElX7f6geY9OtFE7K+KFG88uJmd&#10;QbascdJn2uaFNFpvuJLLAZ7cvnuNlPw0rt2/yVnv4wR6nyJW1F2a2OK7F85y59RR3E8cZMcOQ4Hh&#10;ae5fPkdG+G0SrvnK5kdYUAAFjwqoqq4VAGYQcUssjKjJSAHhLVGMjpt0SA29Qebta5SFBVMvvV9l&#10;omxihyuSY8i8f5eksFBRhPHkJCSRr2ZbiN3MEDBlC9wU8HIFgNkJqfKYIRDMFCsqMEwWWyubCoYo&#10;aOWqJGUBX6ZYuBSx0gqGKm8vV8CWKa/nqFxCgZZSjUnRiUTeDNMAmi1WPF1Ve1bjhyrAItBUqrFE&#10;BUxyi7Tvy5Z9Sk8QCP+nHFZWQgaFBSUCp0/4eIVz7kKIKJSPeF0OFzVTqFkzpdJ++fW/8L3wkPDw&#10;HGkQnzTVpuauaoEQBURpZApe/zQ0zXr9M3D/vyH4H2Wo1N5jsdIZpWVaQvGzt5+ni6lNNdx/AKhS&#10;bV69/jxv+Pd//7dWuj48/BFRMTkcOe7JkuXrGTx2FjOWGmCw1wkje1cM97uy2fYkhlbH0DM/xOyl&#10;+mzYvFXbx9e//qbtp1Kq5bXP5Pvq5ZhfU/rkBfk1DRSIAyisf06h2OSURxVEiXLOEVWtAh9qPrTa&#10;1Jjkxz/+5Fndr5yzucuuFT4smrWXpWu3c/t+imZzqxreYWPrhe/FGDx23cJwqj2BV6N5IsddKvAr&#10;fv6OChUtl/P4RGyugqCagaP2TSvGKpBUuZalhU84d+AWNz3juXEtlrAHouTf/MbJ4gbML0UQEJzI&#10;uWPXOG7ri+uJK9wKkQ5OoKiArVRrtVwbBWxV71HrnDQVqGCupiq+kfeotVV+0QI4D7NyCY59gMWR&#10;/QyfOwNP/yv8KQrq2ZsGnr8oleugsinquR0XxT6xf6OmTKR1+464uJ/joSjv4scNlD97ro3xldU3&#10;yH3xlKL8dOlo73Dt9kUc/PZz4KodVtd2YRtii/3lYyQVF1Iu+1gpTiKrvBKH0ye4KG3xfkoanj7+&#10;WmcVL/d+jRxLxZNnhAhc3UWxRoh4ePnuN9n/l5TUVGsQLxPVl1lURKUKWKncS1GPVtLm55ouZ8mu&#10;1awTaKw7Y4Sx1250Pc04dMuZG7m32e1ji4XPbiZbzWbs7ukMFPU21HwSky3nM3bzdBbsXs+IlVME&#10;UqPotW4EvdaPYJzpLObvXMOGw2ZsPr2D+QfXMvXwUsYfnMdI2xkMt5nBoB0TmbxnDtt9drLDZweW&#10;3pYsP7Se/msEeKtGMGPbfFbs2cCpkHPM3LeMTWfM2HTQmNW7dTl9w12rZNW2bwd+6NyBnwf0ZeLS&#10;qaIyrVl6bg2L3Faj521Go1WblhEQeAH/K56EJ0TwMD+FfbaWWK5fxPWzzqIC/bnj40a0n8jXwABi&#10;rwdy3/UEEZ6nSH9wj+hr3kRdvsjD4JskJsVLj/mEivo6srLSiIoO44yHGzdvXsPN7QTnL7pxy/Mk&#10;d7ZvpejiWRpSoqlNiaU0/r7Y4VgK4x6QFnab+BDp9R7GazmDGQKwDAGUAmCOwC9fQKTAp8YAs2VL&#10;j1XjhJ+rtKQp5ZeQpuX7ZQjMsgR8aspamrym8gBVyoxKW/knXSZTgBZ+K5y4+3GfxwLVd4qNVtFi&#10;BUyVUK2iviogomCorLEKijzKFIDKZ/PicsgPlcekR3LMb/ELiSa/+gW3wvMJupOopce8lkb48bc/&#10;CA5OIvxBjgaQJwpQAidtPE+2BlEqCoRaA5MG/hl28r//DT9RN+p1ZXlVZeiSl2JBKyq1xqnUlWqc&#10;SlWq7fP3/yIK8BOf/vg3bz78TnJ2IU5u51m50YweA0bT/Oe+tOkxkmEz17Lc2I6Nu5zZuPcY6/cc&#10;ledH0d91hFWb9zFv+RYGDZ/O2XPe/Pk/iMoUaL94LzbrlTQgAYQ0MjXXWTUcNU5YXPecAoFjYcMr&#10;MsseEy6dxX25hkWiEl//+jvvP/xJ2L14Qu7GEBqcjrWJP6Z6bgwcsgLns340yPHVPn/PWc87OLr4&#10;8u793/i5RbB7xwlRfW+1Bl/2XGzkM7HVcqxKBaqKMaq4QK0orCeiDFWwRFXSKcx7TOS1DBLvlREV&#10;VsJFj/vcTC3jYmEtxy4mcGDFeWxnuWOz6AKWC1xYvXAnATcitQ6mRqlMUXnq+P4BoDp2NcygItDq&#10;uikAqv/nllUKuJ7y8s8/sTlxnA5DBrLX2YnUojwq6vJ5+fKRQLCcyseVeF69jLHNboy2WTJmyjTN&#10;uipQqnOpppCVPK6noKJKICwdnVzXwtJHXAg+z/Fbx7G+YsNWabhW13biePMoHne8OR8SwL7jTqJA&#10;LVhlvJlD593YftgeV7/LOLqfweqIo9yXtRQL4F6Lun0sHVCmytmtqtOciFqbuaK2VtRkAbUCYDUF&#10;sbzhOYdOu2j19FoN7UqzAW0ZvHocE43noOdqhq63CcsOr8bozBa2XRBeeG1nsf0qZjssY5iAa5jF&#10;ZGbsXsIi69Us2rVWixBP2TGfQabjGbFlKquPGrD6sAGGbjswubSLjd6mLD+3iUUeG1h8Xpc5Z9cx&#10;5dAi9gUe5Mzd01xO8GaTkyHjN8/gpzGd+HrATwxdNw4Ljz0YuJjTafUAtggkL8ZcZMtxc/QcDNjv&#10;Z8/PgzvTpFMbRiyezqkwN0yvmLHi/BrW+25C94qxKMAtulwOvMhFnzNyo0ZyPzsBBydbFk0ZwZ41&#10;C3gkyiw94g7hAsDUsJvkRUUQ7eVKhNdZMqPDSb0bTNytW+Rn5/HsWQNPX6rs/2fkl9WQnJOH63kP&#10;rviex83ZkSUTx3F+zy7u7tzB9Y1riBabkC9wrEmMpSY1jtK0OIpEFebfDych6Box166S8SBaAJMm&#10;iitNq933jxpU1VmU/c1LyaEgNU8LTCh1pkCnwKbN11WbQE2BTQEuWdloUXgqSqxZYbHEakxQqUSV&#10;K5giv6EgqRSgGlNUEE0TwKrHXHlNjSdmZz/SQKhmoGTcTSH9cjx1WbVaGazLfncpffyKsIRiIhIL&#10;NTuqAKgG54vLn5JfrAJKovTEAqvAhIKfApVqSEq1aQrpf0Hvn02zvwqASoWJAlSPlaJ0KtR4osBQ&#10;K4//H7C+kfe9/fgrn/76t3zve65eD0XXcDtDxs0V4A3np86Dadl9JG37TaTjkBkMnLKCORt3sMx0&#10;P6ssD7HC4gCrLexZY3aAJfpWzFhizMixCxg4aAxZBYX88q9/i0X7PDam5jurTU1VU3ZXBT2qRBkV&#10;iNLMqXlKsVjOR7XPiZeO42ZUnBYkCLkTh6WZE2ZGR3E+GoDzkWDsD/gzeZoRp85d0yK8ymKnZddi&#10;Y+/OG2m0Hz78za7dJ8SKZ1Ev56lMfqtE/aZSfAJBFURS0eGXAvqH0VnkPZJrIhBTQwW//PlflFQ8&#10;ITWrgpjEcqJyKnlY/RS3o5Ecn+GP8+RA7Gf4YT7tLMfsg3j769/SeakFq1Tu4nPt+JSa1wAo5/ep&#10;6nAEgE/U1EE5VvVaXlmFHPdzVAVrRw93ZqxdwQoTQ7ZYW4kFLaXucT61tcUkZ6azYO0aRsyYLjbz&#10;OcU19SSL1VSLQilbrUqqqSBRtSjqZ/K9KthV9riOgIgb7PTcjV3wfnZd2812XwuO3jrI2TunmW+4&#10;VK6dDpOXzeV8YCDReTmsMNKjz4Sh6Fgai+K7wuEzHqwxMCQk8oF83xNtJspjNSb57DHpOeKEYm7j&#10;eOoQJy+5EpufyXHv84xdMJ32Q7rRvF97vu/eivbDujFg7nDGW8xizflNTLcWy2s6jcnmM7AN3I+V&#10;WMupVnOYbjufqTbzWeqwHt1Tpsw2XULvSYOYYDSXhQ5rmXdgJRaX1XjeNrac34V1yEE2X9nGGu/N&#10;rDyvzxK39Sw4vZq1Z3U5cecYJ+8dY9s5M9Y567L6yCb6LxlNhzF96DK+D71n92fUpsn0XDmIY+HO&#10;XE4+L+8/w5ydi5hkPIvO0/rSYXpfdJ1N2H/3AJv8DVhwaglTDs9mjY8BjcKSYolMesgJDxdpuBFE&#10;ptzHdJs+61fNZ7d46NCzJ8i+F0zSdX+iLl0gN+wusWJ7b7o6k3xLABUZRlZ2Fk/fvZMe7vM4R5L8&#10;fdLrPGfEJp85d4bgIF+8T59k/biJXLayIeGyF3d2bydw43qu6OsQf9yBmrhwarPTKUtJpjQ5QdRg&#10;NGl3QogROZ8SeptilQgttjdLFT9QOYMCMVWmKkOkfEpMimaBFewU9JRyU+pPgU/NAlF/K8glxCfz&#10;8H4sibHJWr6gCpT8Ezn+Z5xQfU6BMEXsdoYCaGIGafIb6r0qKpwp/9fUpBpTTMzmXcNH/pAGll9c&#10;xfUbUWInnpFb+YzQmExt7qNKTlbK7IWKRkpjVdFKFSRS0+Y0BSiNVwFQzRlW0cf/RwH+/wagVg5L&#10;Hp/JdzwRuCnbp6KSb+RzKur7Rt778TdVbOEDvkGhLFmjT+eeI2jVYTAtOo+gWadh/NRtBM17jqFt&#10;/6l0GjqLAVOXM3GlCTP1d7HUfD/LLWQzs2OxoRWz1pkzcZ4eQ0fNo3Xb3ixfs4k3n/7S9kMBULOc&#10;ooBqlXqRY9AWSJdGrJKhH4kKfCQQLBWQFNa/JLOqnlui4o95XsPAyBEDHSd01hzC3tGXM54hzJpn&#10;ydkLwVSK8qp8+kyrBBMolrRCzuMnscwP43I5ez5QbN0nih4/p0gUV4Wcx7r/7MfTd59ISqtgi8Ex&#10;XI4FaqpXBR9UvmW1wEYFZFQVmjr5Oyw+R6zvA06uuYHT8iB2L/EUJXqOvIInWiJ5rUBIpe1UCYgU&#10;AKufvvj8G/9Rgp/hpNT8Rw3WmUWlGrje//E3t2JiWCIAGrdoPo/lvaoDrKoqpbyyVFsELFggdOXO&#10;XRIyc3n7+99a9PmZSmqW41AzZdTvKOCq/a0SUCmolzxp4LyaJeG1i2MCBKfQI+w4b4lToCPzjBax&#10;YtsGNu3dRlxuHg8zs1mwZhXNe7dl4Jyx+Ny5xUu5J/JEVcZmZFNcXUd5TQ2xIjauhF7C+ZIDZg4m&#10;TN0wXe6B+Wyy3cIqC11OBp5nwpqZqBp8X7dtzjctvmesWNkZtkvYGrIHk4vbGW8yiynb5mF/+yhG&#10;F7cyfutUDtxyZPN5c3ROG2N11YHRqyczeOpwuk8YwObjFtiFHGF34AFMPLdjcMaEnddt2OBlzDIP&#10;AeYlY7Zd28HeOzY43LPniADf4fZ+TLy2YOa/HacHrqyx2fw5gNGoEdPWzmaJ1Xp0jhhwKVWEXKwb&#10;GwWSY42n0mVJPzrM78NwwwmYB+5A11fOkb8u+gFGTD86n8G7xtOoQKRxpfQEcVkp+N30Q89wDRZb&#10;9DnhdJj4h5Giwq4QfvoE91yOkhkcRPq9UNIi7nHT/TjBpw8Tdf0qqTnZYjekcT+v59WHlxTJRd5/&#10;4gjbD1iy08qS4y7HiHgYw5H99ngfcSAv/A5JF85z38GBAEM9Li+dT4j+BjIvuFEeG0llWjzl6YmU&#10;piRoijP5ZiCJQUEUxIpdzvo8n7hA4PRIYJQvEMxWNlcAp1lYeU1t6rn2t7xP/a3ZYYFdxn9eSxPA&#10;qZL4CmhJ8aLkRFUq9afstlJ8SiUqFZgjn1GWWUWXU+Uz6nsyRGnGxiRplS8+yA3/+ndpVC/eSu9e&#10;rDWE93/9F/cTRZmW1grU5OYWK6YGzxUI1ZQu1aDURHFtgF6Njcn/lXJ7qQHw/w2/fzaVq/bZBstz&#10;gZ0ah1NKUsHv7YdPvBd7qRJ9M/LLMTS3pcuAibTsOowWnYbSvP0Qfvh5CE3bDeSHTkP4qfc4fh44&#10;nU6DZtBv4hJGLzZght5OFpjaMHfzbhYa72WmriWTVhiKWllN90HT6dBrNF9820Yg5Munf/+PBj6t&#10;oYqiVQsxqcrNtXIeqp6pUk/PqXiqCmB+nhlSWvdKC0BkChBV4OF8cBwm20+xa6+bqJ33XL+dyIyZ&#10;W7l5J5kyNXdYGn69qMyCsnptCp2qb6giuWEPpTMqrNa+75GAUSlBNaXs3R8C5Q9/4OwciOGqs+gs&#10;O0xCcpG2sHudQFm5kjqlvKWj/iTXLOh6PPoLj3NK7x5O5kHEx5YKzOQ8y/sfi5X+J2ex6j/gU/ZU&#10;JRqr430i10uNmRWVV5OQlUGEdNgRKSnUy/9UhZ+E3ByGzZnGnPVrBDD3tHtCpdO8/+MPDcS2jkdJ&#10;yS8Q+P2p3Q9q+OLZO7VvKoj1Oa1HBcCUQiyta+CNmsJXV63l1P08rjtj10xl0oaZrN+3CXvvgxz2&#10;dWa+8QoGTR6D9VEn7qemsWD1GtqP7M1EwwWMWD6dVUai/u5HaSlKSrGW1dZwN/ouFg7bmGO8mOEr&#10;Jml1O/vPHEO3kf1o07sTRrY7mKK7iI7jB/Ft61YacHpPHsiqUwascNXhaLiLwMaIDc5GOIadZOnh&#10;NaLqzNjjb8fkLbM4dOMkekfN6blwGBP05jBq0UTmbFqIzuHNmF/azS5vG3TF1ppfFpj6WWJ0xYRd&#10;t3ZxQOBne8uKI/dE4UYcY2/AXibtms10q4UYnbVkpsESrUr0kEkjsXNzQH//FjZYb2apxQqOXDnK&#10;TOMFjNafQtfF/Wk2qRM9lg8QwBqw+YYJpje3YBG6g+2392Dsb0mjImnEKkfpbvQD3C+4ih2xIyzg&#10;MhkCuUc5WRQX5PEoLoo7p124ZGnG7bPHaBBJf++GDxEB3iQKoPIeFYvt+iSN8IP0Vh+kh37L/uNH&#10;WblpJS4ep7UB3Xw1pUxu6rh7d8i6dZNsAWem3yUeHj1KiKER/ksX4LtsPre3biLtnIuWM1ielUpR&#10;SjylsdEURN0nQz6b8+ABNY8eUSZWrCA9l9zUHC0dRosEqzFDUWdp8qj+VoowVdSb2jIFksr+qkf1&#10;d5oou1Rli8XixoQ9JD4yTgObqjuoIKgiyAqWOUpBqtxAtfiRAqcCqjxPlM+qtTq0aKz01O9+/YNs&#10;UYjVDZ/XtYiIz6RUFFD9y1fUvxV7KwrwzWuxqmKdHqsk3BpRGnKTq5QWzQ4rW/sf0P1/bf9YYLWp&#10;MSqlFlQJ/Te/qsonv4uleUNcWj5eV+/Rd8Q8WnQZQ7OOQwV8g/i+TX+ath3A923780PnobRR9nfg&#10;DLoNm0u/CYsZMW89k9eZCQR3ME1nG9PXmjFFVOH4xZvk/4v4Wd7/U5fhfNemN/2HT5TjfM7bT3/I&#10;vqsxsQ9i5RpIySvSppepAXQFPQXAcgFUpQBRWWO1MHqu2OGk8loeFlYSGJ2O5YFT+N6NoqDqGYY6&#10;B9iweidFtfJZAYy2qJLAS6UJfVa3v2ogypaOpaRBQPtClJ2oxDthCQQF3dMKqLp63EV/hQerFhzl&#10;ZnC8VhY+Jq+AqNwC2bfPY6NvPvxGaflrrHQvcmbTA1y33cPPL1wDklqLRZUyUwBUtr5SFRBQFliO&#10;UY0JquRudV1Vule2OJ37MZGEPLiDV/BVYkR5ffzz3yTm5TFm4Ty6Dh+C3bHjcv3fa8nRpSrIUf8E&#10;4+076d6nL0dOn9HG/D6PBct5FBHx+r26H+T3BNRKYavr/va3P4gvyGSh0RpmG6zgoNdJJq2ay4SV&#10;s1i4dRUb7Ayxv3CU3qMG0bhZM3oMHqyt3TN2/WxGbprJ0EWTWGdiws3wSE2lq6R0NYMlPCEGu1NH&#10;WLNdFJHOcnS2baXRF1/S6Osv+fKbr1lqoMOYBdP4qWsHvmvVkmatmjNt03ws/G1YdUYHm5B9GJ0x&#10;w/T0DnYIzCy89+AceYZlBzfQb/4wrC4eZprlSlYcMWXS7mWMNZzJst3rmCJWeLHNGmwDDrLFfTu7&#10;/PZj7G2JzkVddgZvZ1/Ibg7dseV4hCOOwYdZZruOgavGMWHTXBaYr2HUsilMW7+IkbMnst1+O5us&#10;Dek+og/dhvRm9vqFjFo+hSnGc5hkPou2c/vQfGpH+huNwDRkO1sFfltv7WD3HWuxxPY0yi/IpeBR&#10;HtECsoDLF4gKDSIx+Brh511JDbtNUugtUkOukx52h8RrfsTd8KOsNIsTh20IuXyeiIhQCsuqtB76&#10;6bMq3n18R6jAdOzMKawVdXf11m2tcT999UqzeuliQ7PC75J3K5CsKz5kXPIi1tGBcEsLgjdtInDF&#10;Mi4vnke49Q5Kw29RlZZIscAvP/o+JYlxFMdHU5aaQGl6GrVFJZTlF2mKTlNu/0BQwS0ulaSHSaQI&#10;4FIFaqnyutqSxC4nxaaQLP9PECscEx6rVXpOjpL3RicTHxarPVfvUe/PUgozU+yxPGowzCggVX6v&#10;tLJWFMlv2o2rGqcGQlEY79RKXHJD30/Klp72k7bKmcr7eyPPX4vCeC2gTM8qJS2v5HODU7ZHAPq/&#10;Yfe/t38ssAY/BQOxvaoM15OXr0WF/iEN6yn3YtK4EZ6Iy/nrtO81kR/bD5ZtED+K6tPg17qfBsNm&#10;ArK2/SZpAOw6dA59BXCDZ61k1BI9Jq81Z4ps45cYMHruBoZOX0WP0XNp02ecZp1b9RxJsw592W5l&#10;z2+idFWgRVWg9g28y3E3H978/hfVAorSuhdaYQQ1N7hc1K6yiSpvMLWkWkuXSSt/THbtS4KiM7E4&#10;44drZApBwUksnrWJ6OQcAZvARhqqgryqmKNFXzWVLOpFvievooGQu4kcPeiP/iJH1kzfyVaj/fhf&#10;jcVI9yxrVh4mt+ixNh9Wpejk1zzTlLga21NK7eXH36WDq8HTIZwAx2S83CM1BftEqXMFbIG4qjn4&#10;/M0bgeFT2Q8BroC4VsCo9qtejiszLoakqHASEh5w9MwxPAOuyrX6TeD8hI3bLOjUvz9HzroSk57J&#10;G7WAlYBYrYehorFZcu+mCJTLRRSoIRHVET5//VIbQnr6ql4chXSQ8t73cr+Ui9K1OnlEVN88Zhks&#10;Y7m5LsPnTGTEwsl0nTaQSbqzmSnK6qCnM3NWiToSpda+Tzd6TB7MTyO6YXrIRguyvBXlW9JQT1Z5&#10;Ka6XvRk6fCidunZlucEmOg8agEfgFTZuMaHzwB4MnD6W8WsWMG7VLDqKkhyxbDImrgIPn72sObkJ&#10;h5gj7I+ww1ItPeCxD/ugI2xwMmDx3lUsslqDpds+NrlsZ93ZHZheOsgCp02MsZzFiM2TWH1IjwWW&#10;yzE6ZsbOi9boHjVG192IjQEGGAeasve2FfahdhwNdWS+xVK6Tu5PpzH9aNm/C636dmaI2Pq1O40F&#10;1o04ev4oJ8NPcTjQUToGJ3qMkveO7Mki2Y8NbkZsvrSNDR7G6HkZYnJzK6bB5lje2sm+sH2iWg/Q&#10;qKa6nLjoCLzOnuBhyDUiBX6PUhJJjwgnS8CTGXmX5BCBlTxPDgslOy6SxIf38D4tys3HnQdhwcQn&#10;JckFfEZlRQYvXtZxzP0MM5cv5PTFi5pCefL8MU+elVLX8JiSojLSwsMpDL1BjtjrHFGCSa6nSTji&#10;SOIRJ6Ls9hNmvJnrS+YRpLuW+LMu5N28RvpVf3Lu3qI8JYaimAjKYqLEKidSLQq1Iv+RlhitAKii&#10;vrmqJJZsSg2mqNkkAsAUUX0KarFR8cRHJ37eVDkuBcQHiRr8UgWWCoAP70Zrs0SyBXoqdSYzI4+Y&#10;qITPylF+IzU1SwOeiuh+noMqzz8KlORRrYRVIgohPvMRHz79N/5+EQK8Yj6KtVJK6c2vf3FDGml0&#10;VJaA4y9N/am8vv8v6P2fz7W/ZfsHuLXSCN8JhAvLqgkOi+OaACHgTgJ7D3uK5R3Gjz8P4Id2/UX9&#10;qUexvgJBBcVmXYfTpu9EOg+eRechs+g9bgFDZq1ijKi9scuMGL/cmHECwOFz1tFnvKi/AZNp1WuM&#10;QHCMPI6my+ApdO4zkjvhUfz57/+mRNSbvpEdS5Zv+WxZn70R6CkbLNZXYFUu+6mgmFteR46ASxsT&#10;fPxcLOwL8h+/5GJ8IfsiMzgTmYjz2SvcvBdDlSgjFdRQNl9FWlXkXB2z6nRyiivJExUYIrZ5p+lJ&#10;NgoAN852ZsPiA2zUt+PgkcsCxyxRXX+KYlNT795onXCRuBClAlWZMVUxRa3BUvv4HbtN3HA/eU+u&#10;zydRqi+0cdU38jvPXz6X+/YpjwWApdXKwagy/0oVijWurac4N1MgeJ/clFhOnXHhVlSU/OYn8quq&#10;mbFiOS27dOKrZs21VdBOXriA/QkXgd0bbfhCLVCvktvV38py18tvVddXUlGrCuwWyt9PNQAqC//k&#10;9S+4Xvdjh5s9C0zX0mFob4bPmsiA2WMZvGwCo9ZM03LgRq+awe7j+1lrsokmbZrTenB3uk8dyRoz&#10;E4LuhGEr9njFxo2s3WLAqm0G9B09mG+bNeXLH5vSqPGX7HV2IK2ukM1HttN2SFdt4aC1R0zYeeMw&#10;+28fxirEinUeehj5W7D1xjYMvI1Y46SHU/BZ9l9xYMHOpYxeO4kd7jYcuH6MZUeNMPNzYM/NU2zy&#10;3svK0wK5k6asO2Sg1SJcvU0HPVsjtp2yZnfAAZa7rmPtOR12396BTfBu9str/aYPp0nbVnzZ7Ae+&#10;UNPYmjRinu4S+o4dQsfunQl4eJ1T90/gGXuGyw8DmLZ8Ht1G90HHyYh5B5ax8aIxRoGWGASZoXtd&#10;QBhkyBYB4Z47e7AVq91IVR25FXyTwza7BXDBhAVdITMhgZKcR9raGFkxD8gT4BQlJ1GQEE/i7Rvc&#10;D/Ij7KYfd/0u4Ot0AHfnw6RmJPL8VQ1lVeU4e7qy98RhMsvKqVWD2Q1lVFVlU1lbot1M6QLA3GuX&#10;yQ70I/tGIInurqS7nyXL+zypXp6kuJ4kau8erm/SxVdnNQFmm4mwtyXypBOlMeFUij0ujY2kODqM&#10;MlGExQlx5McnkpuYRkGWwFCApcb/VEBE2WEFOaXmPkNQKb8UEkQdapBLySErOfv/VoppavvPe1Vw&#10;RX02Q0WY1TijfGdySoY251krOyUKQSUg/wPAt7I9//SJxMJqCmobePf+L1EYIdwPyeCjKKMXYg9V&#10;wwp0TcBt7w3ycysFar/K9v8f/LTX/qMA1fihmrerAicP4rPwv/GQawKE6xHJbNnjxDct+tG0jSg+&#10;ZXn/owDVY3OxxD92GSYwm6ABsMvwufQYN5/BM0UBLtRl/FJjxiwS+M3TYdDMVfQcM5+2fcbTsudo&#10;2vQeQ7v+4+g1dj69Rs1hvbGFVjnF91oYCxZsY+L4jdgdPCOwe0dJ3efy+KX1rzQlWCrAyymrk87h&#10;JVX1r7WisRUCwtL656RVPedyeT2HUwoxP32VsMQc8qvrtXnFqmSWGl9U429KbavST9nF1UQm5fLs&#10;4x8Ch99IK6jD3sqfTculga+zxuvWfQ20akxPRcnzBVYNj1/jsv0kcbeTRUn+znMBlao87XHaHzsb&#10;T9JzqrSxMTV+qaq0qEICz54+FkBWacnLASG3uPUgio//9W9tZstTBbIXdVRXFZIojic2Npay+npt&#10;aCI0+iGdhgzU1ur4pnlzvvrhR1r37Mnk+Qu08bwP0vGpQhaf8znFHb0Wi//2OVl5sQTfkTZRJG1F&#10;2o2K7r+Ue0zZ5LOBvujZmTNj4zI6DunDpMVzmLFpOeP057DSzkBb/6Lr1KF0HtUHY1tL1u0wosWw&#10;bvScNZKhsycI7IbQuM1PtB82kB5ThjPXfAVzLVexdq8BQ6aP4evvv2XqglkEp4axYv8mWg1qT9vu&#10;7VnpIFb3zn6sb1phftUcHe/NrPLSY7VsC5xXMs50Oq73LrB09ypG6kxgya71eER5sfLoJvQ993L0&#10;nhf7gz3Z4ncQEx9rZpkvl98foi2cFJmRzKz1ywW8R3hQlMmW09aaOrS/Y499sD2TNs6mcbtWNGnR&#10;UtReY7HlX/Ftux9Yu2cT33dohtURO+7mRnD8zlF8Ei9yKz2U+RuX0nPSQG2xqn7LR9B5Xl/6bhzJ&#10;ZLv5zHJeiu41Y0yCt2J1z5oDkQdp9OT1RwpFjkfeuUXo9WscO3yQ5PhYKh4VU5KVTUFiPJkRYeTG&#10;xJD38IE2Dzgh9CZRt68R5HqCG2eccdy7Ey+vC2QV5hMeF8dBeW2DhRGXbwZ/rlby4im1dbVUi/y+&#10;F3qbzNBQ8kXRZV31IUeAmuHrQ67fJTL9LpJ60UNssYBQIJpwzIkI+e4rm3XxXLWCC3rrSDznSoMo&#10;v8q0OMrjoqhQW1IsRQ+jSZTfSwgO1dYIyU4XaCVmkhafrj0mxCSJihOAxwnU4gV2CWKLRR0qVZee&#10;kCHWXI3/pQv8xT5rnxH1KFCMi4wjQdRitijKgkfl5BWXiQr59HkT9dfwTs0+eMcvAjg1C6RI4BRZ&#10;WEmlUhL1b/C0DCXEO453YlPVhH1VXSTQOQWXtTeks8mQRqyKD/y/gx//NwDlUdk+tX0e/xO1KM/f&#10;fFBq8jeSCsoJvJfI1dBEgiPTScgtR8fUmi+a9dQU3w9tP8OvmSg/TQX+PJBmnYeJkhsvtmcWXYfN&#10;off4hQyavpzhc3UYMW8jwwR+/aevoJdY4y7DZmjw+6n7SGnQY+g4dAoDpq1gzEI9RsxayvXIB9y4&#10;l8CiJbuYP8ucCeNWEh6doi2QVF73SiuHVfH0jcDhGUXVKkdUzUwQFVX3Uh5fih1U2ysSn7zGKbEI&#10;q0v3CH6YqkV5Sx8LRFWxWIGfWj9GjYmpzqb6+Tuu3oslo6yK4qfPCY3J4pCdH5vE9rq4hnAnMY+j&#10;RwM5e/QmucVPKBK1V5hfx8mZRzg00ppDmx25eSOC3LxKVs02Z+d2Z96qStrvP8k9qiLQLwSsr6mr&#10;r6K6pkp++xXOru7omm/nRsRDnontfy6AfPrssVhWcT5VlVTVVIo9rqZWPpOQmc4SE10WbdnIqNnT&#10;xZaN4tu2rRkzbxr+kbdJzs2noLRSlOYrXn9SaU1v5L7KwfPSKdnOifp9oQWWlJp88+k3fvnrX2Kv&#10;/WjTrwfNenWhZY+u9BgxgMXm6+m3YrSWXtJzzggGLJhI32kj+KlrW+brLMX0/2rrr8Oq3Na/fdjV&#10;y1q2EopSCoqIjQgY2C12odhdiNgJIoLYrSCISpe0IN1dAordujr33t84f9e4WXs/z/sc7x/juOec&#10;zHkz5x3n+HzGuMZ1eeyg55TBDFg0mn6zbRm92pGp+5xxcHNk5I5JLD61WgseXuyxhqGzRmI9aQRX&#10;YwPYfm0fZnOscPZdy+F77uyO3CW2dA9OfquZe82JmecWMt5jOgt8VuB2fT+7rx7AeLwZhhPM2XRx&#10;JytPbmKh51p87weKOgvEPfo6m294suP6Cc6FBTJk3GgM+1nIeUslIS+XA94+BEXHUicdTcnLBvZf&#10;PcrgWba07qlLc70utO9uQFudLpq17y6qdsLKmbQy6UhgcjB3soPZH7SbWyX+bPDaLB23DQt2r2D6&#10;jkVafZCu9r34smdrWg/twuCNdiwNWsWe1IO4BO3EYe04mhWLystJS+VBXLSonRQSE6JF/SRSINY3&#10;PyKU3MhQKpISqE1PJUusaMadAFLu+hMTcJWTe1y5otRaWgr55RVE3E/jkkDU1XMP4+dMYfnadeSV&#10;lfNK5P0nOZnX7txl56Z1VMZGUXHnlqYAK+KjKQi6Rd71KxT6XaLgqgDwyllyznpTIFY666wPSSfc&#10;ubt9K1cXLeLy1Mkkyv99nBxDY3YajzMF1jkPRAXepzgyiry7wRTFxlKZmU2lqieSmd8UI5hdqM3k&#10;FvydO1DFBSqLXJhV1ARKUX5F6SruT5SfgE81pfzUqhIVYvNA7HKagFPdhE1L1H7mJ7lpPv36J2m5&#10;pXLcCknIrCS0vI60hqcCxh94JBbv9IYIbp1PFvum0jCppBI/cH1XMmcXx5IQWsgP/xBlKCD9/6v4&#10;1PP/KL6mpmyRVh/3z79ILazgYkQyIeklRGaUkVJYQ051I3aTF/NFWxMBXm+BnwKgudhhi78BKDZY&#10;31IAaE3XPg4YWI6lp4DOQoBnJZbXatwCrMbPx2zETAwHT0C/7wjN9rYzGiTbIRgMkJtJ3mczazUj&#10;569l9hoXdhw5w7ot3kwauxmbgUvYus1DbOInagRgz9QM8affUEWOyhue0ZQp+o02YaFmd9XEgloP&#10;XfvqExECpIDkAo74XuGRqEiVRKFBYKRCUtTwgZqM0NL8y/FSY4s1zz6QKKpx684rzJ3pxfSJ+3Fe&#10;6clq55O4zPBj37Tb+J1IoUoAq1KTBawK4Iz+Udy6bGZWvyWc9g5gztjtbHb25H5cKSe9/Nnicpjc&#10;ilptWOLtx080CoDV2t2Shw3EPMjiYpB02FUPtY7oqSi+lwKxxufPefyomtqaXCqqMnj6qpEzd68y&#10;fZN0EpPHYWJpRVuDdozYMJ5Bi8awy/s45XWPtHq9WuaaT9/z9I0cl6cNNDx7oU24qOLlavioXpSw&#10;6lwfv3nLsEmTaNFVjzbdu9J3pDUjFk/CbPogLOcPR29ELwbOk3MzbRR6/c3p7TAEN9+DHLlxDGfv&#10;9aw4u551V7ex+PxqFl0W63puKYsurWTFtY0sPbdOgLWahftWE5AWyjJ5PO7wNLaK5d2lJgui9rHu&#10;houAbwlz/ZxZcG4FA5fbMtV1Fu6hnmw4uxknjxXMdJvPTv8DbLy0myt5wWwV1TfLfSXOJ9yIrygl&#10;OitbHNIfpOTlMWeZE2OmTuHh08fSGTYyT6z5hWt+IhzecycxgaTiAkbMmKaVGO1ibqo1BcABY6yZ&#10;tWM59kunceL2OTz8vFhy0JlF7svY4ruLvWfcmbZlHlOl2cyXjmGCFd+Yt8dwYl+23z3I3pjDbLi4&#10;Bb2B3WjWohnNqjMyKRTAZUSHkRIdSqSosrS7os7uhfMgNIiM4CAe3LxBdrBAKiaU7PAgbvseI1Kt&#10;AY6JIUSgo9kTuTmfSk8bLYpxw+EdzHCez92ISOofiRp6XEN5bSUx6Q9YuXA2WYFXqQi7TXH4XaqS&#10;EyiLjiTnhqi/S2couCxW+PoFivwuU3jtogDxItmiCFMvnyXh+HH22trj1FkXj1GjSHE/wCux588K&#10;M6nMTqU6JZk6gXFlfAw18ptqRBk2lpfxRNX6rVZJTptWdOTnl5CdpWyuWGMFOgGgssHFaombwEwB&#10;sUCgpwCoZoILBZipqRlUyk3w4x+/azO7mWI7o64nURJXTm5qLXe80/DYfpfItCre/PKndoO8fP09&#10;JzcFE3ImlzixwSUCx+eigC5tiefadrHuokp++EPsmFKG/w/8/v1c3fDayg9148tWpXt//OIdsSlZ&#10;hKcV4ROaSGz5I5LK5AbNLiGxsBJzsbTfdOiljQE22eD/01p2ERjq9aWNwUB0zEaIwmtSgH1GzsBi&#10;9GwB4WzM5bGp7RRt8qOLmY0GP9U6mg6V18ZpVtl23gbpiXcxddVuuVDlRlp/hCULDzFm2BpG2i4g&#10;XToONb6VmVvOviPnOHP1rgDrNZWPXwoEX/D4tVr18L023qbW7T4WhXe/8iGZlXVcD4ohKCKeF3Jc&#10;Hr17L8f7kxYqpAKFVezjp59V2MtvVDS85sbtHDZs9sPBYRfHvMLk8UmWTfPiyMy7WvF3ny2xpBTU&#10;a0sIH+W/ImLoNfJ6R3Co31GOHriK44SdLBx7kLkj3BgxUG4sh/karBX01Ez3E1GoCsBq7O+DKO73&#10;0kpFeT58+oq6JwrmqvrdC54+raO6OouH9Xk8elJBUl4a09Y4YTFxBP0FVgMW22G1wp7I9Hj++F/4&#10;WVTdKxUD+lElL/1NU52PXr3VKv09FQX4y1//olGeH3Q/htve/axz3clQAWAHYyM+b/ENfewH03+6&#10;rSgvK3pPs6bzMBOMxgygfe8eDJ8/iW3XjrDtzB68A05wNMidg8GH2eq/gzVX17PmxjpW+K1jZcAm&#10;sbXbWe+3HRf/vRwO9uFs7BWWHHdmzZ3NrAvdwto7G1l/bQvXUkO4kRUuIHRlntdqDt88zeT1s1jo&#10;sUhs61z23D7IqZSLbLu+D8+EC8z1XYX97kmMPeTIxG0LtWGI4ppHcrye80aEgKqJ4nv1Emu3rpVj&#10;8JJTVy6ydP0GIkVExWbmUFTfqGWKyaupZtLS+djOmiTXdCtsHcfSb6od3YdaYDlyCMZWvdAxN8DJ&#10;bR0zVy9g2OSRmIy0xHKSNUOlM7CYNIR2A/VpZ92djgO70tG4E19+96U2gfLFdy1olhsdQ11ODoUC&#10;j/LcLHLE7oZ7n6A2LYk6ofDjogKqk+MpFDhmCwDzku5RnBJHavgdQu4GklNapsn1D2ot6qcPBMVE&#10;s2DzCq5G3NGCSN++f82bV7U8firqpLwE1w2ryQu9RXVcJKX3oqhKu095aiKlYXfIUTPPl8+IFb5K&#10;mVjtkpDbFAl8M8T2ZgtwH1y5xHzLQdi002FEpy7M7KLL0TEOZJ06wdP7CTwSNViXfp8yUa81ss/H&#10;uQ94lJPO47xsHhUX0VhZTXlhGZlpTeN6armbssjZSVnaVssuU1ylxQHmqHFANZv8dwB1gdiWT78r&#10;26vWwwqo3v9EYWIFUUfuEXPgPvd9S6TjKBfo/Z2WSaxto1i9a66JBGxJJ9AzjcqaZzx7+iMXN98j&#10;7lqxNg6k2v9tgf9/AKjGBjX4/R8FqPL9PX/7E9cDI8goe8zZiBQSKhu5V1DFvawKbidkoWs+nG87&#10;mdOqUy9adWxqLTv0pLWCoY45bUQBtu02QHrVEfQYOBGToZMwt59Gn1GzMLebgcmwiRgLRA36j9ag&#10;928A6va2pbftdG2yZPSSzThuPMCC7Z7MXLGXiVPWsWX9CaaMWEt/sykEBMVy53YSsyZtw6L3FAFa&#10;okBIjsnbH7WEqVp2GIHKU7GSaqZXjQWWPn3JvQdFzF+yjz79x+J5/rK2bEtL7fXpFy3sSBVZeqvi&#10;/v4QAD56SUhcIbejCkhIq5Tj/k+Oevgza4o7Lov9Oboukj07wqTjraH02VPpvP6L53fqqRgWQcxo&#10;f1Hg6bhs8eW8bzR3AzOIjSkkUuy8FqMp1/NTNUMrnftbUf2qPKlapaFAWP30OVXSyhsek6NSusnj&#10;hqeNlFaVUFFTRG5+stjcAg5Kpz1l/SJmbl/IMBe5cZfZcSH4OlHpcmxSwoiXjvtOUiwRcq0m5GfT&#10;8PIVvwr4IsUaJuflc/teJPPXLsN86AAshltjaW9HKwMDmn3xFV+1+Jo5rstY6rORRcfWaNlaJq6f&#10;g93C8UzYOLNphYXffs6EnuZQwFEOBB5i+yVXDgQc4kTkCfaHHmLbbTd23BbwhR3jaqo/YYVxnIq7&#10;yGaxh0sD17HUfy1Lr65iuzw/E+1H7Zt3VL55zgyXZZy+E0iFKF23G3uxWjyQVec2sDv0MPsiPZnu&#10;uYReawczfN9EphwXt7B+HBtP7OV6dAT3C+Teqqii5FEjjz5+YPN+UZhqPFB+/7XQELwuXyY+V357&#10;XDIvRQm/EyUcIff1iEVTBfj22M4V29r2C60MqIllX2YvWYznpVMs2uyMXs/udDUzxmCIQHGAKX0c&#10;hmI5eRi6w03Qte8pnb/K5C2q7+/2dafWNHtSVER1dk7TJEfmA2oLcylPiiNb1F+pbGsFHjlia5Mu&#10;nxNQxVNbXMjj8mJCrp7l4H5X4h+kSk/2gVfvGnnx5gkJ6RncCA/hQvgtCmtref/mBfXV2RSXZlBW&#10;U8E92W+xwK9agFWWGEOFNslyn1L5TI7sM0+pv8AblIYKAEPFzt4JIktUYFHAdU6uWU3/zjqYd9Kh&#10;V0cdDFt3wKTZl8wQGB6bMI7CS+d4XZhNY0GOQD2LhuwHPM5J1Vq9gPGR/JYnYtUrC+VCLapEJUVV&#10;hZVyU3O1Km8VBWXapIhSfwqAKuavSGxmZna+NiakMmwouGkJNn8VG/qPv/jlpz/50Ci2+PGP/PiD&#10;KISffhRrIxATe/Og8BFBu1MJWptN1JlCUhJKyU2o48KOOPIz6vnxn+r9AkuVw07BT02i/B3srOzv&#10;vxNzaitEfmh6/PaHX2h8/Z7kB4UEhiRzwPcq5a8+klBQTVLBQ07djKRl175avF8LAaAKffn3ZIiy&#10;wpoFVuExXfuLuhtB94ETMBo6QaA3iV4CQVPZ9hg4lu4DHNC3sKOD6WDa9BhAW6OBAkA7zGxnMHiK&#10;E2OXbmHOlkM47fJiuas3EyetZ/H07ayesx+bfvNZseAQC8ftZe64I9gOX65N1LwVpaNUnyqcVPVc&#10;LfwXZSVQUwHPKj7tws1gEtPLWb7qLKPGbWDc9KX4BccLhD7x8fufeS1WWc3EKmWpZlGVVcyvbqDi&#10;+RteyvFSsXbp2RVMmeHCvsP+vHr1G1HJFSTm11GprKzANiO9hPqQhzyJauDta5Ul5y9+/fO/+PWf&#10;qv1LwPcDr+SafSk39/MXT3jxWjqtF8+0HHsqLlANgdwvLCQ8I4382hotZEbNWMdmZBAgbihcBIK7&#10;7xFtJvZ0mB8nIy4ycZUc1+lmDHcby4ht43E+vVxs4yY8Ar3Y5O3CYT9PrsXd1vIW/vbXf5Eo96On&#10;qKOZqxbTfZA5HcwMsHecSm9ra77t0on+o+0ZMsaOxQdWiCITlXZjI4fDj3E0zJsDYR7sursHl5su&#10;uN9x52SojwDPG68wL1YfX83xIG+ii2O5mHwR73hvvBNPcj7pIoEPbhOUHYprwEG2hx9ge+QejsZ7&#10;cav4FqfjT7Fw/wo2uR+kqvE1cQKrwxfPU/n6CYf9PfEMP8W+cHdmeC1k/JGZ2O+bhPXu8QzZ6cDA&#10;bSMYusUB55Niww9tZZnrZkwH9mfsrJns8DxKYm4281c6semQG/ey0zl9w48LQXcoe/KMCwG3SBQ1&#10;eL+8iMFzxjB52zwGzx9Fs47f8nn775i8aL7A8zgTnBzRH2IqzmUwhkN7M3i2PZbTh2M50YbRS6ei&#10;O7InXex60ba7Lu276WghQroCS7PJQ2iWFRNGsdjGbFF4WWJLC5PjKL4fL8+DSY9S8X8RPBB7WhR1&#10;V0tUUCWQVO9NuH2DSFFylwVM9x8kC+jqeFhbRF5ZCWf8rnD4yimya6u1uLg66RWragq1rCWFJSWU&#10;ieqrlP9TGq8Cm2MEtPEU3w0i/9p5LTi65M4tAWAwJeGhFEuvUBAYQF6gP/NsbOgtsDPX64aRjj5t&#10;vmlF8y+/Rv+rbxn8ZXMWd+vB9ZUraYgJ511lgbaipCEzlSeiAp9lZ1CflarFEVaJTa8tKqFSgKfW&#10;+uam5Gixfyq7S74KcxHlV5RfRklRBenpeVTVqWzJqtiQUmzqRhMAqmwtAq7vRYmokIj6uqdaTjm1&#10;Ble9r/TTT9zKquPsrljuHiwgxr+YE1tuc05UyS2vNN68+VUU5S8aUNVMn9qfguG/VaCWEkuBVMsK&#10;o2aKpQkc3//4ozax9PjNTxzYc4b16/fy5MNP2sxzclEd7heC+KqjqQa/lsryStNAqLai/lRYTEsF&#10;wW5Wou6G081qDEZDJmiKz9hmggBQHg8Zj0G/kQJIa9qbDBIA9qed8SD0LEdiPsJRrMUyJqzYwdxt&#10;R1i08xjLdvlIT7yb8UMWsU1s8OzxLkwb7MraET4cnBPI1BFbSMoold/wW1Ngs8CuRhSVyiDz+I2o&#10;QFGDH3//C68zAazbepSQqGKmOLrifS6U3YfOcfHKXQqks3oh7/vwk1rZISCSfagwotzSarLLHvJU&#10;rORTscrf//YP3E8EcDVIrOZ//7e2bO+52Ge1LlupaaUiVdorVTdYral+rdlrta5XtvL3p6LCXr5+&#10;Lgr/mWzrefP+sWwbxb5VE5Is146A+1RQAB5+l0koLODd77+TJoJg96njnA64ycWQQDaf2MGuSwdY&#10;fWQjG7y2sfzwepxOrGTs0cnMObMAx1OzGbtlEm4X9jFthyPLPFcKBL1pePOGP/8HIlOSGDN/Jnr9&#10;RGJ+3m8AAFjgSURBVLX30KWT2Fr72VNxXLGUPeeO4BlxktP3znAizpMdITvYfHszByP2czBcDe67&#10;4Ba0S6DkqYFv7839HAv15HiIgOr2cfmfu8TqHuVQ9BH2h+/FO8GLS8mXCMgIxCvqJDvvHOCIvLbF&#10;fxsztjsy22UuVtMHYrtyLM4nNrPjzFEyayuIzswiJD2BMxGXuX7/Dtv99rJCpem6uIpR7jOxPTCN&#10;obvH0W/LcPqvt2PJsWVsP+nK2AXTaNbyW60u79iFjqxy3cbgUdbYznRgxppFODotZM6SRWzZ5Uo/&#10;m6FYjR7O8HkTsXYax5IT4i4W2aMz0BS7aZNZ7bqVPjYD+VqvjSg8M7pP6Evf2TYMcBqB5aLh9Jtn&#10;y0r5ziaTLTUL3HOyDSaThmE4ZhBGEwYxcI0DzcpTUygSyZ2ZEEu2WNucrDQKc1VcXCLF8rc0len5&#10;1g3y4yMFXMmkBvkReuoYmVF3uBd9l72eh0nNEgspn3n57iWXrl9m0swJOG1Yxs2ocFSB6+LifCoq&#10;RWE1NlJU85Cq3FyqEuMoT7xHeUosRbFh5Ao0c8TqVoWFUhEVQZGAryQynHKx1BXR0QR6HMNK3wDT&#10;jl0w6ayLXvtOtPq2FW2/bUmXlu3p1rIjZi1a49CqDW4DBhK5aztPxca/Eiui4gVVQPXTvCweCQAf&#10;iuWolN/2UKy/migpL5DvppIcyM1UXVFHiai+rAd5ZD7IJSlRYPXpe7mxFNjE/gqY/g1CZV9VcR6V&#10;QFMlPVDw+0FgVSsQCxGVcq7mBVFxDVzyiuN+fCVnNkRzbFYIdwMy+f7Pf2n7e/+z3JgqjOYv+bxA&#10;Vg3wN9lgUSfq/0gH8k4sn7J9TdbvD57UvyclNJfrZ0JYs3YPVX8H+iYVVrNpvw9ftDOhZUeR/J3F&#10;/v7bBgv4WnVRQGx6rCZC2hgORr/vKE3xGYsK7DFUbcdrYS7d+4+ic6+hAr+mtcMdjIegbzWaPiNn&#10;YztrFdMFvIvdjgv8vFi86wSz1h1irP0SFoxYieui06y2PsFxu0CuTYhihd0+4kQBqpqvz1QGF7GS&#10;ag2vyu2nVoioGMF3P/9BZFwRo8etoLi6kYt+0bj7BHLuUig3bsZRUN5AWd0Tnsp73/8gVlpUn8qg&#10;o4BYL4/VftT+XotCrqp/rqXqUjVSVIC+Fp8pj7VJpL87G9XBfFRLEQWcyoKrAGlVh0WNM6piQx9+&#10;UOFb1aIGa3j5oo6654/wvRVAfF4BOVVi4Rofk5Cbx5WQEFw83bmVEMcL6aRUeiq1NGv0kvHS0bSl&#10;hyi4kcsms+zcaib7TGfoXnvs9o5mzMqJHLziwQKPZaw4tQ73oJNEpCeRU12Cy7EDtDXtyrfdOvJN&#10;107oWfUSCBqJ+rbC5dxuPKI8BHAHOCrQ2xGylU13NrLz1l523zjK1fuBhGXfIzAhhN0XD3L8tg8X&#10;oi/hfceHyOxY/FL8cfZdwaprG3GP8eBs/GlOhntr44S+cWfwTb3A7shDrPPbwszd8xm7bjrzd6/G&#10;Pew0ByJOsP7KLvYHHufk7cv4hl5ms48bd8TSq9cm7nZklOsUBm4ZjcUGW+x3T2TknskMWjuSpUeX&#10;4XZmJyMdx2lxh192aInD/GlMXjKXnoN708u2r9jbsXTr04OuPfRYuHQBX7dtga6lMcYOVozaMJ0F&#10;XisZs3kmvUYPQsfMBItBA+hvM4TP231Nn3nDsFhji8VyW8ydbeizZji2bpNZfGUjs32WM2TlGNrZ&#10;mtLBxpyOw83oMsYMkwX9aVZbUkxJQQFZKfFkJEaSlRxLjijAfIFdyt1bhHi7U3BPQJb1gKL4KKIv&#10;+hLgcYCUYOllL/ng5evBrMWLiM/M0Hrx0z6n2CCSduPSuZw4vIeLl+T9Ny5RXlFOZs4DMjPuUSaK&#10;sVJsb4XY4ApRgtUC25K7AeRcPk+ZqL4KlRdQ4FkUfIdy2ZZERrBi/GR6tO1AT1F+PQSCnVu3p4OA&#10;r3OrDtLaoduyLT2/60i/DjoMbd2RUS3a4WptQ7aPF59yMnhdnMfj3CwapT0SyDdkpFCZIjY8LZWy&#10;rGyqCoupLqumsrSGssJKLVYwLjaZIlGBPwt0Pvz8gwCraWG7upFUTjuVqePfgdCf5AZTMYFqfDDz&#10;4wcCP3zPpaevuF/xnFsBSbx99zNX3GPZ5XSF8Px6amVfCpYfRQWq1RR1Na+oqn7Ky09i90ShqJnR&#10;ovJ6sbzynt9+0+CnlthV1L7i/JFYLuy5Q418ZudhXy3V1EMBQPHjV2K9dvJFGxNadVDw60mLDvJY&#10;FGFr9Vhaq86qmQkAxQZ364+OuR2GAkA1udFj8JimNnAMXS3taa9WfXQXUBqIWjQZSjd5X+9Rsxg5&#10;dy2zxf4u33cS5z0+LNh5nOlr9uEwYRm2plPYPlus2KRrHO93nTN9b7J26F4e5JfzSo6VKr6uFJ+C&#10;nto+1bK4fC9A+pWMnAbsRqzA+8xNfv9fiEst5LJ/NLcj0ihveM3jV5+oaHhG7ZNXvBBwqbXYqiSA&#10;6jDU/h4JAEueyvuk81EKT00YabOs8neVFUdlcm5KDqvGFAWG3/+qJTlQY3naGl+BoAp5efn+ndhn&#10;sb9Py3nSWMiTR8XUPanmZmw0l4MjUCUfs0pKqZPPely+zKWIEFIri/GLjeLIxXPo9zbWxpg++6K5&#10;bD+Xm9WA+SeWYLl9MObbBjPcdaw2m7nnzCEWHV/BroD9XE25SWBKGCcCzuJ+3ReHhdPQ72+mFfRp&#10;3q0zn3Vqw1fd2rJknzOeoV4cu+vF3sA9rFeTGdfW4XLxEPekQ3/3059a2JC3KFT3K77k15dxOfI6&#10;hwMPc+SWO3sDDmj59VacW4Pv/XOcE/vrG3UK14tuXE0TBXvfnxkHF7I1dDe7Yo7glXCNivdvKRLg&#10;p9eWcPN+BN5hZwV+Z/G85cvxwHPUfXzDmGXT+apfGzo69MBo4QAMnazov9aW6e7zcDy4iMkbprLy&#10;4FoGTRlBc73O6PQxxMS6L0u3raWPtRXNu7bF1N4S65kjaaH7HYOHDWTq3Bl80+U7jGwsGLpwNOO2&#10;zGDS5tno9DPiszYtGTbSngFDB/OdcRes109g8K6JDJRja+UykgFuoxjhPp1pF5axJHAr0z2X03mE&#10;OTo2vWlvY4Lh9AFYLBlGs9LiArnxS8gWBZgj1rYkOZ4ateQsO42MSLHEAr8yUYZxV88Tc+UMAUf2&#10;EH7iGBn3woiOus28aWNZvngeOcWFpEuP6H3kCJfE268YP4qtMyeyfpEjUVFh1D1+TG52AlXFsv88&#10;gU5qMmVqQiU2gir530V3Aii4dVMUXxQlYcEUB92kSJ7XxseRevEK9oYm9OjUGRPdrnTt0JlObdqj&#10;I8AzaKND97adMPiuPaYCP8tOXTFv24VeAsa+og6ndOjE2elTKTl3kpfyu56VFlGfn8FjscMqiFob&#10;g0wQ4EdFU56WTomWVEFVkisj7UGO3AwfxUbJDSN2V7O+Aj9Vx0MlxNSCkdU63N9+/1ttyI0mgCx8&#10;84H7rz+QLVBS5SHVut9f//VPuZm+l+P0lLAX78n58EHLE/hSjd8F5HPN9R63LyVqSuSHf/yulYe8&#10;cSKekMsPqK1/yQf5P49knwmJlRzdEkF0cDFP5WYOS8okVYBd8/q9lnFljOMKvlIhMKIAW3QSK9xR&#10;qUHTpiYAbC0KsLWywXp9tDXBOubD6S7KTo35aRAcJJZ40Dht/K+tqL/WXfvSpruyy0M1lahiBR0W&#10;b2GBiwfL9/vivP8kC3YcY+bafYyYtpw+ZuNYOnEPXivusMfqDEdNL7B18hEtLlAtxFf299nbHwQ0&#10;TWnyNQDKb1ZhJ1X1b5k9excLnXZraexVgW2/4ATuRKeRU9rAQ63C3DvSRaGX1j/RAqwLHqpymu+k&#10;4/iZR3Ju0lRg9Ys3ch5+1oYt1ASTWr+r6iOrEqFq3a3afpDv8vj5K1GVjwSsoia/b8rMrV5T4S3P&#10;nwkUnz4UR5Alruge+UU5vJF9BaekaoPy1yJuE5OVSVR+NjtOe7L/qjfu/mfZeHAPX37Xms8++4bP&#10;NQB+htkwC6YcdWSAqw1W24YzevtUzGz6s//SMSaJBd5367AA0I+jN4/jJ3by4GUvDp4/wcAJo+jQ&#10;21A6IzM6mfXEevp4vEJO4RF8ghN3T7No/3JGrBvPcOdxnAq+odXk/v6XP6lqfIFfcjB3MyLIF2id&#10;ixJVF7SbzSoMxnc5S047sz3Ald3BB/CMPsHJaF9tomT6GkcsRGX2mdSf9TddcI09zKbrhwiQ+6NU&#10;VPlr6airnj3jRsxN9p7fx9pDm/G+ex7PgAvoDexFM+NvGChqb4rPIhxUnOD5FTidXs2WC670mTiI&#10;oTNGMmbRdLoNsqC5QUcsxwxhy+GdmFiZ06zdN7TrpY/F2CFYjBgs12l7Fq9Zjv2kMbQx6oztPOmY&#10;R/ShTV892pl3o1V3XcZOFXU53IZmLT6n/3xbsd5zGXhwPMOk2R2ZjL3nDCacWcD0C07Y7Z5Oe7ue&#10;6Ay3QEf2YyB22XBqP5pV5+fysDCPiqwMAVM2TyuKeVSQQ5Wc5EoBRl5MOCmBV8kLDyJfrGqs3wWC&#10;vQ4T6n2MlJAAnGeO54DLegJv3+DQ/p2479zMjhVOLB1lx1LboSwcP5rr/n6U19ZRU11AVXkaxRnx&#10;lInyK4uLokKsdWlUMLmiAKtTkqhJEdV15xYFYonzb97gYXIyF7btpF8XXXp00REI6qLTviOdRA3q&#10;te2MgcDOsL0OhvK4d0c9LAWQPTvL+9p0psd3neghSnBoq/Y46XXj+mxHav2u8rZA7HCRGhNMp/J+&#10;EpUJ0RSF36VIQJ0XE6MVYcrLyKOkvFoURNMSNpWrT4WkqMfKNinVppTE63c/UVf3ioqqJ5Q/fEFG&#10;fi2p2ZUU1z7jlai3T7/9we9//RdP6z4Q7hNFTu1rAkRlpIoFVKmZEkMLiDtTQuDBFBprPvDT73/w&#10;6a/fRIU+4+r2ZE47x2hxhGrAX4VnJAZXc3p+BCFnH1D/VmVaea/Z32q58QvqnmJlN0MAaNyk+P4G&#10;n4KeUoNKCaqtssFqPLCFvoUW26dvYU+PAWM0CHbvP5puf4//aQDs1lfb6vYejvnwKQyZspQpq/ew&#10;UKC34uApAaAP87a7M2v9AYZPc8bcehL9+s5g8/LzrBkt6tB0B3evJ2mp4V+8U+m7FAC/bwKgGg+U&#10;15QCVPUn3v34J3v2XWGI9QI5jtUCsd8ICEvA724CyZmlVD56KXb3HdWidKOS0smrrKP+5QfK6xpF&#10;GTZS/eYdOdL5VInNVmt3s6uqScwv4tlHUe6i9jTVp2yvdGD1T16Iwq6hQgCoWd7vP/L89RtqHz/T&#10;1uW+kH29FIX38rUo87pKckrkHMXcIyIjlQM3fNl56RD7Lh9j+aFtjF+xkG3eh7mRFMyq/S606KZH&#10;s6+a88VXLfmqTTtmui5j0YU10pxZ5LGcUc5iDRdP4qCfJ/ZrxrDKdwNXUq+x9IgzW8/uwvPmGS23&#10;n7F1P1FFAwSWg9khNvuq3CfegWdwO7+fjR4Cs20rSSrM4oiPj3QKBdJ5vqXhySMKq8q4GH+ZM/dO&#10;czXuKh4Rx9h2cztLPJdqsYCb/XbiJXb3+D1fDYDe0adYe2w7PfqbM2zMaAZPFVBtmMGCo2vwifJj&#10;7ZG9+MXEUiidTbxA/37ZA9Yc2cC0rfNZ47OFTef2MGrZVHTsDZjuMx+noNVaCI3T6VX0m2ct6m8W&#10;S/asxdS2H1ajhsp1Mo7WhjoMn+nA6j2bMBtsQZseneliacSQscMZNmo4DuNG47R0IWs2rcFwiHyv&#10;2aNo3UuHDpY9aN+3Oy16dJHvOgJreztNbbfQbUnPGf0Ztm8CDicdGeYxCWuPiYz2dmTi2bmM2D+J&#10;9tY9aGWmT2tjXb7o0ByzyQNoVpWeSkNBLg1F+TRWqlRTedTkZlKYEElawGVSBXipt66REXabbIFh&#10;iSi3qEvnSb9zk4Q7N1izcAYJ90JJTI/nlNchzh7ejdtqZzY7TmP/0kXMHjuSra5bpbf/wOv3bwQU&#10;hVQVZGnqr0zUZUWcKMzYcAqiw7QJlrKEOIpV+MsttVLkFlWxsSx1GEvPjp0xFAgaiP3t8l07dASA&#10;3drL83Y6GAkATaX16ayPpZ4oQN1uGHXsSo92eui37oRxW12GttdnQpsObDYxJWD1Mqojg3hbIvBP&#10;FysuVrhKLH9ZfAzVSfFk3g0m6W6olhfwh1//0lRDU8oqBT2xuWoyQtTGk5dvKSl9SF5updjX55TV&#10;PtcSoj5/8wPfCyw//ioq8Y+f+P2//0HKsRyiFkYTX/mW86J4kuWGv19Qw53ATKqKPlCUV8evv/1D&#10;m+RQSRLSIqu4vCaJq0sfcP1QojY58ubVz1xffY9b9nGcXhhA7aPX1L54TXG9/N/XH0ktqsZkwFgt&#10;1q+lWN+WHf4G3r/B9x8AStMxo6Vub9r1GKBleulqOVLAN0qzvvoWtnQwHiDws9AAqKywgdUo+o52&#10;1NYIT1rhxrK9Pqw44CvbE5oCnLxyF0MnO9FrmFxo3YcyYqwT8feKSU4o5bkASM3AKtj92wI/E7v6&#10;TFOBP/3ntTc//kZx5Qts7Bax/+hlfv7X/xKRmM7lwBji0gqbagxLJ1D/TCxZZQN+t6PIKKig5vlr&#10;ShoekV9VR0FtI5WPX1D38g3Hbt/lnNy4DWpZm5xDlbHolfzPmkfPKRR4FlQ81OpmPH/9gk/fv+OR&#10;2Lwbt+/I/p5r4TkqJdcTgalKYKDGr0NS7xOUFM3e6144e21lxvb5bDi5g2NBl3A948Haky6sPLGd&#10;ZQdc6Grem2affcXnXzfHasww5h9YisuNXbj5HWSF9zqWuq9h72V3pmxxZNWJdXiFnmTKZkf2XnPH&#10;xWcfuv2MMR81SMtk3M60OyPFDs5a5USPPsaMmz+JA2eOck1ckgrK/vEf/+LZi8c8qiuitjqP6LQI&#10;zsWfwTP2CLuCd7E+YAtrL69jV6CowOs78Um5im/yDXwTL3Eq/hzn464za+MKbsbH4+rridGofqz1&#10;cmX6hsUEJEdxNPAyC/duIyAxXjrcF6IqC1i4bQmr3TczZ9cSORab2XZ5H/brxuEoAFwfuokNgVuw&#10;W+ZAt6E9MR1lySZfN8wdBtJn2AD0zAzpNsCUaavmsWr3RnYLMzbv2sJEUYfL1zqzc9tGlsyaxjLH&#10;KXh6HMRm6mg5DrZ8a9SeLgOM0BloIsrYgKEOdgxVAPz8c2nNNKU4aedsJp6Yz5hjs5jiNY9xHrMY&#10;5zODtSGbmLl3HnqDjfimTWsNmt0GGYkCzM2iUpTQQzVBIDK/QeCUExVCRvBNYnw8iDl5jLqM+5Sm&#10;JmoTIXkxEUScOE6O/xU8t6zFa882LYPMudMnmDF5NPvkNQ9XF5wnjcVz+zr2bFmD/21/US/PSc8v&#10;1gohv335isL4WAFOJGWJ0ZQmihWOj6Y6NZWS6EgK7wRRFhJMRUQEcT6+jDTqSc8u+nQX+Om2U2N+&#10;bdAX29tN1F/3jvoYdtQV+6uLWWc9zHX06SUANOlioL1uJErQuL1YYh0Bo9jjAaISR8o+Nlv0I9Jl&#10;OzURITzKfkBdYS7V0rtXCOALoqPJDIsgNSGlab2tNm4kdlcskBpbUqswfhDb+/6HH7UJEZUKS6lB&#10;lRRUha8oW/zzP//gl3/+xS8C0PLoauIX3+NVxAf8a19wTFRLory3qP4NEbFFxKUUC8xe8MNPv4vS&#10;VJMffxJyKYsLK5O44JTE5YNxYrl/JuJkKldGR3HHJplzYwIoTHtIhVyQRaL8GuTGjkzNQa+3rUDL&#10;8m/729T+Y4HV8w7G8jexyALA5gJDFRTdSeUGNLNBv4+dBj/9PsMFjP1ord+H7wwstVAYQ7HGvUdM&#10;Z9j0FUwXBbjAxZ1le7xZvtebWZsP4LBkGwMmLsLEegJdetnRprMp9zOztWLgKp+elixVAfDtj9pM&#10;sFKATU293tRU3Qo1GZJb+gjvc/4Cx49ifeu4fjuOiIQsbQ2wKrDeIBCsE/jHJWRzxT+UlLwSUXJP&#10;OOt5gaCLIeRKR5BWUsa9wlIe1DVQ/eotpTUqHf0rVAH5WgFg7eOX1Da+1MJY3nz6xKu3r6WD/kii&#10;fGdVXOjFx0/yXUWlv/lI/eM6HjbUyvukkynJxz8+iiBxDVHZyXgGnWHJoY1MdV2I4/7FjNsyi81n&#10;DzN86lS5yb7gi2+/paOpXHPO47FZMYYpLvPYdfWwHLOlHLzmwyYB6ByXxRy+ckL2l0p4bjLT1syn&#10;vVk3OvYzxHjkILlR+9J1QB++7twOy8H92e2+h9thgWTl5RIYEUOacm7PKnlY9YCMzAhu3w/kZk4Q&#10;3nFebL69jRknFrLCdw3bLm5l9+1DeCfdwDv5Jl4JFziTeJG7udECviMs3bUZ/WHmzHF1xmnfOoxt&#10;+7J453o2+O5jwaG1bD1zgIjsJKIyYtl8dDvnQ67Sb8Jguo40Z+zGmbQc2An7TePYLGpz6m5HWpt1&#10;xHz0IAbPsWf9aReB2HDMRNXOWLeQBbtXssnHjbW7NrJr5zbcD+3jwNF9LF+2iJPuB7h80pONSxdz&#10;ZN8eJi6YpiV27WDRlQ59u9FZINjd2hyL4QMZOmoEzb7+ms+af0Pzjq35oots+3SkpWEbOpnrMm3H&#10;IgYttmPwkmEsO7YCl7P7GeAwnDa6nTUINqsuLuBJaRENJTkU3Y8n8dpZ4i6fpCHnPsnnz3FuzUpq&#10;5fUqsciFSXECxltcWbeGNWa9ODpvJvH+F0i5e5Pzxw6xY/taDux3ZdvaVexas4ITYoePykG9eOEk&#10;W1y24rL/IKevXefcCS9KkhLEfsZTmSJWODGOkoR7Ws6/4shQim7f0maB6xISODJvCQPadcFU4Na1&#10;fWd026qJj7ai/MQSC8yMBGpK7RnJY2N5j6kA0EQAaCzAM+qiXtMXS6yHma6eBtFeOt0x79yVgQLQ&#10;SaIM1/UdQIL7IR5nJ/BErHFBYixF8n8L7iWSGivWU25CFdenxvnqG16QnlZMTk4VdY2vBXSiCH8R&#10;lSfQa1AZQ8Quvf/lF56JMszJKBPFXCIATyBrbw4/RctN9vpnvIur2VX7hlBRbLlik+/eLSToTgaV&#10;YqNV6ne1zE1lMg6+kMn51Ql4Lwon8GI6Wem1nJsfzO1RSfjbxHNs5DWyEyupffOaooZnNH76iXNB&#10;EbQzHkJrg/7aTK8Kf1GzwP83AFsJGLWmTYYoJdhbm+Do3GuYtupDBVHrmg+jTXdLvtMAKArQZIDY&#10;49H0tp/OkMligZe7sUBs7/J9ogL3nWTmRgXArViOnYep9USB6EhtwmXUhJnSYfzFW1HOyvqqsb4m&#10;2KlU+j+g6nhoyUbfqIzLKij6E29/+ZW653J8ou9TqX6XvDcgNIlbISnczymhQdTeU5Vj8MU7Csrq&#10;uHErlm1unhzc5Y3PhuPsn78Xd9eTXPMLIe5BHu5nL4tdTsVtl9xIE6awbYsr+/ce4aTvea5cC+R2&#10;aJTAs0HA+lorcP9ezSrL+VP1MlTexicvXvL0kQDxSSWP6kvJL87jrXRwf/wL3sh3PXDViz23jmG1&#10;xJZpu+az8dxudspri1w200anMwt3rGLb9UPMPrqcno4DBTIb+SQdqEqJFZaRzIHLPkQ8SBb1WsOn&#10;v/5FUHIs3Qf1wWRgP0Y6TsVgiAXf9ezKtwZd6GhkwNipEwmLDdW+R3p+Hqpg/A/SCT96rOJak0nP&#10;juRuVrCo0pN43D3B2kvbOBh8klNhl9nmu4VD4Z7sCj/OnkhvDsacxDPqFAt3LmPp/vUMmmNH2766&#10;DJ87AX1RaHr9TNjuc5Sh08di6zSO3f6HWe2xCXc/Oe9um/C6cZYv9EVN6X1LP8dhDF3iwHcDOjNm&#10;y2QB4lRMx1jRvr8Bo1ZOxunoKuZtXUrX/r1YsHMFB24e54C/J25Hd7Jo1kx2b9mEx+H9uLlsYen8&#10;mRzf74avx2HWiJv0OHtcOpRR9BjWG30bMwxH9sXApjeDx9liM8mBz5u34PMvv8J0mAUmo/tiaGuB&#10;cV8RTUN6s+6Yi7iUDRgNNJPrvBMLXJczZ6MTa/ZvY8GaZTQrUWmppDdLD79N8t0b5EbfFeAliiqL&#10;JcrXm/vnfSmPuiOASOP5wxrKM9O5tssNr4XzifA8TPhZb8KuX+CsbIPFCh8/5clMOUmDBZA9O7dn&#10;3uQxOM0VOes0n1lL5mEhvdniiQ7UqpngtCRKpTdVNUDK7idrOf+KwuX7hNylOCyUXP9AZva2om9H&#10;sbmddMTydkGvbUdN/fXoIPAToBkLzEw6G0jrimEHHQ14RgI8BUDVDOWxAl9vve700gDYTZ53xUwe&#10;9xFoDmrTiY3mFsRt26CtKCmODtHiBEvTUrkv9unh42darN/Pf/1J5v1qTmwJ4vjmQG75q9KDanZY&#10;Kb4/efG9WKUfm/L6NYjKyBBQZkUVURcnqiXmFU/yXsqN/hNHYgtYn1nHZVHEubVvuXoug7jEcqpE&#10;jbwRUKicdyqrcHRQKb7L4ji+JJTo8BKunYjh0tRwbo1O5vSkO2RH1or6/IuaF6KmRQEqAO49eUls&#10;wGBRgGJfdftKj6gg1wRANRvcBEB57d9NPe9sRgejQU0A7GWjbXXMrGlnaKUpwDYCwM5mQzAaMhYz&#10;u2lYT13OVLG7S3efYPWhM5oNnrP1KKMWbdbWEpsMmSAAtUfXdCjN2+jhfyuE3/8bLXhZLZXUlKDA&#10;77mCnzSVC0/V1VDB3WomWFVlc1qwDZshM1m5yo2yumfcikrh2q14UYGZVDU85/HLd5o6bBRwZhXW&#10;MmrkPMz0R2LfaxrDTSbTp9sIepva0a+P2Hp9CxbMX4697Qi66RnQVa4DY2MzOsm18W2Ltsyau0hT&#10;evXPX/FIWuOL11TUP6a8oVFb4qllZxaL/PpZOc8e5ZObHktlbaWA5xdistPF8m5lx639rDy/hcXH&#10;VuN0aB2rjuzA5YQ7X7T9Tsus3HfsAIYstWeiiyNHr5+hrPGpXDt/acvq7sTFi8qt0tYqq3He0zf9&#10;OHLqFA/lu0Q+eECn3j0ZPlOs4OVzxKff54GoxKKyPDLEsRWIUn0l30O5BhW8XV6aTUFRJodOedFv&#10;lB1nQ4I4GXoT36BAkgoKORt8hSXHVjHDezHLLm9iZ+BBVvpuppn+V1hOGMp+AdKiA8u1jC4jF01k&#10;0oq53H6QyFhHR4zt+7DcfS2WkwbhtGMtCzas4YgIpUFT7flGvznfDezM4GUj0LHpTs+pfdGzNUR3&#10;iDF2K8Zju2488w4tZouvC0cvebN403LGLp+O8+FNzHGeyxwBvevWjcyfL/Z1urBDlN24MfaMHzOS&#10;QTYDWbtjA31tB4jDsMNMFKf+8F7oW5th7yiWe+Vivm3bTlNzIxaNZ3vQIZacXsv6a3IOgg6wzncr&#10;C3evxmxYf75o9TXmowbSdZAJQ6bZ43bqIM2ivQ+QFnyDpKtXCBfaJweeIyP0FiUpyTyvFisRcIOr&#10;a5cTLyqpLiuHxtqHZEWGk+F/g8xbftz1PkZY4HVixQ5EZCUSECLQmjqJTi1bMNTSguljR+FgMwSH&#10;0cPZJGpw+IhBLJ80Wiu2VKFAKwCsSE6gIiON8vtJFEdFaDa4JvYegTv3YK3TZGsNO+tqClBPFGA3&#10;2SoAGorCUwHRJnJhmwrYjMXymnRusr+mej3kb2KD5ULvqWtAH3muINhbR7ZdDAXOAkIBZ1957yRR&#10;jMFLnQhfsYTglUtJO3GMWpWkITWF0goBjQqcFUsbH16O19JojjmHExaWzad//KkFKTc+fa2Nxz18&#10;+p6XH3/Txp/UrOa/RCU0pDRSeKuYD0++FxD8L7fTq5h3MY6jpU/Ifv4TVy8lk5Vdx8tP32vKQyuZ&#10;Kf+vIPclR5YEc3JLFFERRRxff5Mb02I5NSKEaIHmP/hvPv7+K/UC22JlgcVWOm3dJwpwqMBLIKjf&#10;l5YqAFoDn8l/APjv7X+agPA7gUQ7o4ECQIGfKMCOJoM05dcEQEt0eg/TgqPN7GYwdJozU1btxmnX&#10;CVYePMXiXcdx3HwY27nr6Dt6Dj36O8h+REWaDKODTi+sBtlr2ZVVZhNNBf5td/+tANVWxfap358Q&#10;n8WSiduZNnQD4wevEJCNZspkZ7F5qVwMusfdmHSxx3WiAt9qCUtVmqyncrzOXgrBqucMrAynYmk0&#10;kR56YuV1rbG3mYex/hC6tDWisziFjnpd6dLdkHa6XenVfyCtpRPcdegoP//zv2Rfn8QCv6emroaG&#10;p4/lO70RlfaW8of15Oen01idycOiBArTI0kSJ1RUVU9KRTEbz+5l/C5HFp5axbLj67B2HC0dUGcG&#10;2Nkza5Ezzb74Rrs5raaJBfPaJEDy40pIKLVPX2jgVR1D9aMn4hreCHxfym97KcfqD+rl9x06c5YD&#10;0rJEHda9fEpBeT4JqVGkZMRwX6xoSFKi2PWH2qSNGp559OQp565cYchoBzbuP8K5u5Gs2b2PqAcZ&#10;PCgr5fxdfzYKhCYcmks/Jzvcruxj8eGVNOv0Jfpi0108d7Djym5Rb9PoNtiEfadFyW5cz5fffoP9&#10;rFHM3rGY/pNs2eF1lKSifJx2rmOUk0rIMIC+zjYMXeeA9SoHJu+djc26sWy+6sbqS5uZe8KZpWdW&#10;su70evadO8oKlw30c7BmsIMN85fMZc26FcydPwv78SMxGmRBl74m6PUy5Ks2LbCfNpatB1yxHDlY&#10;HIY1Q+V7fGehg+HwPgwYZ4PNZDXm3Yllm1ez4vB6Fh1eTbuhOkzfM5fhy8cyxNEeC4dBdLMSN6TX&#10;SbY9WX1AFQCbzzTn2TTLuH2doqhg7l2/SHLANSJ9j1GXfZ/63GyB33VSbl4k5do5CoIDyY2N4LEA&#10;8ElllSjFCHIiQygSC5uZmUJsVhK344I56L6HBbOmYzdwAI6TJzB98jgWyo+zsR3CmOnjBIBDcBo3&#10;knIBTFVqkhYQXSGwLct4QGlyksAvmpLEeMqjY9g3ay79RfkpAGqzv0J6vXbtBH6dNaVnKHA01tPD&#10;RP5uqifgE9AZCdiMBXwmAjtDgaKhwFG93lvPEAt9I3rr9sBC15A+XXpoTcHQ8ruOnJq/kIxjR4hc&#10;tZKA+fMJXrGMtDM+FD9I5d3bj/z23/8i6k6BADAK95VhxKeU8OHPP0mPrSbMM5PwU4WERhSSXyPK&#10;4cNHLSTmWf1rihMq+fTiF61mRVnlI5Jii/C9lcse2YbIzVwh73n2TiVFVWmeVH68lwKDH/j+h7+4&#10;7p2Ez5EI7tzJFOgGcnZyGGec79D4+KO8X6y3KEaVgr7q8SuKHj5l3Dw5+UbWdDC1ppUAUAVAt2iv&#10;4Gesge//hmDTpIg09boA8rtultpYoJb5WdRfy6695YLpTdvu/dDtM1wLgVEAHDR5GVPX7BXld4rl&#10;ov7m7XBn8to9DJ+zVizyTLr1FRVgZotuLzuB4GC+bqnL3iNe/Krl0VOTIE1xf/9RgNLU2Kmywgdd&#10;zjF9wEZmDt3OpEHrGW2xWBS7Hbv3nuNGeDJ3Yh6QklVGTaPYVZUrUMXsffwkKvE5R4/7M3HMauyt&#10;5zFh4gqmOG7Ace5mLC0c+OqL9nTspC9qV4f2AsFmX33Dsk2b2el5HM/zF6Vz+x/tmL/98I4njdU8&#10;f1ZNZbWq6VJHocDnqI87zktn4X5wFw+rK7h15w6ZxaU8k8/cK8phuFi8US5TGL9hOpbS0QeER1FQ&#10;US3O4B9cCrjL+Zuiwm5dZ6PHflHqTePECn6q4NHT1695/uqZwOshtQ8reNRYx8NGUaCiQtUEV+P7&#10;D2LlUzh/9TTHTu7jWvBZ4rJDCYi+xsUQf63cpUouEBghYCwoYrazM1+1bInzDlfii4tJKSri4Hkf&#10;lu/axJi50/EKOs+mq4cYOnMMa0SBjV41mS8N2tDDygSnLUtY4b2esdtmMmi6nTbpMmLSRA3gdjNH&#10;svvaMQ5dl/O+ayvzRQGa2fXHfLIV/TeM1MpgDl0pAJvUl3keziw/vYlt/m5svLIVy4VD5W+2bBU7&#10;vshlmVhXO3bIsRgx1p4Jk8awbNVSps+ZzojxozHob8bXRl1o0V1X3Iwe87atZPTcScza4ISRnSVz&#10;NjvRf4qNWHRjuSYtMLXuh5ntQOmMt7Li+BbGr59NrxH9MLbug56VEQMmSIcucLebOZalW1cxbd40&#10;pq+Yp+VHbN6qJc2K4iJIC7xG1YMEnleVk3H9Ovmi4jJv3yB0vwsJp49RFh9G5f17ZIfdEmuYzPtn&#10;L3iYn01+QiTlaYn4nzlBsPRsR47t5qT8sKN73BhgbsYG8dgnxRJbDxuIaU9DzZePmzGOo5tWUSMW&#10;u/J+gijBe6L8BIDpDygTABZFRVIpavBB4C1mWQ3ESlcPU4GgQYcudGnXXgDYnh5iiU1E2ZmqlSEq&#10;7EW2atzPRFegJ/bWUOCooGcszUTfUJRgN8y79hCbZIiZwM9c10gUobGA0IQ+OgLDdp1YN3AopVev&#10;knbSm/g9ewhesoSg2XMI2biZ/KRU/uJ/Kcx9jMvSqxzfGUJe2WOSxbpe2hzHrVUFXN2cQVRkMU9E&#10;5Shr/OzVG+prnvDT97/zy//8QWXVc3yWXebEuPOc2hHB7fhyHtS9IP/RY8rEZlc/e63Z2Wzp0dWF&#10;r6q7vXr1M5kFjzjmfZudi89zenko8VdKuOWXxhnvGG5cTRAl8ljLmxf7oICBDvPEfo4UkA3Xqr+1&#10;7GSuAbC5QO7bdoY0b2/0/wBQPTbSJkxa6/WhbY/+WsiLmvhQM8Ct9HtrVlhNrBgPGqflARw+axWz&#10;Nx9gzZEzrJY2b8dRJq/ZjY3jasxtp2nxg501Kz2cTiaiRkVFGvTsJzf0I77//S8BnUBQSyqgymmq&#10;YkoCQFFBjW8+sH/LWRbb7sNRADhdVOAEK2esdMaxeO52roUncfdeOrGp+QKlR1rFPTWBoZbENYpV&#10;vV9YTmp+DVdvRgv4NmJuOZ6lq9244B/K6IkzpTPoLIpPh29atWHanPmcuHKdmMxc8qpq5Xg3lRZ4&#10;8aKRl88rePGklNKSTHIK8iiurSNGrOj5Gzc4p9I1ybF+kN00/pYhELwmsLuZEsuMnU6YTRzC3HVr&#10;eCRwUw5A2XpV4/jVjz/z6I0o9eo6bUleblklxTWiZLVxR1Gbz+t5/rKWJ88qaXxWRVVtsdjcUqKS&#10;Uzlx+TLn/a7hJZ2x60FX/KKucyvxKreTr+MTeJYwsajHLp5n3tp1All/Ri1yZOi4caKcZrJutxtz&#10;xNWMXDQdC7GPO3082XRsP2OcZrF+1w4WuDhj5zwBXbte9J05nOVHRUEdX6kpOfuVE1iwbRWznBbz&#10;2ddf4OA8SSyzB/v9vKUTHM03ndvT7LsvMZ9mhY3rOAausWXMiklaUoKtXm6MXT+DSdtnMnvvQkwn&#10;98XZcx2TN86iW38TDHobs2bHRhasWMRAsbs2DsPpP3wQA+2t0etrylfdOtKs/bdMXO7I4j1rtOzU&#10;87Y4YzpqAAbDzASCS7QQGnP7AZgO78dwscJDHB3oN9OOaa6LWLx7LQMm2zJl01xmqKzT8p0WbHPG&#10;wXEC7Tq21X7PtEVzxKF0odmj3CzKBEaZwTfFisaQJXY2PfAq2XdvknLlHOmi/h5cPCUgPEHiOR9R&#10;g6cpjIulNkcUYpBcRKIYDy+dxyVRfu7b13Fs+2aOurmyeJYjk0Xpbdy4ihXOS5g+bSK2Y+1YtX4Z&#10;m6eNI1/2X5GWQHlCDOWiBCsyMigXK1wUG0mZ9Hg33T2w1+9BP/2uovZ0NPur06YdXdt11Mb4TAWA&#10;5vrdtWYmracoPiMFPzUuqFlmfc0C9xToaeOA+t3oJftT8Outa9wEQX1TLPVMsJR9jZeWeOAAJTeu&#10;kOXrTfrRoyRu3UGE00ruHjjGq9cqp+E/yMyo50FWFTnSQ6fGPub6yhT812Zy+XAij5//yI9/qpKU&#10;n3gkFkclTVUZjFX26Ns+qZwaGcSNYeFccoxjz/pLJOSUaov0G0URPVETBKKC4uXmiMrN543cOK9/&#10;/oWSJ8+lF68lJqyES7vi8Fodwb4Vd/FyTeDU0XhSHlTyUJTExdsxGA2ciJ7FaDoY22jFkFQiVKXy&#10;WrQ31gD4bbseGgS/badA2KQItecKjF16CTQttMkPDX5dVfW4PgLA/ugLANVqEXMB4KRVO1h10JdV&#10;h3xZKW3BTg8mrNzJ4CnLMLGeKHZZwNezaVKlsyhKPbHCzdsasGH7Lv76L8SuqbAXFRIj9k9+s6oV&#10;ogCoJkiOul3CyXYXc4e6MHngekb2ccK2x0yWTd7AbVF/t2MziE7LJzm7hEo1Fvi6KW3+C7HPldKJ&#10;3JO/TZ2xEsPuAmHdwZy4EEjxk5dsdNsrv7WjWF99vmreigMex3n/578ol8+U1T8lt/IhAX4BBF7w&#10;FfiV0VCbRXH2PVIfJHNfzoVakF+lLKt8R5UfsKJCOq/0ZBLk72nFhdS8esXyvdvZ5HlIG9NTBdob&#10;pBN7KJ9RGZFUAgeV1fn9z7/LY1UuoYTyR2pG+zX1jbU8e1HTtOTudZXAsJK6+kLyClXwd6l0iq/l&#10;OvhVGz54+PIlOVXF3E26RUDSJbzvenI88KQopKlsPLSPKcvnM3zhFHzvBuF55ZpAqhMzVi9ktfcu&#10;TCYMo88EO1qZ6NHPzprrdwIEJAswmWRJ37k2zHZ3FsWmChu5MHzDOA2EJ6MuMW6+oyjmz7BeNIpV&#10;57cwdds8xiyahaWtNT0HW7Dm+CY2BLhq6ecnbJ7GskNrZeuI1dIR9F08nEluc3HcOR8Da2NGzJ+E&#10;jqUpRv17M27WJOavWozViKEYW5nTS14zGmCOib0V3UdYYDLeih1XD2KzyIH2ffSY4DQTE1F2beSx&#10;GsdzUEWRJthqKbFUcthBE0fQe7w1zbq34CudlrQ17cSoZRMZ6zyDgaMGo2cplrqVCkxvygTTe9gA&#10;Zi9fTDP/LRtJFAWXHexPauAVakQJFsdFk36nKRtMeshN0vwvkH79HPlhAdzcu5F7p714USY97o3L&#10;hB7dR/LViwR4HmH5xHGcP7yfS8fcOS4nZLJI3MVih50XzmOLSOaV65Yz0NyUJZaWlN0O1NbklkWH&#10;CfjiqczMoEyscGF8jGwTOLBsGcOUdVU2V0dXG/fTb6PUX2dMuuiKkutKXwFf367SuhnSWxSeqZr9&#10;lc+ocT9DBUFpBmoCRWDYS6k/pQJ1BIJaU5bYGMtuvbDqasKQdp056TiLagXAsyfJOetL7umTZB8/&#10;Rty+o6TLhf0b/0PD8w9i6S5yIzKBhPAarq28z6X18RTlPdPgp9YFv5Wb+oNacaDiBn/7lYrSF3gv&#10;DOGyXSzB4+9zY0YKN7zk5sqsIjo6VyuFqHLOKUtY/PwleQ2NWuGdR68+UKEKZ9fXk1PUiM+2KOls&#10;Yti/KobjLsmc8UqltOYDdfJet+MX6NR7BLp9HehgIgDsZtWUEeZvxafg903b7gK8JhD+uzUXMH7T&#10;1lCbtf1Oz4LWAsGm+L+mpgDYzXKEtjpEpcl33LhP1N9psb8+OO05zqytBxmzdBtW4xfRY9BYLaha&#10;2ejOWhuGjrE1XQz6017XlLTsfH75539p5SnVhMizDx+1MUAFFpXs4ZRHEJMt1jFl4EYm2q5mydyd&#10;LBi1gcU2S4mKzSYwOp17GcXczynTlsOp1SWqUJGKMVWfvxEUTT+ryfQ0HotRzxEk5Jaj6hD3sxmh&#10;qb/OBoaiAHT49ru2uB44qC0Zq5RjezsqgrkLFvIgNY3337+jvDiNtLggEpLjKFFhNE+fN6XAUhUU&#10;H9bSUF1EfXUeNVV5ZOeniR0u5Lw4lushYZodVZXf6p6+Eiv7lLrGJ1rC1KdyXh8/fyMdgFwXP/+m&#10;Wf6nr97y+OlDnr8o58XzYl6/FAfxKJ+HNZnk5ieSXVTIhat+7D94gEPuB/G9dJqYjBjCM+5y8u4x&#10;3AOPsOLAOrF7lmK9bWll2Jk+DsNwkfvv2JUr6Fr2ZtGe9YxxWYjZLDu62fel6xBzzG0GcdHvMmsO&#10;rmHKzjmsu+LKOr+trL22Hpebbqw7v53DkZ54xZ1kz2UPOhp3pZ+jNUvPrGPOXicmiMr0u32LMzfO&#10;S2e4HkunwdjvGcfSiytZemktDvtnYrtjBoNXjsN6xVi6WhvS7JtmWqF1HctedDbrwfApDizY5MzE&#10;BTPoKfDradMH66XjGb51GsO2TmL4xklsOLOdnuMs6TLQELs5Exg41Y4+4wez5fguNhx2pe+IIfS3&#10;G0onQxFJg/oyff0iTEZb0WfMEBa4rWDJoTX0GjVIixE0lb9/9W3TypzPm3+l1RWeJeq4mdugAYTv&#10;3kH2zcuEiYrL8DtPcWQwtdkPqMpOFZXnT0lMGDnBAaRev0jqlTOkXD2rKcDM0GD83bYRd9abE2tX&#10;cOPwPrLuRRB1/QqbBXYj7QZx8tBe5k+bxILZclCGD9NWc0zobkxOwE3qM9OoiA6nVIBbKQqwLCWF&#10;YhWILHBcMMya/gK5PnrdMNXTF+XXCf12HbTlcGo9cF+BWX+B2gCBX//uhvTrLspOLnA1+aGssKYG&#10;Rfl179RFU4O99I00AJrriQXWEQWoo2ywqL9uJlh1M6V/x64sN+9L6ZlT5JxXmahPknX+JLkXTpMl&#10;6jft+jVqSmoID8tiw5KT3L6VykXfGDyXhuKzPpTk5DJt8uKjCpj+u6kA6o+i/oIvZOA9MYxro+K5&#10;NSGZ88tiiblVyfEdYZzYHyY3grKAalBf7NKnpgX9DS/ey40jijCxkNiUYs6cCcfLLYpti++wd10U&#10;u9eEcnTPPWISqqh/9T3OAqLOveUCEwB27GlLG4MBtNK1+M9EyH+ApwGwu9aadxBb3FZeb2uk2WQt&#10;U4yeyhTTpAA1ABr1F1Vp15QIdaoTC13dWe9+9j8AnL5xr1ZK03LsAi2rjH7fvwH4twLsYjoUPQFh&#10;685mjJrsKCroN23iSNnfJ6KK1HI4BQNV/OiU+22sdGeyfYMPj19+pKz2BXMnbWN6n7kEBsRxNyGL&#10;e5lFZBXXaAHRKq1Ww79T2MtxK61+go3dXHpbjOPKzSgeS0cUlpKOkbkVbaQTbSPXUesOnWn2xZcs&#10;W7NGW9ZYXlfNEXExsXLtqUws1Y+eCpSekZkr9ri8gpKH9TwUoKlCRyW1DdTWV/P0cQnPHxXwpCGP&#10;wgI1DKFyYqqErXIe3wmUpTN7/PKVwLKSx0+qqW8opbAoS87zG21lUeMbVSTqvbac8tXrZzxuKOR5&#10;Yy4vHqdTVyoCIFecWFYKJWKZU7JycdntytZdGzh9/QSB8TdE9bmz++JuLsVe00I62vUy0MDyWcfW&#10;0r6jlb4+4xctYPjsGWw6dYjJe1fQb9FYbQa1h4MV9qKe/MMCcT3txubrrmzw38qmgK3sEPhdy/An&#10;uChKWyPsFXWCEzHn8Ao+z5qz25l0ZA6OBxbj5nOYCVNFzRnp8q1hGwavHcVU33k4npnPogvLGLNv&#10;JuP3LqGX2OrmvTvznUkXvmjXAuvJDvSyGcjn7VrTc6gly93WM2nJTCwEagOdHRjsMhHrvVMYvGkM&#10;g5fYstJzoyhXKwztLTQATl0zn75Th4rrcObU3ctsOOgi+xxJv9HD6D1iEDZzxtBn3BA6WfTAYfkU&#10;VhzfjLFNPw2A+mKtW3XpyOctm/N5h1Y0a/EFvYZY0Sz7xjXybweQJHb3ivjy9BsXyPS/TG6ov9hi&#10;aXf8KYi6TWlCJHlht0n1v0JGwGVt1UZ9YSGhB/dwfctqPGZN1cJi4v0ucenIAa5fO8/GDSs57X6U&#10;21euEnnnDn7X/QgOCSUrNopytfLifgpVAr+ymEgqVE5AeV6RnITf3n3YdzPAUt+AXgK7HmJ7u7Xt&#10;gEGHThgKAHt37Ua/bt217DCDBHyDBKgDDIwFgiZih3vQS0CnANi9g67WenTUx0zA11v+1kebBDGi&#10;r55xUxMwWhmYCkiNGNVBh7tbtlB05QLZov5yz4kKFODnXTwtj08T7X6JQM9oLu2NwtstiIun4zm6&#10;IgivjXc46RFISUU9qoqXSq+kmgqRef7iRy5ujOXa5CQCxydx3jaSa1vvc25fCsed73F0QzDlKlGq&#10;AoJW/lHA+fPP8lylDnuG+9ZbnD8Yh9u6y5w/dY8rZ1JxWR3A9pWB7He7Q/S9fOpffmL++r10sRiD&#10;fv9xdOg5XBRgf1T9j6Y4wKYxQKUA1fbfkyLfCgy/aSPKUFpzsclqiVxLHZUpRtUNEQWoZoF7WKHX&#10;RwAocBsyfRkLXD3Y4HGRtUfPMWfrIaas3Y3tnNVaMlWVWLWb5WgBoI1AWAAoWz1zG3R7DUe/lw1t&#10;9E0573+L3//nfwV4TYHGakJETUCoQuPHPfw4tP+KwP8DP/7XPwiOzmacw2aB4GaCw1MITcoiNr2Q&#10;LOmIap+KfRRFVffsnYBQ1RVRdTR+5V5qAQ9yK/jht3/SKGC9ERyBXo+etNXryrdiCXsPHsqKNetZ&#10;v34Zjx5Vynvz8Th7in2uuzi0Yx8lKt39L39qgK2oFzi9+Uhl43NtxcVjUZzPXr3gUb0c84pEqkru&#10;kRJ/ixM+ntp4X42o9XqxtaqwUoPY34qKXE3dvXxRRn5uAjUN9drMsoLfx19+07LQPBKFWF3VtES0&#10;vCCcovQgstOjKSgqokYUZ4PsV33mRuhtNuzfypJtzoxeNI7D/sfY7buf/iOs5Rx1pWUPfT7v2JYv&#10;O7Tj686dadXdQNTZbgZOG8uA2WNwWD+XFoYd6Dl1CPP2rSYsKYp95w+w8eoWdt7Zya6g3VxOu8Fd&#10;+Q538kIJzgvXmn9mEHcKQtkTdJhReyYz5fAC5uxYQWudDnTv3wubJWNwvrKBUYcn4hLqynz3xVjM&#10;t8Zhg6NWlOmL7m01ZfqtbkcsRlljNWo4n7VuIddGN9YdFEst36vn9MGYLBiC6ZKhmDsPp8Oo7kze&#10;5MiUrfPpbG+C9YIxTFgxm9WHtmI1w4ah80ew0WM7QYkRXAoPxGaGA6PmTqT/lOG07S2dnEknHMT+&#10;zt65ROCrx2ctvqKlYRe+7tJewPcNn7VryWffNZfroR3NanLSqc/P4mFOBo+KcqnPzaBEAKWWqhXE&#10;hooCvEFOiB+FUXcpiLhDSXwIeVFBWg7B1zX1XN66Fa8lczk4ZTz7ZztyRRTfg7tBZCXEEn7zOjcF&#10;gFHu7gS5bCf62FEy7twk2e8cBWFBVD9IoSwuQsv4Ui7gK02VXi8ujs3TxLeLzVX21kRUnKGoP0M1&#10;9idqrqeuHn0NDOhv0IPBPYwZIgAcZmgqWxMGSrMQRWjWrYem+gy0pXJd6N5eR+AnANRVrYdAz1ib&#10;/OirJyAU9aescD8DE/q17czO0Q5UXLtI5mkfzQbni+3IU6n5r58nz/cqgQKicN9sPLYGsX9jIPtW&#10;XGfPcj/2brrBxXPhPH/dVLdCqT9VtKim5gXnnSO5OzWLK2PucXpWpHQ0KfjvzuTypnQOrbxDQUE9&#10;71Va9OevxQb/zJN377RkqA/S6zi6JBhv53Bcl17mhNdtPnz6S6zXW0pLVEr2j9qNXi8qaPJSFwwG&#10;T6HbgHECn+GiAvqJ+jPTkiKoCQ8FuCb1ZyTwa4oH1F5r1zQ+2ARAeV2nl1hhAZ8aDxQItjcaqAGw&#10;e3/placpAB5j5cHTOO87ydR1e7QA6IGTFtHLdgqGgyYIAB3E4tjQXs0oS9MRJahnbkcXscL65tYM&#10;HjOFwto6LfXXC4G+KlGpxQeKenry5hdRcz/SKJb4pXQgB47eZPyEXUyZsY3w+ByC7j0gWgB4P6+M&#10;MoGTBkANgk1JEuoFhE9FSb74qHIr/qploF67eQdtO+nRTr8bn7duzYI1a6l/9opjB1wpKcmiWmxq&#10;acMj1i1eiWmbbni4+4jtrefVTz8L9OoorW+ksKZOi8t78e4HfpBzW1WaS2F6FCV5iTy4H4euri5L&#10;V61HJXxVtr7xrfweUXt1dYU8e1rCs8cCuNJUiorzaBQ1qTIJvf1BpQJ7T6n8jxqx2eXVFVRV5lFa&#10;mE5mfr6ozcfye95IZ/g72SUVpJYUs373dsyH9sPU1pIZ6xfSc3BfUbZd5Dzp821XHb7QANieL7p0&#10;4ltxWm2MDWgmN/tXbVvxdccWDJphJ3Z3F1su7eJWrFy/Z/ew++YOPCOPcD7pLGElEdzMuiUtkLDC&#10;cCILownJD+Nq8jV8ok8xce8MRu2aymzXZXI8Rf11aIu980TmnnRm7K5prPXZQK9xfRi7bgZt+3ah&#10;lVJ+3drId2tHC/2OdB9sgdmIwTTv2gldCxOWuKzGbtEELaW/ydQB0gZhMEZcx6Cuov42M3ipAwaT&#10;+mrZrue7OLNq7waW71vH0cAT7Ll0iL0XPPD0O8PIuZOwGjuMYTPH0K5vd4GgLvv9PLSJmNZ95Nxb&#10;6KMzzJi2ffTFGYkDaPElX7ZvTbO2LWlWkXKP4kRRZA/iqc5JITchgvq8XCrz8qgtyqE8IYqEs8d5&#10;cEUU0IlDpPmfpTI1njJRgO+ePSP26mUCpKfZO2s6S8W2ViTeI+NuIKG+3rgtWcBEs54s6t+P/Y5T&#10;8dmyirTgq9w6soNc/2s8vJ9G2b1ISiNDNQCqAOSE69eZYGGJpai8Xrr6AkBRcO0FgGJd1FrgXiLv&#10;+/cw1OA3TJTfcEMT7Ix7ao8VCC27Gsp7uotV1qObgM+gfRet9RTwmYvlVZMfFl2NBYhqEsRYe2zZ&#10;VSAoIOzdpRvTBKwpB/aQJ783W6xwwcUz5PhdJOfmJUquXCF2ixd3vCOJDCzl0KYgoqOKOekVypVL&#10;yYRFPNAW2KtlcQqAar3whx//INQ7A99JIXgvCCbl9kNuHE4j1quc4ENFHF0XRlHhYz7+JNZIrNxz&#10;AWB+UZU8fkt2XiPeS6M5uyyOvUv9OLj/qlYT4+ff/+D7X37h5feqSppAVtTKCMeVAsDJGAwaT0fT&#10;YSL3xcKKpVWB0P83AL8Ry6se/5/XjJqUoRofFIvcUs0IiwpUq0DadFfrgAdpsYGqPsjIBRu0wOfV&#10;h8+wcKen9N77GLV4C5bj5tFTANhj4Di6mNvSwXSIVkmuqZbwUM0K6/aypYeV2LDhk1m1Y7+W7lwF&#10;E6sxQDUWp2zjQ/n9pY3PqJPfXvPkHdtcruDkdJ4BQ5ewZrsHdxOziUjNIzGnlPyqBvncJ20csO65&#10;AuAbHj57Ta1q0pGo/eYWlzF4qHyfTvpa7F/zdh04fOo0v/7X/+LjfoxLly7xXM7RYwHwUbcjdG/W&#10;gR7Nu3Lcy5eL/jeJiI0nMSOLpOxcUWFv+PH3f2g2d+ceuT4KC6isf0R6UQmOTs5Mmr0Aj9Nnya99&#10;yEN5b8Pz51RWCfAe5fL0kYiL6mRqylJJTVHB9Y28EcBmioPy9D2jJXKoe/6CJ88bqKopJa+yRisL&#10;Wt7YqIU7ldbXs3HfLuYuXcTAkcPpPVKOqbkRqlra1+3aCgD1aCEA/LpTe75q346vOnbkqzaidlQd&#10;XTXe9fXn2M+fwP6Q47jc2cfRsON43TjO9mOb8Aw9wp6be1jnu4HdfnsEhOe4kSHCJdOPGw+u4yeq&#10;0C/Nn2vp/sw75oTNljGM3zBTACjA/bqFqM9OWgEilc+vdbd2TFw+ja5DjWjW6WvamurS3lyfL3Vb&#10;0cakqzzvhvEIcSamXbQ8f4tdVjF+2Uw6mHXl8/bfCMCb87Vxe4zH9teSTVjOsqbfvOGMXzeTbV4C&#10;7kPbWX94M9cSA1jntZVp2+Yz2NGeITNG4rhlMdM3LUR/eE+s59vjEXYS62VjaG2lg/74nlgutabH&#10;9N6Yzx2G6ZTB9J1sQ2tRps0KooMFWP5UpKj09PfIjQ2jMCZMq6dRlJpAoQAw/tJJikKDRBmGkXX3&#10;GrXpKk4wi/rifHJiwok57UWo+yGWDexP0qmTFItcj7h4knNH9rF/2XKu7NtLZvgdiu8nUHI/ngxR&#10;lCoPYGViMpX3oigVBahiAWtzsrgq9ne4noHY3O6Y6nfFVEeP7qL+FACNRP317t6dQUbG2Jj0wt6w&#10;J/YCvxHGJoyW56NMzTUrqwBorNNNLLNSgLryWYGp2F0zAV4vscLKDvcR22su8OtjYES/rqIEuwoc&#10;RSUOlAvnwoKFVAVcJfvKWa1KXZ7fBXL9rlF04xqZx32IP+9P1K0SPHffoaz2JT/8/i8+/KSg9Cev&#10;RNWosR0FQJWwU4WzPH/xE7mJDTx5+FEUwQ9yPFKJ9i0n4nQRJ9yiqXn4QlsB8lZlLfn5L6JvJpIU&#10;kS7K4B2n1sRwwTmBfUv82bPrAi/lxv74w2+8EYusgqZ/+O0PsV3vGDVnFYZDp9JjyETaGQ6iRfu/&#10;4/zUcreOTYpPhbw0KcD/Ew+o7PDX33Xjm+8M+FZaCwGiSpzaSs+clt36aJmgdQVqPYdNlovbRazv&#10;WbEip7T4v3Gr3Bg2Zy39xssNYD9VqyHcSRVRMh5Iux79tSQKCoZqTFDVE1GJV4dMXcboOSu4Jtb0&#10;/c9/8OiVqhmsbONHGsQ6lqtaG09ekVfxDBfXm6xYfo3+Q5zY5X5Zs7934tKISS8gv/oxGcWV5JTW&#10;iKX8QVOAyg7XPH0liu6JNrt73OsUHaUT7NhRj9YduqAn10hUSjof//wHD9Ky6Gvci2OeXlqYSsr9&#10;LCap4lA6FvQ26s/smQtYKaru6q3b7DxyhJC4eK1K2/Z9B5i+aDHP5dircJf8hw3EZmRrCRMiUlJJ&#10;yMymSJzRg/xCGp8/4XF9MXXlyVTkhFKYGsC9SH9yCkUVyrXhe+YCdqPHkF5czKNnjZSLTY4JvU6G&#10;gPGRHI+yhsf4h0fz+sef2CkAnDBtApMXOWJqPYAWujp06GEkAGxHS51O0kmZ0laU4OfffivnuCOf&#10;f9VCfnNHefwd/SdZcyT2JLtDDnMs1ofz9y9z6NJR3Hx3MWv7PEwcLOkyzJCNZzdxJsWXU4k+HI9y&#10;xyNClGHyWbad24rrNTfmeCxi+PYxzNizCDvH8TQXu93s26/F1trI//uKgaMHM3XTHJrpNue7Hp0F&#10;xC3oaNGNNmJLuw7oLYq0Kx3Ne9DHbrA4BRFGW1YydfU8UYRqP1/QrOUXGNj0YcwqRzxun6Fj/66Y&#10;j7Ninssypi6fg9GAXkxaOZMFu5yxnDyY8SumsXj3CoYsGMHsQ07MFvs989A8DoceZqXvWrqN7U2r&#10;fjp0d7TEZLElVmttmOrthO3OadhtmiaAtaOZShlfk/1AFKCagIilriSDzJCrBO/bKvY0VFRgFjVZ&#10;qTTk5dBYUsjDbLGtUWKDQ25RGh/LnSMHCXDZROBeV3ZOGsdFZyeSL5yiRGCaExtBRsB18sMCKUmO&#10;pvZBgpYAoVoeF6sVICnxlN8LpTTsrhYKU5WdieuchfTrKEpPINhL1JxJFz1t4sNQJL0CYt/uov6M&#10;TLE16sVIw16MNjbDwaSpjZamxgP7CASNtUBoNQ6op60O6SUKUO3PTE9OgICuj0BPBUer2WPV1GfU&#10;JElvsdwbBg+h9Pol8q8r63uBfL/LFAT6UyKt8MJZ7h/35cyGSwSdT6egtFFTb+/lhtDyzUlrSpf1&#10;sxby8U5ef/+zyk33D37+6w8aG95y7WAKsX7lxASWEX4znzcffuXVx+/lM6rc5b+IOZXEBddrNDz7&#10;yEXXJM4uuceOeZdwczuvve/jD79qqd1VMoYf1WqQ1+9FAa6g+1BRYYMn8p1Bf1F2pv/JBvPvpsYC&#10;lepTsYFqBYiK/1MhMN+06c7XrbvxdSuxUqIQ1cxxK11Rj39nglGJEtQa36lr3NjgeZHlB32ZL1Z4&#10;9LJtWE1eTN8xs7Uawl2tHOhoNpy2AhAVQK3iCVUtkU6mQ7VldqreiIojnLZih1jR7WLtKrXgaKXa&#10;VK5DFdZS9eylqMCXVD/+wHHvCDyOx2M3agO7Dl8kRaxvoCoClVWspdifPMOJxNQcbfZcwU+lC6t4&#10;9EQLa3mQX8b4cVNo9W1rOosb+OrbVuw5fEyr4vZEQFZVVY9pF312bnPljSj2tLJKfG8EsmO3O2tW&#10;buLGFT8uXQvAPzSCMdOnY9Z/ANNmzaWdXFPb9x4UFYl89+/FGr+k9skzLdTpl7/+oam5jTt3cz87&#10;T0vJVddQT3V5MaV56WQnRnAvOoKqxucaJJ2XraLfgKFEptwnISmRDUvmsH6VE6U1D/konamy1EfP&#10;nmPP0YO47tyGk/xtqtNcWul3EYXeVcCny5dt28pjHbG530ln1lFTZV990wqViEHNeA6dNhqPEB98&#10;43w4e/8iWy7uZM5OJ6avm8tWTxeBy1IM7fvJuZyCf5YfngK+A+EH2Hl3J4ciD+IR6c7aU+vYeGEb&#10;M44uwN51IpP3zcXZYxM9rfvLNdWB/sOH8Z1Y79UHNmjlOXUH96S1fjua67ellZmoQIvuNGsvavTb&#10;L7GfNJHyx0+5FHSHVW7bcNzgRCtRkVp4Sptv5T2fMWzSCA77ezPNbRGrfbdrq2s6GnWj2ZfNGDzV&#10;HuejG8R9zGHgVGuWeqxlgqsj047MY/Hllaz1X8/ekN2sOLuKxR6rWOm1iZFu0+g2r7dWm8TBdTqt&#10;bXVpM0r4ssSWZrm3A7Q1uQ9zM6lVK0DKHlCWFM5d6XEqxJ42iA1uzM/R0skXR9/R0mPlioIriQvW&#10;xgqjzp8m8PA+7l0+x4O7ASRcOacVO2osydfCWcrlcXVGMtVZaRQnK7sdQ35MqAAwlqq4GLIvCiz9&#10;VfhNEhmh4UyzGkrPTjoCLz2M1PpeeWykq6upPwVAKwGctcDPVuzuKAHgGGNzxpn0ZoyRgqA5Qw2N&#10;6dfDFFOBWw+5wHuIhVZB0ypW0EyFy4jiU6qvt3osTYFPvWYu+zVXjwWCI/V0iTywm9JAgfe18wLA&#10;KxTLb1MF2/POnCT/1CkS9l7itOtlCovrtJnN959+5KMC3t8QVMlS3wjQXskNrpSgaqq62bOXPxBw&#10;Ko385FfERVWRk1vD97/Kxf5BQCn7+PWPfxG/P4kzs86KfXrPpUNJeC2PYsuiM7juEgDKTaVA+fZ7&#10;VX3uV37+40+KahsZOGEBBgJAgwHjtRCYbwRsCnSt1SSIgO7fik8DoFJ+8lpzaS20pAimGgC/aa0A&#10;qGaHxSIrAHZV+QIH0cVsmCjASUxfu5tVh0+zfP9JZqw/wKAZS7EY21RGUwFQwbejwPI7g3601maR&#10;+4oS6K8FROua2YpNmo7d3DUs3HqEpVsOsmWPOyoxghbOohTg23dazY2ihudUPXlLyL0i7tx7yOKV&#10;PvjdSSE5t4Sbocmk5VexcZsHbdv25uyV21reRZU8VYWqlNQ9Jqu0mqCwGHrIOW3Xsh36XbrSqlU7&#10;UVCz5P991KrR5eYW0bV9J3xOn+b7v/7JUbGis9av40JYCD5yji+e8SEqPkYAdEa+vwlfiNL6pmMn&#10;UbQmbPdw591vKnPPJzmvH6Wjk05JOrkffv2VqqdPya2p1cYfax4/o16A/lAAWS3fK7+ojLScQrG0&#10;j2mU36oUpq5ud5w3bOLHv/4SyB8Sy53JD9JZ5pRXEnI/Ge8bl+g3tB/bXTezzc2FXoP6y7lth46J&#10;dF5idb9o3Vqet+Hz5t/w+ZcCEA18TbFuA0YN48hNL66KlT0Zc5KVnuvobmeG1SRbtoqldPFyZcis&#10;UXSz60sPuz4c8D8siu886y5tYvEpZ/aFHWBX0C4OiG0+FHxYGwMcsXMCY/dMZ6H7avqOlnOtJiUH&#10;WzFu0VSGzXZAd6CJAM+Az9p8SUv99rTsoUt3qz6MnTGVzz//guNnzvHTv/6XFz/8TEZFGXYzpzJ2&#10;7mxWbtksv8mISXPmci8znTWHttJhmAHmswdjPNoKfXNVzqGzuAwL5rktY9SSiViMH8T8I84sObWa&#10;WT6LWHl9NetvrmVLwGZ2h7pxMs6XTRddGe46GeMF/eg4qhudRxuhO8mcvitGMmDzBLHAUcE8Ksii&#10;NCGOi3KAw095UJYQzsOMFOofqOQEgSRfPU1m4BXyw4PEHodQdT+K7BsXKYwKpUKscviVSzwvKaE6&#10;L0NsXjkvaip4XlrIE4Hg0+oynsrzpxWlvK6t4llpMQ35GVRniuoME0vt40n+1XPUPUjmhrsng5R6&#10;E9XXXSk/tdZXAGYkPZ2Jnr4Aqzv9RfYPEwU4QuzvaAGhgt8E0z7aVgFwmLGpqDtDegoA1WqQHqLo&#10;VFIEDXLaBImhNktsJs9V0yDYXQHQUP7eAwu5aXq2b8+BKZOo/A8ARQ3euELexTMCQF8KTnlTcvIc&#10;QbtPkJmUyY9iqTTAiYVtmgFusr8q6v+VgE0pwiZbrCD4B/F3ywk5m8/ZI/d4JErnJ1EO6nMff/2d&#10;hrKXBDlc47bdFZ7VvuXy+SQunkjj2OFbbN3urU2WqH0p+KkUXb/JzRsvltDUZiom9o50G6QAaNk0&#10;u6vi+/4f8KmtgqGyxgqAKi9giy6m8n6xwK270lxt1aRIJxMtMLpzr6ZxPJMh4wUQe1l/5CwLtxxm&#10;1NwNWIyaRZ/RjvQeNZNedtMwGDiO9iZD5MLvI/vtpUHwu+5WmgJUNtpUIDnOaRsr95xi08GzLNm0&#10;lytBUdrsrQqJaXj3QSuUVNTwVED4jvDUMi6EFOFxIZaaZ59IEVUXGp/Jnag0Bg2bg0GP0Ywav1ir&#10;VKZmSpX9TSuuIiGniF0HjtKuXWc6fNcBvfZ6tBBVtHLNWl6+f09ZXQNVtQ1MmSi2Xm7My1ev08e8&#10;r3YjevhdJbOokCBR+y77XLCfMoF+trbyW/Rp9tnnjF40B9cz3kSmJvP9T2/58OGlnF+VyOFnLU1a&#10;/StRsE8atbKZKrv36w9veflOZZZ5QYmovjKBX2XjE16KZU7PLcSoV18Bnwe//QueqQkhOQZqciS5&#10;oJA1R/bQZ+QQTPuacsR9P+s2rqODmvAQAH7buSMdDQ1ppZaF9rWk2TdN6fetx41m3NwZrN65Ef/k&#10;29zNvcvV1CvME9tq5WgrHVV/etoMZOXhzbj67KbPOGv0h8l5MtNn6d7VBGTfwcKxP1N2zWLNhQ2i&#10;pvZx+O5hUYeBrL/igp3LWCbud2T2AWdGL54myt4YB6dpLPfZxPjNszESO61n24e2vXvwWdtWHJYO&#10;JLmwiNe//obP5at4X7zMO7nOH8l5fvvLH5y/GcCduHvEivubs24VR89f4Pt//g/hD+7T1lyPLw1b&#10;YTjckt1ex+lubiHA/xa3M4e5KYxy9RFlfGM/K69tYcn1tawP2MjWO5vZfnsbByL2clas/PYLrhjM&#10;6M3kQ3OZdWwpNtsmYb1tMjY7HbHd40izytREbVlbVmQkx9bJAfByx2vZEu7uciE36JoWDlMY5k/e&#10;rcvkBV2lJjWBiqQYSu6FUZvzgMATx8mNjRbYFYvNvUe1qMgGkfvl8p4agVp11n2q0+MpFatbEhdG&#10;TXoSxffCBbj3xP5GUx4SSGXYHR7GxeMyfzEmKqOLCmQW9abi+BQMjUX99RT1ZyGAGtjDWOxvTw14&#10;Y0X1jevZm3EKgKYCQHlsbahi+wRu+kbyGRUT2E1gaICF2F5LA2MBXhMIFRDNBJS9ZZ99uisgdse8&#10;q4FYbBPMRHk6mhiTdfwohf6i8q6KDVbt8lkKRBnkCgQLz5/hgY8vGWHRfBIYqXW5CmJvBHgv5UJW&#10;kFIWSKtG9vd4oGo/qpTlZW+46ZOKx8rb+HlEUZr/UKv+pmqqhB5JJLj7ZaKsblCR95jopDLuRhaQ&#10;mVuN2x4f3v0NwKYJlp/5Uy6WC34h6PYbjcmIWXQXq9pWFNg3rQ34WqytAmDzdv9n7K/JAhvTXIFR&#10;IKhCXVrrm8tN1YOvWujyjdhgbTKks4k2DqgCoTuaDsFwgANTnF1Ys88XxzW7GTZ1OVZj59LXYRYW&#10;Do70sp9O1/5jaC/vVUvoWuooG22mAVAFROv1ttdqDi/a4YGL9w1W7zvJ2v3ezFuzg6wSUUyimOue&#10;vxbQvaJElFOFWNWEnFqOX0/gflGdZpXzqh5x5kYIBz0v0814NMZmkzHtM4bolDzKBYDRxdVcirpP&#10;WHImA4cM5+uvWtKhbSd02+vS8suWYm2d+f77jzS+ekNgcChzFi5g9sL5zJw5Czv7UTht2MCpm/6E&#10;JyaTkp3Lso1r6NbLVOzvQPR69cKkf38GjBmlJSF49f33ArbHvH5bLxb8hTZZ0fj0BX4BN9nrcYz7&#10;eYViY38VOL7ixas63rx5SnX9I1F+ArecXM7d8NdW/lwPDudi4F1++u2fWsJWFUGgCqar8cWDF72Z&#10;v2kpoyePYt9+Vxzkf7cVMfB56xaihPpjNsyab79rRwfD7kxbt5TpmxdxKMiLi8k3uJR4jctJFzkR&#10;foIFB5ZiMKYPVtNGkVZRzolbNxg0154NYmNt507AwKYvXQf1ou+4wQKziXzZvQWL9znjdHw5W25s&#10;wfeeKOK4KzjuW8hoN+k09s9iziFnxq6aztjV01l8fA2zvZbisHc6ttsmYrNqEkZD+tHZyJjgxBQ+&#10;/fO/Rd2/19bIPygu1bbPpCNSK4Eio2K4dPUyYUkJRKemsmrrNgoq5X4QOE6UzuY7g05cDgum5t1b&#10;roWGyvm/Tmjmfe4mxjNy+jgW71/B1F3zmOvpxMqL69geuJ01Z9dphZ+ORR1jwWFxKcttWH1zGxM9&#10;5zHIZTzTTqzA4fBipngv5/8D35F20WX+FuoAAAAASUVORK5CYII="/>
  <p:tag name="ISPRING_PRESENTERDATA_1" val="Tmd1eeG7hW4gVGjhu4sgVGhhbmggSG9h|R2nDoW8gdmnDqm4=|dGhhbmhob2EwODgxQGdtYWlsLmNvbQ==||ezZDN0U3QUI3LURFOUUtNERDQS1CMzNBLTJDQUJEM0I0Njk3MX0=||SVNQUklOR19QUkVTRU5URVJfUEhPVE9fMQ==|MA==|||MDk4NC40MDYuMTgy"/>
  <p:tag name="ISPRING_PRESENTER_PHOTO_2" val="png|iVBORw0KGgoAAAANSUhEUgAAAPAAAAFACAYAAACC6PFTAAAAAXNSR0IArs4c6QAAAARnQU1BAACx&#10;jwv8YQUAAAAJcEhZcwAADsMAAA7DAcdvqGQAAP+lSURBVHhe1P1nd2PZmSUMxh+db9OzZk31dJdK&#10;LqXMVEZmRGR4H0HvPUF47733hgRAeAIEYQgQ9Cbcfve5VJZUUvas6lctqSbWOgsMEri495xnP3vv&#10;Y+8kUi0cn3/B+c0n5Ms1hGJFPH4yDZcrhutroFDYw+vXc1hYkGN+fgsmkw/Pn0/CYPCgUunCH0rA&#10;bPcjlz9AOFpHYbcPpzuNeGwXN/z8znYTiXgZBwcnsDqjcLhy6PaucXTcw/FFBvsDL1w+G+LRGs7P&#10;PuP4+AqyTSt2cl3sNU6QSpbx6ROwvVNCtdpBr3eGjQ0t4vE8dnbqsNuDuLwETk4+4ejoCvl8A+tr&#10;anhcUQQDcfz+qz9gc1OBsbFxmLRG/HjvEbQaE/b2ujDb/Hj1apLP6oFGq4BKvcFnvuAzmrCwtASn&#10;M4j2/jGWFw2o14+w3znEcPgB2WwGu1U7hqMQpiZfQyE38H1d3l+VpYLsThJWjxo7xTgUinU06lVs&#10;rKzBpHdAr7diZWUZxd0s+oM9xOJuWGxKFhUCQTeePnkOhUoFk0uNcMaOnUYIvdMa6gcVDIYn2FLI&#10;8btv/g16kwK+gJvXOMTo5ATJdArNdgulcol/M8LhdkGlUiKXzSLk9cNuMWFO/h4bJhmcsQReTM4j&#10;sp3HinkJG84Z7LRicHiMWF1eQdKbgmpyC/f+7bdYmRqDRa2Gmfe+pXHj+PojWod16O0yqHSrSOQj&#10;aJ82ENv1wBhchz2+gi3bLFS8VrK6g8OrSwQS2wglC2j2G8jspmBxOaG3uDA6+8TYu0F/dI7ByQ2O&#10;Tj/i6OyKv7/EyenVX5eTj/8Fy/XP3+vPlZ/9/N9W7lgdSRyOPuDs6jPa/SMkMlUYTEHMzmxKID4+&#10;vsHamhY2WwhGowdqtQMvX05jYV6OVKqMcn0fBqsb1fqQYC7x/wPI5DbUqj0Gbh/h8Da/6AMDqwOj&#10;PYD1LQta7RMGXZcNlsaIIE6m4gj48hKAu90TGA1BDA4/4OT4I/z+FEF7Cj/BmMtV+fdT9PunWFtV&#10;Qy43IhTKSImGcYJGow+vN45YNAer2YuLixsmAxUeP36OUDCCrTUZpidmYOP9RqMZ+IJJJqdpaAns&#10;V6+f8Tuc+PLlI0FYw+TULJ8/zPvPYGZmCfsH+6ybFJPPOUsH/aMU2h0f62YBPm+E1+MzBPwolQqI&#10;xPyIpgOIxP2soxjqlSpmxqcxMz2LrS0ZavUidgpRtA7yMFu3oFSL65f5LD48fvQURoItV4nDnzAh&#10;U/axhBDh9bK5Ah49foQXbx6iUErD7hR12UKaIN0p5NHpduHz+6E16mH3urGpVCCeYIJlQtJqNSjv&#10;V9Dge3RWH1a3jDDYvQhmwrAGzcjtpmEy6rA0PY+X9x/j4bdfY2t1GlaTHHarAcEwE2IqhZ16AWa3&#10;DiaHHharFe1hD81RC66YDaaACsua91g3zcIQNiBRTSOaz/A5MshXmlAaFNgu56Bhgqm1Oji9/EKw&#10;3mB0fi29HklF/Pwzwf93AsDfXv7JAHa4E4inywTTDViPSGZryO+2yBB7ePpsEnKFBTZ7GMsETGOv&#10;jzmy8MtXMwSpGTNzMujNTkSTOxiMbmB3ZVCq9aDQWGGy+BjI/D1ZcUQAHxCYCQagUmdBPLVNBu6i&#10;N8ji6LyEzuEAwVAR1x+AYmmfQCrgkvdydvEFUTKt0x3GhkyD3E4V55efcHH1hcxzTgZKYH1Tg+x2&#10;BWeXH6W/KzW8X5sP1TITi96OTDqP+/cewk2W1at0kG3I0Wp2yU5GvBtfgE7nhFKuw/MXT8mOKiaD&#10;KxyfnGFucRU6gx06owljM0/QOc4glvWid3iM/mGP4E2hVgtgbm4Ku7tVaDRk3HwWue0k3F4H/OEA&#10;VtdWcchnM+nNePfqLRxOExIpP+uihEo9iuZBAmr9PDK5AHZL21CqFLh37z4Uajl6J024Ilpo7SuQ&#10;6eahtaqwpdTi8fNnsHtM6AwICKqGeDrJ9tpl3TsJXANsfFXoNFjXqaB32uCLhmGxWwk2G+rVLmzm&#10;EMbeLUOncVCJmBEMxqFSmjD+Zg6Pv3+Ce7/9FhNvH0FuGIPSPA2jewNGpxo2vwWlbhruuAGeiBMr&#10;GwoUdlroDS+YXNLQMuloLFr44z7km2lMq9/AEFRDwft2R6O4+PQFsUwScq0aJrsLO6UGtotNJvwO&#10;Do/PcEIZNbq4wJDsK1j4mAE/+rNydMK/M0b/6xUmnL+41/91+bnP/23lzvKGGjKlBdFESZI0bUrU&#10;cCyPqxvA40vi628eY3pmA4tLSjjJyEq1HU+eTZA1ywzWBt6OzyEQyWJw/AEbcgucvigltQvl2j6O&#10;mVEF4PY7QwyPL1FpduCl5FZqDJSiA2YlSmLKyMHRBaWwkIB96Tt38m1cffgifabR7EGttTJhGPje&#10;M5xefCb4r/n6SQK82erF0oocap1NArIAe4ngLWzXEAmn4LB5qCYW8O7dGIz83rnpBVTJBg5HAFOz&#10;a/C4kwS1lqwdw+LiPBXHGUH8CTKFGlv8zo2tLUwvP8bewIZozoCD3gEVwAHK1RhVA6X2/Cyl/DYs&#10;FgOZdZeMF+C9yBng67yfLCV9DovzM/B7HGhTBu/t51kfO7j80GRdbBFwa6jvZcnUSWwyuYyPj+P9&#10;xGuE0m7Mb77Fguw1VlXTCBH4kzOLvOdZxDMhFKs5GCx65Ao7cPt9WFhegsvrwdrmhsS+Wzq19BpN&#10;xOH1ebEl28LThy/x+998jW+++j1++O4u7t+9hycPn+H+d4/x4LvnmGNCW5ubgc48B01gHArnJMy8&#10;R41rAwlK5OyeC8X9OFL5NJZWVaiUerQARSkp5wpVDE8vcHHzGc3hHqY1z+HbZpJwGZAtM8HefEEw&#10;lsKGQgt3IMr7b6G610O+1ITV7UE4FcLBsE1bxUBn3JyQiU/IKKIcHp2h2x+RCH4+iP+55Z8MYLPd&#10;jUkG8uKqAd7ADkrMiFF6lmPK6tHoI9LpCj2nngBYgFJphdUaxNj7Jb4GcHUFsoIJ8ytK+tsYFlaV&#10;WJPLEU5EccYGOGPlH59cUNoNyKYfmHUPGGwpaMh6dlsQ15S9Aiz9/hV9qwUmsx0ymRF+3w5Z6oAA&#10;Pyco9gm2ID1vkaAncE8/4ZR+V7yK7/d5E0gkKB8PjuDzJRBhMrlh8tlvDumfyd4OHz2tDffv/4hZ&#10;yucH9MAup58y2ovVDQ1WV/TIpqv4wACbmycbpncg/gXDYbx/t4ilpQ16vymU2xqEc5tMcHUcDhh4&#10;+Sj8bifkW3ImsjTZ1UwP66SUjbFOlqG36phwWkx+ryiNLSjkQ2TuAyanJD1ygMkqQ/adIQtT8icd&#10;SCbJWlOL9MxbePj0O6itm0jtemEPyqGyrFB6pplE16lENtk+XhToJd1eO8JkWJlcxt9vUI1sYHpu&#10;FnML87QSXhzst2HRGfDwux/wh1//Fi9e3cWmYowAnYfdrYDRrIbXb6CSMZH9ldiUb1I9zZNlN6AO&#10;TGPDPIlV7QSls5ZqYA2pig/ZSgYOnx+zVCjbO3mqpTDsrOOz8w+4pDI6PfmMaCaOF6v3oXTL4aWF&#10;2KMFyuR7WGaiPOiNyLoHBPsNGBKS6stXytjUMgGFzegdj8i2lNIEbfugz7qm3Tq+YBzRF/+MhPzn&#10;l5+R0P9AC3DniCA5vfooseeL1wv0sz6kspS13TOyJ9DaH+H0/DPWCeLXr2cIZh3lpxXz8/RytS7Z&#10;1EbGDTHzG7CyqaXPdcLh8SFBWS0ebr89wGBwilMCunVwhliiTJDlMTmxDpc9QRDSe7eP6WkNcJM9&#10;HZTrdXrnaDyOg04fBweHlHkJxGLbBDqlFhte+PLT048SgJPJXalDTXjnzsEJ35fn+85xw7/tNTr0&#10;sw2yW4b+3YgF+tonDx5DrdJTOlswPrWExYUtdDtHDLwzPpcKb9+OkVELqNbqZMNlsrIMTo8Bx5fb&#10;iGTl6I8KBGaZnj+NIt+nIlPnCxkCYAM6vRypdIRgWkU8GeLvVvH6zffY30/Sy29htxymVKan77cI&#10;unnW3TTtB1mUgE4mU3jzepLy347nL5/Qoy7BE7JiWTZF6xFg8svyM0p+Rk2FFGQbJZnwLNiUKQns&#10;NUpkOz14gIwYRbmwi0Iii+nXr/Htr36Lxck5eBx8r/4tZKYX8Kc3KYk3obPIqSosCKb1mFp4j+nF&#10;McxtvYYrpYDOv4ENwyrytRy2S2EE4lp6WiYnk5YSmIyu1MHl80Ch1aLcaOFwNMIBE1tn0IUjaMXk&#10;+hvIDDL6ZR8l8SfaAi92dg+QLbTgYNLNl1voCmalFSrvNQn6EJnYRBIJse4PGDeHrKdjkogIftHe&#10;H/4qeP8rlFMRiwLELOL1gsnnjArxHwbg+ZV1Zsdd7BEoT16M4+nLaQSjO0jlqqg1B5Q4bf5thLOr&#10;T5S5ATLZCzx6+BpPn7yDRm2FzUl/KjfBF8piflkJFxn29PwT6rU+JWyefvOIbPxRYmPRSxwMZqTe&#10;Y5uNHpEyrFDcZWN1JJbXab3I0YN/YGYeHp3jaHQuZWA/JVcwGOPvBICFR73tpbzkPRULe2QtKz2o&#10;E+lUhfK4h3CICoIV29rvMosfoNao0r/XkPAH8eSH+1hZWIHJaMMC2TWeSGKPfzs42Ecw4KennZFk&#10;7H6rA4vZhQlahHA4xO/r0deqGKQhdEch1FsiqcQpoZfg8zthsWlgtRnoo40I0ZtrFSpMjb9FrZLk&#10;Pbphtkyhui+sCoOU0nZ1bQ6RpBqbytdk7QhZOoCXL95hO1eiOnDh2dNX0OuMfG6hPqJkcrbNs8dU&#10;CWJEYAUry1uIM1mtiDqnQrlkfXyk/NzNpKCnP330uz9g7MUDWAlyXyBOSe6nJ51HomZAsmLGumqS&#10;SSAGBdndyOSiM25hdXMOE8svsaSfgsKjQGN0gM7pCL5YAMGsH6481UzQBS8Tqpx1bnGFkaB0Lre7&#10;CJB1VXY59EwM9pCaVkvG5LKFYrEBN63X6qoWFmeSEtpBhVZkQmrCYHMjsV2g9xX9L2IE4hIRWqw0&#10;ldPZ2Wecn3/h734+cP+rlDPe36m4R5bL4084a56iV+4SA7QBPwH3p/Izn/9by52ldRlmKIcUWpME&#10;2jWZAc9ezcBEiesPZxGO78DiCLOCv1DWjrBARpqeWcWvf/MdpqZXCOAIJmbWpfeIojV66FmuyM59&#10;slRX8jLnl2RNPsAZgR0KZxCJ5mBjMggEU5ArtWTbNNnKRrmqJuDI+GeU7wTpQXdIf3jA96cIkoj0&#10;/58qRroeNdg+pbNsywSjycfv6+GCqiEYSlPWMRnslNDuHKJCNlVrVRh0uzCoNHjx5AXMJgdUSiMZ&#10;sUQZf87PnUk9yDq9Gi63nSAeQy5XwNzsMqW5h2zQQCJjR6Xhx34vzmsm6S19mJqa5ndr6L2NZMJp&#10;Buo6FFtaPHzwgMGbZQKqUzb7oTVQLnfCyOUDWFtbhJXBntvVIZHVYjjaI/srMD+3QutygV5niMeP&#10;nmNjfZPX2KVdMZHJn0vvSafS9LNyxFknXz4D1VIdyXAMuXgSDp0Wz+5+h+9/9WtoZYtIxqx8RqVU&#10;N+VmBcPPOeTbJhjcM2T4Cda/Hxu6NXhiZhgtCrbFEsYXXmDVOgdr3gxPyY01+xJWTJMwxSivKbvd&#10;ZP+VNbnUJ5HY2UV7eIYjyucT+pZEPgVP3AmjQ88YmYOFasxodkqjGKFQAalMA53+JYZkqdPLDySI&#10;LmQaA+tzKHVCHjFp97tHtD99tjEDlOX45MN/6XJEZTBkOea9Xg4/oJ9uopWo4JSxKWL0P5Sf+fzf&#10;Wu68p6y0uf2wugIwWv1Sr6Le7MPj55PSa6tzjHi6BE8gjY9fhOfVY2lVjqnZFTx49IKye5rMq5JY&#10;WIB+aU1DGZTDXmuE0dkFH5Ay6OxM6tAanVwhs12Gxx/DuoyeMpahB+xBpmCDz8rY2H428DGTBTMb&#10;G/iY4O+RgUMMVpuTQVhrSb/7qVPg9udr3pORAHFQog8wPL6inDuG2kB/u6HkvRBowSiK5SKSiTia&#10;9T28e/0eq4sbkNGz7xaLBC/v8fiQFTJgMlgjoDoEmI7e20GpbYTBqKclCFAWu9DtF8lcHrJ7id47&#10;genpaYmBS5Us36fCixev8eTxSyoMK1m/wt9nGLg+Ssg5FEsRemsXk5eRgNegsudBYz/EutphIpiA&#10;Qq7DkHbjoN2nH57H06fPaVXm+R0TZOxFxMMRpGIJVHZLqFcqSPP7j4c9bJLNZ8ffYH1uGqrlRWg3&#10;12hTTKxnOa3PqtThmC8XkNg1wOSbgdG5QMszA4POhFwxT0/M9lufhcm0iemFl1izzOGd/iWebHyP&#10;1/L7mDU+gyG2CqNXDyfVw/jYNFbWtxDK8F7abZywrbpHxyjVG1ijj347MQUrE2g4EaNXnoMvGJeG&#10;Di9pa87OCdTRNZn1Glf0v8FYGv5ogu12ziTJ5M32OxcJnLL5/x/KgHHdJ6mMeM9XI3r3TAuDnX2c&#10;EMD/sQPr79SJpWSAbqn1zIJHzIh9bCrM6ByeSWB88mIKMwtyesAENHo3ypU2vVxcGjsV8lf00r56&#10;O4cHj99hmp5YY3BDqXXA7mSDNY/JvscYHO8TuLcy+vDwgn5wKE2+cLuj2NzUUR5u81WPmSkZhsMr&#10;AoSynaBq7felzour60+UwJS3oTj2mgeSl+6QiW9liWD3D9jYVMJgshOAl9Ln9jv7BH6TbGqlJCZr&#10;eKIE5RESqQTvnzJ5Zh7ff/0D9FsG7GS2cX1zSa81xMXFGSWwFsXdDIATDIYdyj835f0avW2UQLWi&#10;3sgTmCU0W3VUKru8/jR/V2ISGPB7+H2zi9je3mVADnF0ckiPG6Qq2YJcvUIw5/is65LHttosZEA7&#10;7C4CIWrB2Nh7aNUmCcCp5DbslJc//viInvwNtrY2UCjkEPYG0GYC2q/X8PjB91BtrqLezCGadjDh&#10;KBENO6FXb5KlIyhUEpS4VAOUsoViBfvdGlk4h2wxDLNdgbXVBYwOj+mZc5iZneXn1uD3aLG6PoG3&#10;S0/xZPU7LFrfYlzxBDL7MiKFEGL0qR63Exurm7QMNug9RgSSPsZNGa1ui9+lwvjUDDy+IJLpDOaW&#10;3kGmnIFKK6O6qeHy8hpnpxeUm5c4I3uIforO4Qn0VgfaZGHRtiMy+ikZ+ufk4n/FcswyIvuKodLr&#10;k8/o59o4bdBy/qMk9MLqBr2JF6syNbaLe9jZZUPQT84uyvFvv72L33x9D9/df4bnb6bw/v0cJieX&#10;8OrVNH0npZjBiTD98uv3i3j4dEyS0k9eTDII6N3IwgLAJ+ddyocRpeE1Wq0hH/iaDOSXpPT2dg3L&#10;ZG/R+bSyrOP/Gzi/uKZs3iMo9gkSfpagbNOfhyP0krs11OptqYdSVNA5s1yXiWdpeZ3gCktgF58R&#10;njeTiyGVKtKLH0pJYqeQoQSOM7i8UCs1+MNv/gCjTA8bvXAwFJJmUe3tNeDz+iSGPL1o8777lNNO&#10;jAkvWy/C47Uhn89I48C1WpVAzFEeit7YDH18FSurc/TWZsryKgrlPNVFA/nSDsErg9VJwAZ8WFxc&#10;gVZjgVHvQsBHv5cN835z9LXzlMgGSuYqEvEMXyt4/vwlfnzwo3QPhcI2Lk/OcXVyhok3r+Cy6FDI&#10;RFDaSyHXiCIuZLpFTqViQIgyN7ObhNG1CZVhi1aC0jZopHJgYqCsnZmZgN1M9iV4N9bU9NWLEoCD&#10;Xh2TMtl37hlWzFPQB9awZV5AuVXFbnUfTqcNRq0WBiZ8u8uOdf06HCE9zDYZ5pfGMb84AycTnslk&#10;xZNnj/jcswgleZ/VGC5uzpjkLsiuFwTxFa4uvuCwc46dYh3FWhNHZF7Rp1EpN6hABpL/FROAbsvP&#10;B+9/hXI2ogcWE6HETMDeBaqpGq4GfxwG+w8AFh1dP3+Nv6XcmZhdZUVbybRb2FLZodS4CMYp3P2R&#10;Ukopgztih9qyhRdjz/HD/fv4/vsn+OH7V1iY34KCQPAGUpSnfUQTRbweo4ciiB89nSAg9cjvNKXe&#10;wws21gG9bW94gh6laigRhEpvJtP26UWT+HgDejU3vWZGGgK6uPjExhYa/5Kfv5IAHKAME0NJBweU&#10;2Oefpb9d33wm0Jv0nssEeEwCcP9whEajA48rjdMjMUPrC1lqB+3DGLN8GclkHFazA0+YlBYm6NP0&#10;Xnz79RO8eT0u9UAvzK2TcRW0FDakchnslIq0B1sEhp1JxyP1Ph/08rynMlxMfGuU4We0BolECs9f&#10;PMPaxhITkZDqBRT4+XSc4HEE0ar1sbaixHZuF/V6Ew475Tj9eXOvw2SXwPKSjEDwIJrKodLcpyIa&#10;4NnLt5iYmIFSrkaT9mHY60Mlk1E1ZFDIZhBwu/CZPrjV7kFvtEi91Fq9kQrIge5hi0wrl8AVTXjg&#10;D9KLLi1Co9iAVrmKaMCDhcl5bK1vIBELodttMgk6YLJqKbGNaJ8eIL8fRyDFn/t7iMVy8Nl9CNJu&#10;6dUC6HJsqLYws/ya9TMJf8hNW+CWksHLVy+YKEys7z0cXQ+wz2vVjvbRoiLpXdJO3Xxge4wouds4&#10;HFyyvcVU2C8SA8eSIVqVCNv/ExXYJdv57wuAv7WIDiwB3hOC+OTohpaGKuMf2PF2Z2JmA+8nV/Dj&#10;k/cSiwoGnVtS4M3YLMZmJxFMulFqbsMf90JLzzQ3t0kPtEYQv8TrN5PSMFIgIoZWrrC4qkNtb4Dd&#10;cpcejl7o9QKCwaw0/LO9U2VQ9nH+8RS7ezlsaVT0RgXKzm1WwhcE/DtkL780r1kMEf2UuQTTip5o&#10;tcaEUCgn/V1I8d1SQ+ql3t4p8r6MMJltBFWPPmpIeWrDXqOFy4vPuL76QulNJm5FcdCn9G3WUNgu&#10;YXNJjsd3H8FNNbBMBv/Dd1/hd1//Ar/73a/587f44cEPmFukn+Qzb8h0fLVRbgYQCOtR34/Qy3tg&#10;tZql3uBaZR9KJrOl5QVsKdZQqWbwgYGbjPoQCwWlOdghX5Q+U87kw6A8HmFtfVnqzOp3WV/FBhWN&#10;Hv5wnDJ1ByNKzVyhhMdPXzJRriDsi6BVb+Hpo8dwOZz48umz9JqMx7GzXWHdJWlvmlCp+T3hGFVC&#10;Ee39Fv3vAiIxFyJRP5ONE6loEDvpELZFj7R6C0r6WJ1SiQwld5mKwURW3+T9N/v7uMA1PAkzbH4F&#10;divbBHASmWQU798+xdv3z5ik72FuZZr2a5Ve2wGHy4P3Y1OYmpmmpN7F2cdDNAYVWGMWzOoXMKGd&#10;wbxlEaqQBv5iAL6cHwfnHZx/uJKAKwB6en6OcNzFpKOR2lYC7Z+Pqf5MAP+zyylLv3uGQZ/q4vST&#10;BGapV/ov3vf3Knd++PE1vasYGkjRx67B5Y/SLx2iUKpArlLiDeXjhmIdar2K77NhYmoFs/ObWKb0&#10;evz0Lb76+j6l8wYrvoiFZS29cgCN5inLEBZ7AIvSLCkzPbUbMrUWkXQEuXIcMo0MvlAGwfAOOr1z&#10;tCijZVtmNPdHlN2UI2TYn0qnP5I6z5zuOBsZTBYXGIwuyIRDJoEokpk8VjflzPg9ODxeWBwaXqNC&#10;4O+j3T5AtbaLYMRKPypAXke1XEcylMU3v/wORp2e/qUjzY7yBdX0awtYWZvGjw/v4/e//waPfnzB&#10;8g5TE2swmvh8hkWkdyy0G2IRghZKhYYAiuDdu/eU4h646Au1eoK4kmLQu5l0XNjcWCZ4l+H12ZHN&#10;pujh2zAYlZShKtoKMYnkI/26ETomIV8kgSaZ2Uap+/zZS+g1vL/+EWYIDjFklUplMRgckbFXed0t&#10;WKxe7O1ToYQTWKVyaOwfMOldwaS3YGZ6AlaCcnpyEjrKc8XmMl48+QNZeAHdfdbPQYdgTmKvXoLN&#10;ZqQFICOrNuDw25EsRuEMGZDbDWH/oEaFEcOLt9/h3dR9zK++ob9WIp71Ym55hnGziAePX2CF95Nn&#10;Iqi28wjtMLHn7dDHVFj3r2E1sIIl7wTWgzNQhJegjW3CENtCphLH8OQIJ6Th08tTqjMXNCY5+vTC&#10;J0zet1MobzuBjmi/fq4j559Wzj7Qzl1S8g8xHJxL3v3Wv//Me/9O5Y5S45YWM3wEGJgFLNDTiZ7G&#10;fn8gzUjyuENSb+jk1ATl0TK9zhLZ+Q3GJsfx4uUb+t9p3H/8WmLvlXUT1mUulCpDkCTwgRctV5sE&#10;/SymZhcxOUt5qlTRtxWxqVaQsdUwW/0E2ikl0xcGtYc+M0npRDnCBjs+vZQysOid1DF5iKmcmWyV&#10;72djn92gVG1IfrrZOmRSWUEoGpUWAjTaafRPQnxAsn67Jk2uGJ02cXC4zWseoLizi8buPp798AZz&#10;0/PYzidxfNZiUqgwKVDiNuh33R4sLTAw7/+IX/3y17j73Q/0jnNQqFYQT1sQS9ko272U/UFsbTHR&#10;0ZfuljOIpzwE4wa2MzHEycAmw+14sFq5wQCs04ObJI/tcGkI1DjrJ0EZfMP/27G0vglXIEa/2aKU&#10;XyLjPsduroiQ04+3j18hw0RV2K1JfQEzM4twufwokL0z2QoViFPqyCtVakin6W2XV7G6MIOH977G&#10;xNvXsNKyZGld3ry8C49TiV67hG6rQQAn4KY/FyxtJtgX6eNnliYwtfgGBpucdb8Hm9WA+dlxyC0z&#10;8CY1aHQzSGx7odAs4+34M3x37xtpGqebxeW10XbEYPJswhZVI3+YQum0gM3QOpQJSvjkEpRhJgrP&#10;NBSeeWRKESb7GhP3AS4prZOZKKwO862HZLmgLxavR0zYxwTGzw2l/FPLiJKZTHgqYnZEAPNVlJ99&#10;79+h3JmeU0rseULfeUx9qrPp6YcnEQoGUMzXcUPJWi03GKRblGd+st8eJbMJ+VIcaq0CLp+fGdNG&#10;6T2B775/i8fPVih3A9hvDaRlgM3WgTRZQ6HS4tWbddx7+AZqoxHZYhlKrQ8OZwjDo2NJKouVRRZz&#10;gAxzyd/dzt4SRcgpMwM0mSxLq5sOD88oRT8ykKvSZw4PL7GxqcLq+irlXhH9UR79Uw+fqYRiKcnf&#10;JXF21UBnkGEwHKDd7KJV6kE2r8GDu88RCEQoawesEDH75wCRUJTB3cNetYpSIY0Y2fvud/+Kr377&#10;A+YXFqhMFmE0y1GtlunLU5gXkysWZ/hdKZRrCSiUK2jX92GjL5XTY65Ritd5Xw1K72I5iqWlaehN&#10;a6g2nWTPOBNGQarbmcUlgsYDB5Pmq+dvMTM+i3QohSd/eAjtuooSPksvzvfNr0Km0MFLsB90RtJU&#10;UvE3seRS1PPWpgxyyvPJt4/oV5folyPYzaaxsjAOL8H74aqNs1ETLitZX0Uvy/fWakVpFdWrd8/x&#10;+OV9PHl1l4pqAnqdAqtLs0hEvfDvGBAp2WD2KfDs7QP8+Oh7qq8fYXIs87lSBJ4RiXQYe60CPbeB&#10;NmkBUxtvYYkZybY6rNgmsGR6h1XjONTOZTijGgTjbiacDOv9RLJOPn+IdoCqhMlfjEKIEYef4kBM&#10;n/05GfnPLJJcJgEeUDke0wOfHf+DJbReF2Lwi/mwCQKtSfncRLOXYYBMYXFxjkA8lJhYTElcXqGM&#10;NGsRzzhRayVhccqhNRkhU5ronYxYkxkxNbdF//ge7+iT3WRTH6V5n2C8+vCZYE3gydNJytNXZMUy&#10;/fGONBVS9EwfHp6jUGhApbJJ87DFskHhdU8pE0TnlJjMYTIxiPwZAvxKWkIoZnSJedJ7e336SQ08&#10;njCuP/Cz9F7tfpyyPMdnSmM0Gkjetz+o4/xC9IifIsOgd1nD+P7rZ1Bu6RkoTWb7QzQPqsjlQzi7&#10;qBFYGXpdGz583kOpHMP0uyn8ePceJsbfY319HdFYCtFEFrOLy5DJNxh4WYyO6pSvCsQjaZhNVug0&#10;Oui0GpydjTA8rvL6MbJNSlpGWKi4UalTcfD+crksXr8Zo48lQ1vdeHr/AQIeD6bHx/H6+XMkIlEs&#10;zq3zWiZ6VZPUUZXI5JjEmnw/k97hKTSU29MzU9LEj6mJt/D79FQISko8WozVSaiM09jvJdE7zFOF&#10;xKDaWGMymaUdyKBz2KaqiNFC+eBLuGGNKBHJhWGjEjGJRKTYwPTSazx/fw+PX3xL2fwCJusmvCEt&#10;9OYVmO1qWhwrwbuHRquM6n4OVq8eJq8aWvcKjMFlaJwyBAnw2Dbvu04r026hM+rj8jOD8UrI40sq&#10;ph6T823HpdnihFKlR4UqTvRQi45LMVtLdG4JBSY6uKSZWsdfWD4zoFmk178X0MU8fMG4YhiM3p2/&#10;k+bl8x6ajUMc0gqei+8WbPxXn/37lDuFnX1KMS/cbj+8bgYsg2K3FsTpdZ1+cAOra5to7HWkjiQh&#10;YwwE7OzCezY2paJxiw0epGzcJXDX2ZBuXNwQ7Hz/xMwm/vVXd/EjpbUnkEL38ASNRg8qpQ1Pn4zj&#10;1csZsqoPTifZrntOr3qCTucEFotf2ijgkl53MLidfikktJCNYrzYag0RjId87ynZeIfsmUSQ11cq&#10;zQRUkl62ht6wLPUUx5Ne1Ojvrq8+Sh7l5OSEQGIyubwhYIoEmAs/fPsIb56/IUAzBFgd6XwY+WoQ&#10;h8c5NNs7cPrWUW350O2Vod3awNzYGO5+8we8fzeBTRn93ZYaK/Tfolc2m43hmAplc20BiwtrsNsd&#10;WFlZQa93QHZMo92pUB0kqHTy0gKCOGV4JsfvGnSQSEZZL09QKlUJXD+m3rxFOZ/H17/7nTRm3Nhr&#10;YHZyFir5FpOZD6FIAOV6C25PhMHTRYn1o6Q9cbmctDavoFAo4fVbUdvLIL+bkIZ56odRNAcJ5Ap+&#10;KLboSWdnaDvooftVpAoJZAoZ6K1mhDJ+uBMGKA1qvHg9Llmou3e/wtj4c9ocGXYpkQ96OzDbCEyL&#10;DNG4H/6Qk+xL9qwVaANssAXNmN9cgNVvQyzPdo4pIDMxuQQMaA/7SBeK8MWisIf8SBTyGF0SEFe3&#10;CyLOCE4B4Gqtxba+jT2xOKbbGzIehN368MdRCvpO0eF5Ioac/ghgqfx9APwn8F5Ir6eih5xgvTwD&#10;hlSBgoVFJ9bo6B/XY35HdPrkivRBrHSjWazQEQE5Tx+TQCqXpDfzYWxiATYynZg1tbffRCKbxCpl&#10;2sPH7yibRLCfMZC12FQaEE3lQfuLvYMuHN4Q7lMyf/XNY76OU2beTuubW5Dj/oPXDIhlJgQfG4vy&#10;6ewLDofXiAlm9CSlWTvHlEyi4+JweEpgDvhZLwLBHOXmNtk8RhavkCk/4yO/MBCOwR92YXRVxuB8&#10;h9exEsAesptYENFjpYrxR8HoZ7i8uEaHAeKwe/Hghwd49OC+1MPcO9xDKOFjfUT58+1EDadHTlAb&#10;CT6C2UaVsTQPrUqB7779A54/fYn3Y9NYW5dJs7YyrJccQSzGWbcI7HV6WvH7z58/kFn2KLEp909S&#10;VAdhafJGNGFjfWbR6VWkzq+5+Qmpw23s7RvEKY9NWjPl6zqD5AJ90btu1hGoGdaBk1IzSMZLUoVU&#10;2JAnlPJxfpcTjx49kXquI+Ekk2KHz3tCry58+hq/N8fkmmCdy8j2z+h9HUhtRxBIOhBkXdl9VvgJ&#10;RnfQzraaxKsXrzE9OY/V5Rmqn1VUalQ/R2L5Z4MqgvXh0cBk07DNQ4gkfWj1drHbiKLUzEJHX+0K&#10;h7FTa/D6GQKa14/JoHTMIUU10xp0sV2rwZ9MQWW2wc5ENDy+4fO0mcS6uKDqElNlzy/FJAmyLstg&#10;dIJ6a18qpWqdSaR/25lD0IhYGf17EZMr/rrD528pxyxiwYvooKJAgJjmecoEItpG6n3m/wdUkcIT&#10;iwUYP3eNv0e542XFdo/KsDJQFZR7BrODHk8OjV7HBvLi8uYjWaKClVUNJbIcNpeNkmuHAX4CjzeD&#10;aUrmJsEl15gpo3yU00bE0tvYrdeYBCowO3yYnN3Ao2eT+N3XD/HNH56QIaZxjwC++8MLSu0l6PRu&#10;dPuiYwoMkgOpN3pEWXJ69lmqODGPVPRC2h0RskqaySQCpyuOI/qNEQF+dfOFsreADcUizj5VMTjL&#10;ERxWSTKfnA4ZyF1mR3pcsXXL4fFtFr+4RDQaw9T4JL4nGP1+r7TNTzTtQeMgw+seMMOLXUa0aHUj&#10;UgfU8UkXc3MTyKbjiAb9ePzgAb79/bd48fQV1CoNIpS5cqUCS2TdJ49fEMizqFMq9vsE0pn43j56&#10;oyQOBn6JfY3mTQbpAU7Pu/TvM5TPm0w8IcyTGWuFEh589wMqu2VKyguqkB5sFj1q1R2yNcHrcjO5&#10;xnltAjQUkWaYvXv3GqlUlJ4yxST1EYf829npNdRqDSan3tOeLOPNm0fSyimXx8Hihj/qIcDcUJvk&#10;LEw6yk08f/0Eb18+g1FLEDq8VA8xWgkH67PKuh4SwE0UdsXGBWZ4/C5K+QR8TJ6FShK1/Qw8EQds&#10;9LIJtsluqwmj04tkvowamb7SLWG7XsDR9UdKZ+D8C8Hw8UZaKx5PVaCUe/hMZGOCV3ReST3QBK/o&#10;kT69uKIt6koA7g/FVN1zdPpH6A1O+R4RI+L9f5+eajGkdSYATGUY26YCHAo5TRYmgE9PPvypMAn9&#10;Q3uhc9sEIwG814nS964gEPJiJ7/DjF6A3mChzLXD64nz5r5ge7tAjzUBq91IybkrdVJZHSFpDrUv&#10;lIbW6GJGDhDMFnpjB+VnBN3hCXyROL1SVJoZ9fz5FL7//jkeP36PHwjgb799jCdPxqS1xmKZoZjw&#10;ode5kCG7ilVJwmeIHukbglRMvzSb/JTZARSL+wxssjQr8ITM2u2NyOwzaFM6N9oJyjkHWbMkrcEV&#10;U/hOjq/RqPdQr7X52iIznaJcLmJ5fhV/+Oo+2c3FazQRTpNtjyIMim0pUNPbFpTqLiasKtkrD51h&#10;i/JzFcNeGy6jCer1LXz1y99KIBZL+5Y3ZAzobTz88YkkoT99/CgNGx109mkJ+kwQW3AGxynzd7C5&#10;NU/G3aEcPJb6G1wuF/R6MwJeLzaWpjEz8QpHw33sUN4edBtw21xIJxPSjDCn245sfhd2W4iSXSst&#10;qsjzfR1K29xOkMnqhLLulMkmj/GJd0wOq1DJVmHWa2hZ2nAzYbkCARjsZrjZ5jqLEe94jXtMPIEI&#10;GTXqZpLwMIkHkSbrb5mXCFY91VAd+aJYyOGUtulRa5RSMjBTemdzOd6bh0lcDUcgRCkegcoqg8au&#10;gCfGa/F7XAR3mgwcL8TI+nGEslEUWgVc4xPUeiuymYY0xVIsM70g+54I9mUbiymyfSZfMftO/H50&#10;TLaT1prfTqu9HUv+acz4/7yEFeD8yHvyR1r4/oWH8n+ID5eU+2Tb0z92XP15+blr/D3Knfn5TehN&#10;WlTqWbKbh6xgZgVdS0vV8oUaEqkdyi8jHLY4OpQImwotXr59h1AsASZRKUuu0gtuiHFGPb2PMySx&#10;6OGILPeB4LockrHTiCXFZIO2JC80GgcWFhQYe79KuaeQAPz9988wMUFPZfBS2kah03kRJaBPTimj&#10;KHmvP3yi7MyS4azSksQj0eN3+pnXO8eQzHZ2eYTllUWykpiLraV/TTOYSwR6huzbJRudY7/VQ7FQ&#10;xc52CYV8EfVGmQzjx+9//SPWVlQEUwEpyuVa14y9rh31fT+2d+0MaDXqzRR2qzHkS1G8fftUmtTg&#10;tVsQ8TF5ubz4/Ve/pyWYJrDCDPoolckKytU9JphTsuE573PIhFFBrRmHJ7hOXxpCdjtM6R5igrnE&#10;0tISk4gdRp0VLrsd3/3h3wi+APwBK1LZEIGzj6A/TNnrgkJJKapWQKXVsm0MeP5kAvFEGlfXJ9KO&#10;H5GEneonSbZqUk2p6FXNZKwOjBotYsEIdsnum5tKrG/Sw7PtxFY9C8ub0gIVufInIOqptqxQWgww&#10;0a/LrctM3ComURMlvJi4oYPRtkG1MSNtJKBUK5ncjLQ1eT5XWRrz90RscIRU8Mboq1NBaTudeSoN&#10;uWmOCWEC64b3kBlnYfLqGDt6aVKQsFJiQUq+TFJhu4mOqvPzD2zjE4K1i8HwiO22h2qddUs6zBcq&#10;kl8+GomlpmKZ6e1S058L9r+t0Ouef6a9OsGWoYNlWQWHh4KFBbj/I3j/oQCeo18aG5+DnCANh+g/&#10;nWlcnAJFSh6N3oF6+5jscY5mvcNK9mFFYcP7mU28eL8Ipz+JIRm2ttfE+PIqH8xGJrWjUm6RxRrI&#10;lt30RH76pSIf/gYBf4a+ss2A/YTNDQPufvseZfqdQ2bWOUrxB5TVL55NSQsbNCof78mKUCglNdoV&#10;03Jqu4INOQHW6EudXFJFHbFxR02c35Qo6YyUrQtS59XRWZ7SuYAalUI8mpaYWqw26tE3Nfe66PeG&#10;zOr0UZTX9394hUkmjyAZIpJQo9rWozlQ4+jKTZ+VI9tYUW2EEU/rUSiFmSjmCOLXVCgayeO6KUX1&#10;Bi2+++57zEyu0D+qYRYLKBhImWyBDXyGK8pg4cHb+x0y4AEBYkerXeY9O9BgQE5NTCLsC6CyU8TU&#10;2HvajjEmAhuftUIlcCgVsfnfxsYmtnN5ab60yShWS1Ht6ExURA0p0AuFOhr7e8jT6yaLEbyZYrKl&#10;zxTb2FgMdqwtEnSza3j/YhpP7r3BCybPhw9e4O53TGKrW/TttE8KBVxWHQG3BpWdbeFYg9I4x4QS&#10;RIDMK7YGSuZopRoG2iWP1IGn0W8SgOskAD0MRgsTj+jQylCdMVkVsvTubVgtIRTLddgovZ1RNVTu&#10;CehcS7DxOadmt7BbOcKQQCm16lhSL5Op85TZn0kGhyiUMyQBKrPtIO1Wi2AWtuRCYuXdUl3q8BoM&#10;T6msRM/03wPAn6R7O7sRmz9+oZ0sIVmgRRF++Gff/48pdzxBM+SUV+8n3mNqZhFyhZlAzpEFQwRo&#10;At5IDo3msbQh2tTCBp6/n8K72Xm8mp7Ei8n3GBeTGzQmTC3LML+hxqbcygbxw00Jq/XIEC8GMDw/&#10;kfzq+cVnZvdd+MkChWKdTMzG37JJkz5G9A5anROPHr/DcwbX27fLePlyBrNza8zoBYL0hEFTYkB4&#10;KSdPcEHz9NO0tcER5fR1lYyXkbyemOo4OBWTN/qUxReIEcCNvV0mig7299t8cOFbRA/mCFdUG29e&#10;T+P50zEJhIGIimyxhO6phfft4zX2pJ7dcMxOnx2U5kObzTY8f/aGYJJhd7dC5TAJh1MkmwB++5tv&#10;pZ1LRKfMKaWe2ApWrCs+PBzyO0/RarVoE1pkiSEOB20GX4GeNknfO4cDJkLFGpPjkydw+zz08VF6&#10;vA4uby7o8Y4k6S/f0mI0vGCijWBrw8Rn+ACL1Ym9Vof1+5HJJoouv+vk6gxhqgSFVknAOMiIW5ib&#10;mcHi7CKWF1bJxha0mJQb1X22d5wKYIVJdBZT02MYH3sNlZxA35gleBVQGNcRjNipwpR8r0PqRLPY&#10;1YjnnLRLa2TxZTjIopvKeaxvLSGVEbtklvndG8jkQ9I8aZvDg+GAVoiqTezcEc4GoLAy6es2sbal&#10;YtIRM/BA1faJHnkHcocSpX4N6WoKetcGVLYp2HwEu3cDEQK53qyhR/8rnlmsERdrxdudAeNMJGqx&#10;ldN/nPDwt5eP0vLV4dkpjimd8+UzKosGFabo9f659/9jyp1Gh9I5aqJPdSAcD2NlU4YHj8Q851m8&#10;n1vAqxm+Tq9BqwlIa3V7R8dQMzvLTDLImF0jOxnEt3chp395+mYCL8dnMblGaawV+wMrkW9WwCQF&#10;1qtUAcfnZ/SVWcRSGdT3+nj4eArb+ba0Qd3J2Wd61zzGphbx6s083o4tSPciJi74GWTxbBE2d5BZ&#10;uERZKsAregYvcXy6T7DUkclFMDH1Fq1OEI2ODfn6NnqnH5nBT9BnMIyOBqjXG2S8OjodsTldH9fX&#10;NwSFBt98fZ9Jy469dhLFGoO77+SrCdG4Dz5vCCurM2SaFWl4Zq/RRSpZkHzu1BTl4JYcNruJyWIf&#10;NpsNv/zlV3j9doJgT2D/oCf5yCzveUgWFZ5cdI61Wg0JyM1WkzI6Js38StOW3P3d1wi4/WT7HVqW&#10;IbP+CJ0BgbZfk7b+8XlisJg8VCmb6HcuKZtBiexCo9WVNgXM7OwSzH1+1yXUWiMUKgWW1xegMyrg&#10;J3s66HmtFjMioQg+f/xCO1HA+sYGTGad1CkVjln5aqAnn8aLiYd4v/gcc8vjMDG5aVWbZH0VVtfm&#10;KbVlELtgKrUqmOw6pOi789U4/PTOjfY+dCYb1uXrKFRz0FvVVABuMuaVtM77hEnz6ssX5GoVTDKZ&#10;6IweJmC2P8FYp3owuPWwRO3Q+YzYNK1CaZ+Hjmy9ZXwBtWUaPsbr3kEDO8Uq5Tbb/6fOLpbbqZf/&#10;5zuyjpkoT8jsx2cDjMR8diab3cYQnaFY6/7PW7985/RiwIy9xyDQSfsYN9tVzC3O4/XYBObk83i5&#10;8ApLlEit1gk+EWQXVx8pLw8gt8uxJDZHywRw8uWzNHQk16vwZmkM79fmMLm8hsevxjE1T5DHt7Hf&#10;HjI7nuD04hhXH04pc+MIR1J4/WoJc7MagosZ5fh2fE+wrUymx5On7zA+voj7958zoUzD4gxCb/HA&#10;YHJTprcp9b9QNjIL31RQrHjoDTewtr6C3A5ladsDlWcVlZM9dE8oQXuHOD+7JGOKqZJlnJ0ds1zg&#10;8+dP0p7Of/j2PoPTRKkcQ6nmY2CU6RsFc/allUYrG+NUJ2vSzKv8TkVa3xoM+vDtN3cxQe+r0cr5&#10;jGVp2eHU1CR++YtfSaubTFYXJqki3ME4WSlNaelkII/QbO4RPHnei9heyIZ6rYbl+QUsTc+gRVZM&#10;pkrM7DdMbB/JaAm2j4Eevk3rocTiwjp6VCFCgYhZaW5PQFqFtUPbU2+06VNDUNAbv383jbExoQ7s&#10;VDgD+n09YmTDCMHksDA5BQPQ0Ueb6XNTmSAVTBQO1pmY550tRQieSWwax+EN6DHPZxp7OYFnj5/h&#10;1StRXkGtt0mrxCKxKHIF1stuhgmrzXvPSWuxbQ4X1DolgZZiDHiYhGnJ9qs4/3CDolATtACF6gGT&#10;5hGkfaHPr2jZDpAubiO1m2PCziCapAoM2KlI1HAFZNje9TNJhdHpiX2zuhLjStMuCd6/ZyeWkNBn&#10;o89S2x0LFhZjv6efGSd/j+/6z5c7YlZLn5k+nUlhYZmBqN+gXPLiHaXUsnYW87oJzBLIgWiK0u2D&#10;tMn66Ydr1Ok7lT5mY5scvu0wJecBvHF6LMsiHMkQMxbofY/p0dyUh2uYGJvCGGW6SrMFHyVYMp1g&#10;0DPDblgpYTfg929LK43EFMrLq1sgayjNnxLEz5+P4w9i69Mnb8kmatgdIQZ/HUeHV7i87mN0mWUW&#10;p2y128guDphMcpxeVeAuyLHqmUB8N4bTIzFPlffdqLHhaziirxodnUuMLDaDEx5wZVnMpzYzKPbI&#10;0Ps4HFIiHY9gJPsUGTi57ThSqTSq1TpfE1QQRWmixpvX76W1wC56cD2ZTkdWctmd+J//4xf4/Tc/&#10;4CHvX0vpf3l9Qv9Yk7x3n1681ezw/12k02ns8T6eP3qCkMeH2i7BvdOEWIYpWCtGKe32OagANvDm&#10;7SsmjxI+UGoKP13crUsz0A4OBrDa3ExgcszMLmB6agayTTmBPqD03kfQF4Ldxrqj9PV4zNii7LWR&#10;dddWFmhr4lQIAfr9DKotD+IZAzRWJlblj5jeuguZahxq2QasBi+ZOwWx+d+r129x/+FzqS2E5xwx&#10;OR90uvD5xPa8MioSsfOIXYqlaiNH0Hnh9CmRLYTg8FvJvPNIFHZB0sXFzRdJ2XmpCkr1pmQBxMiB&#10;6I3+QOX2ieVayGJaomZb7HJSRL5YYBue/Amw/wcBLLbHERvxHf1RporJGqejjzg7EqMiZ0wYp3ze&#10;LxKIT07/udM774h5yC36QtHDl2IgLa0skSUo4RIJjM+NY0nDYFBPYkI5gWXKpkgmjfbhIQFyQ4Y6&#10;htFjgjfjIEjCsIZMWNUt8H1KbJdGOGfjFAmY8l4dtf0WA9whSa+3796RXV/g2fO3mJ5R4t6DWdz7&#10;cZJSM4V2l/6U/lYA+JD+UWylurpGub6lxlP6zm/IlJOTy/B6k9KmeWJBv9j32B8ISrtYit0wxmbG&#10;sLMfwsFNGo7UGpSuFRyejzAgWwkGFQvxxfzb7VyZcrpNX9zFg/uPJSDabA4C+5S/L/NexIZ3WbjM&#10;RiSDDn4miEptW1qQkMkF0BuU6F9D9OovoVYryNCbEsjECQ01MqoYFxZb7Hz11fdkRIs0/ry9LTYE&#10;aEvDWGJniv7hCQ57Q4TJmm+fvKYnbSKfr8Dnjt/uWHEwkjap93pCmJh5Te+pQjYfpXw6wGDUku7f&#10;YHBLR65Mz45RPU1TvsrgCWgY6DsMtDOqjj1KZx92y3msG2XQRSwIZL0wqtfgdWnpJ7NkSCtfk2Rf&#10;DyW9DZuyaRi885hSP8Cs+j3K3V14UipEd3wEYRlF3lM6s43lZRkVxyrWmViNZFS93s4k4WW9hJHM&#10;2pDMaVFrhnjtDNx+ExPwBFT6BbhDCoRSGqmnvNM9Zp0G6PnDqO4VEAjbpbHudrtFlXFFpfUZZ8e3&#10;a8A7rCuxueFPw0jC7/5cYP9ny5/3HIsi1vIO+PuDc7E24ANV2zl/d86/ie/5KVFc/vFn8bt/3LTJ&#10;nyt3MvSVYk9f0V1fKu+x8n1SUJxfXMEfDuLt3DssGZYwLh/H5OosZtaWEU4ksbNb5fu60gL9/dEe&#10;EsU4nGEHJiihl7bm6Xu2kN4NSMMPk7JJ2ONuDM+aDLo9HJ32YHda6c9UWFxRMRi6ZFAv7t6nXF/T&#10;0O8NCOBPbKQL5Bks4xOzcLkDUmfN1NQCAXGXzDxOmW2C1eoncHRMONuShBTTPucXl5AshDG8rKLe&#10;TTCJpFCsVpDJ7DCYxcIBN3p9sbPHMY5HZ7i++oT5uWWy8H0o5OLcpRyz8IDSvCGtutHT41U7OXSP&#10;0vQ8SRz0E9itehmQm2RQ3t/YGINXD7lcxsTiQSYbIyBslKRJVOs7ePtmHO9eL6BAYBbJHC3KyMvL&#10;M1wxQMQijuvLj1ifXcXa7Io0cSIQjGFyYhGFnSqtwj5CwdstZ6302Q63RVo0sN/hvaUoc+WrmFl4&#10;h5XNd5BrZhBNOdg2caTJqjkmM3H8jdMZYf3Rfhi1sIWd0AZNBKcWFoJ5r8Ek51FAyzau76Wk8XON&#10;bgmRpAWm6ApeK+7CmFYiUHZD4X6DZc1brCm2oKeNEdNbw2GxmEOAeIV2Z0F6LeTr0lE21TplcIoy&#10;O2RlktFhZW1FWgDjDVjh9Kqp6nTw+r1SG9YaTWknleFxlzHSlGbReX1iB5Qck905gSQmU9Djjs6l&#10;uBAxezv2+7cB6C8BLHaXPB99wOf+BT6W2vhUbeNyeIouVaHw2P+R6Vn+2QAWs3kyuYZ0lIkvkGPW&#10;7kkdIyMGdouSyOAwY2p1BnKLCsuqTYQySazItmB3++l1duhfDlBnFo1lE9g/3Icn4oUvqkZ3YEEo&#10;u0wJ9gBrjnlsuNdQ7YZR60TRP62SkYvwUEpPza9Ix2uIf05fEL+/+z2evxlDLl+lRGFGFMEt0+Lt&#10;2CyC9KqVvRamCTaxDvkbyuqxySUGtB82Z4AyM8bgrUsskElmcXlxRNb0IeBzIxHNSRMlMrkolOpl&#10;aX8r4YNFcFxRTYhJF7/85a+hVJJJ6O36fPZGJQ6zXob0dgid0xwz8zYZIsz7quDwqCSNDYuJGF6f&#10;S1qN9O79K8lPOj1MKFk1skUDesOcxM4/fPdcOimi16fSydDDdRuoVEsMyGPkyGQvHz6Dcm2L322C&#10;3mCm/FVLwzrRCAEytyId32K02OALR2CmPF9YWSNwl6T9o7e0C9JMuiRl6vCsQ98YR7HSIOMeIEcp&#10;vi7TEyhhrK0tweIyQePUYFO7zL+Feb9UKJpphGJGbBcCqNTFvPUyvDEdUvtujOkfYdH5nu03DX2I&#10;dqRkgZOAVGo1tEAGelwD9GYbgUdQsa1c3iiT6wRmptYwO7OIzU0ZVldkWJiTIbtTJsOX6Z0NTBpO&#10;mB0mGK12AjrOz5+jRNXS6rRxOOpQmVSZgMIIhpxMFFmcn5/e9jATtGKW1gGVl1gPPpI6sH6+g+c/&#10;U0Q/w0/reM+YDES5JnkMCzXkZ2Xor5lwFMrjkmARPv2nzrI/lb/PzK//bLlTKnXIbGEGYYYBnkCX&#10;Elb0Bh/Te3UHYpf8CwakX+qdXmf2VFuNyBSKDAolM6ebTHVNYKWwpdKif3RIgFURz9lxcOSAM7IA&#10;pWMaa/YpzOhekKU12C5bsVPxY3TegS/kgdZkgtMfRL5SwU65ADuz7r1Hj3D3++fweBPSsrJYnCz2&#10;bg6NZpMBViOb+BCNZ7DBIP/qd/dw94fnUKltiMbEYWF+Br8ZG0saadfG7VwMHVqEc/qYTqdHhi4z&#10;8QSg1sikzd53ixWJCfca+/j1r34nbV8TzRYwrVFJG9EFbCZcHjWoUBhkwxYOB6LjpIPBUUtavSRW&#10;NzWbdbwfe0MGegexCd365hzryEj2lqHWdqFYSuDH+88h39JRtdRpI5YlhonGPNJ4plymwu9/8Vvo&#10;t7S4uriROoFcTh/vvQitxiidpij2qV4iaMWmcW/HJsimZiTTOeTEpvI6Arweo+RrYXjSonQNUyFs&#10;YzufR5htk0hl2I5HlOV26HVKrG7OMwnPYFO1QDDNUuJSujZikKvmyZBrjIEqlU8IqbIfqsAq5P4F&#10;+As6JKpmRApm2IOU8btR6fTFWNJLyS5HgIn7lCCL87tE34VIVjF+tzibKpPaRcCbgpGsLTbR22Fy&#10;LteaTCAlSuIjafxWrP0Wc97F9kD1vYaUGCXP26pQMXmpdPZ4feGDxTrxK7g8QUlOn9Kn/eXQyv9O&#10;+Wn97k9rekW5ESdGDG9wWezgJryLri6Es3QT5wSMwMW/bxMrCoH/c9f9R5U7mbTYd9jPSreRKawQ&#10;S/jE/s1DAveIHq3bOZaOCd2gx1Ga9ViQrSFK/ygmm3voy6yWIJyOqNR5cfPhE+XhHmaWx+CIMcvS&#10;a2VqcUSKFoSLCtS6TspQseNEhtl6iFq9Qdb1ENQ70Fl1aPUbOBg1EMuQ+Ux+StoX2Nww8tppaSWS&#10;2BwvmY6z8Psvb/CR4C6Xycj0YL//3UM8fjz27zO8Zufk9Ff76BzWsd9tMaMLuXyNi4tr3NxcEoxD&#10;tPcPKQGT8HtDiIYTePjjU0y+ncR7yuH/GdTgkW0V5rCLrFZD/8wvnSAoplte3hyQWTNodn0EcgMN&#10;Psfdu3+AxWLC0tIikwOflX4ynpNTmWzQS28TvEpMUy2I6ZRiBlaIdSOY7uT0BC/o7d8+pv/N1/Dx&#10;5gvEhn4mExVMKEL2XWSiseD9+3HMzs9AZ9AiEg2h3WlJ0zMz9KQRStyDIw+ahxbWn5MMOYV15VPo&#10;zMtk1QSDfIAy/bCTydfvYjsr6Vlls/SgbrK2lQrIg1TWDo1+BTLFMmbG3yIfE0fB0usLFRIQ+0Gr&#10;YA2qMbn2nIrsMaaWf8Qsy+LaE0r3CdotA0JRB5WQ6B9IwGzWSBvxXV1eSQny5vqz1EEppK9Yyy2W&#10;iUrbJ0nSWHhKMeNK/P6T9J6jo5E0bn51dYlKpYSdnR22nVit9InPsidZKmE/xG6nPyct/7PlJ+ks&#10;1vGen4jN5W8Qdewgb97DFYXhp4svuDgY4qjUwslIkNt/MQkt5pI2mz0cHBzRvyUQDKSlCRcjUTF8&#10;bTTpcfm33E4Ny3I5pZcGRqcbR/TIFx8+wx/IYmZWLOwX0ngEe8QOuXkLjoAXGosVB8MBrr6c4fC8&#10;zmse4IyyVuxWKaZritkzOqOGUmiPTBHDQbdHcJzRMwWk3l6x1/LdH35LYD6H1RzlfXapFG57XM8v&#10;PlF+MjiuvkhzpnPbZUxMzOPrb36gR36Ae/fGYLGJfab7lPktBnIe+eIOM3xNWq96LJYWMliuGEii&#10;91RIu4WJBbz98TVe0CI8yvph7+/Bmg4iVNSjdmJikLso7cPYLgWRLrlR6oRR2guR1XN4/vw57DYX&#10;2SJIv6diILT4fiO9t5NgL1He+/Dk6Rskkhl8+vSBiWcHw0EbpXwGP/5wFzqtkcw3YII4hDhjWKfT&#10;4uWrZ/SUY9ijqinu5uHyi3XYVZQau4jQ/6a30wjErNiu2pGtapEqbcHsncYqwRvOKWHxLSFbdqDe&#10;i1IJsH0I+kQkDLV8A9vbCWlChtif2mjZwNzCa7x9/wgLS+OS9ywUs7Q5u9ghMzujW1BaxjC98hxz&#10;q28xt/IGa3ImyzXe39oDhHZ0KHcjcEQVtFqzWNdNYlH2nkorhYNBh8rgFO3DDhrdNiLZEBxhE5JM&#10;LL1jscqMMliaDiumQgpPKwAtOoeupCWEohdedFi1ycxiYYYoNosbve6RtGBDzFH+ucD+z5bTY9FB&#10;xqRCeX5F+XzUvUJATfWwlEVBV8Zo9xTXZ1+oYG7BfQvYPy8/f91/VLkjVvyI0wzE8r3R8RVsdg8D&#10;Ywf9k2McnZ+j0e4iRhl0fvMZiZ081lUaKCnfGgTb6cdPBO0lIpkCNgx6qL0GbPnkkDu3EIxFpE3a&#10;tCY7DnmtUwLzttNBSI7bLURL5brEJldX59LGcG5nhI3ygY1zCKVKRgZNk73SePXyBR7en8TLF/Ti&#10;ciPl5BHOWakXF2Aji86MK2mHyuubj8zONSwubuE3v36Er38nDvO2IUWpeXZxSp/VQqUh5jQn0Wdg&#10;dRgEdXrmxsEB2qen0KlM+O6bh3gwvwD5zjZ0YroiQVNsuVAbmOBxqyi5GfhhGxluEQZ6yfp+jAkh&#10;iTdv3sLtCkmrhlZWpgiWIiVeCvGM2AQvi3a/LZ0ZZSCztlpNJqEmdncyMCjWIF9fQiSeJDCb8AdD&#10;ZN05TE5Mwe8nQ6ZC/N3tyqrByT5Orwd87cDhtUmA9gRcWN6chUK/CLNLjqn5MbS6dbZfGTbfFrYr&#10;HsR29MgRyF1+p9jEzm23QSOXYfzta7x7+xRjE0+xSNW0QVYu7MalRJvajSFZ9CNXdUNpewdraJ5x&#10;4aVycCGW8NO7ypDImuFOyrFueQ8lPbLKS++rvo8l+uZZ+QMU98MsaZj9Gqhsa5CZVjGvfI1l3XM4&#10;Eirkm3kmzpKUkP/jYoS/LOJvVE7XXyjNSTL+qLSTqdgE/m89M2nI+D+kbelfneDgfIQ2wcCQBnqM&#10;rewpqvYqelVaSbFw5p88ZPRz5U6nTzN8xhsjgk+ujhGIe2FyaWD16uAOOxCMh5ArivE6ZqHrS+yP&#10;BljTKOFPxtAeDZEQa2azcdjSASgDWmjiWkwqJ7CuWCdb7FNeGRBOJrHPDCyOivxp1ozY6yhDj5dI&#10;pihpP1JmfUYuW6acTWB0dDvhIpZ0syZPodcbsLKkJUtskpGf4M27GelY0Z1CHU2xhzA/e8HGPaX0&#10;EgssHK6ItCRxamYN//arb/Di9Xtp65/GQUVas9o9qkk94cdnYiOyS2mb0z7vYWxmGf+fb77HL6an&#10;MB0KYc7uQqYujsZs0t/HUGVwW40KZJN++roA1tdmsFuOEqhV2hArQsE42bhB+atgoBnQIkPX216y&#10;0A5GF4f0+k6sbiwjGCKTb0dQq2bw5N7XmHz3lgnmmvVcpZqhBFfpkGVSrFWbyGQSlKYWAlVOK5DB&#10;biUiTetMZ4N8xmVp2GtudomMbeA92OEQUxaHx4jHA0zGOjJbU9oKNxgyY2trBQuzU9hYW2ZZkzb0&#10;25Iv0/cuIxJzQCYXe34twGCWQWfbZJvR2jjmsdtyotrxMSn70KQtCcX98EWMyJTMCO6oMbZxj8l7&#10;GsvGx1izPObrA8yryMx5I9YNs9g0zUHjXKUFW4fRvUl1YGL8WJn4IxiQhYVVkzqoGBd/2UkkOse6&#10;YgkoX/v9EWQyFW3esTSf/nZ3DvG+v+7c+c8UMbtqwHjsifXhNzconB4i0C2jcn5MT/wZH0+Am8Mb&#10;dOri1A4Ru//1Toy4I2Tybn0P6WKUmajBimV2tm7BSz+jsSgh129BL3Vc5RCn3GuPDlFs1jDLQDTQ&#10;T5miPqzYNZD7DVizb8EQM8ISNUJrVfC6FWnT+N1aE/uUhv2hOJlfTHUjY1L2BplNHZTjtztliH2u&#10;LsjCIaSSRf7/iuzsx/ZOgoy2St9mRThCWbPboORz4uXrCTx/xUSxqYXVHoIvkOLfKJXzDSjp5X3+&#10;FD12DyaLB7+jrH7w6DmW19eQzafRHYqjL+iJz8S+09cYkvX3B6dYXVHjm6dv8YvZObwkW055vHBT&#10;ug7O+jgd7eHi7BCFnRT2qgVsp6JYmRN7hznx8dM1PfqmtCOGWFlUKu1gc30c9WYQvSPKyMMigz6A&#10;idkJrG2u0L+ZbwFcSePeN7+BeksBDy3IizczUCgJ/L02g1XMnRb7TYvpmAWqIB2qZDRvWIt0PgC3&#10;38qkJMamtzH2bg4BX5qAdEs7jzSqLZi1evjE1rPhELRKGZbnJ7G8NMlnnEMmnUAqkcTq4hqTo4r1&#10;6oJGu4ndUoYSfg964xasTjI1mTOaNOPyY4OJXAu7204rUoQv5IMnZILc8J7KawxPpr7FtOIxmfcx&#10;NuxPMK38Hkr7EoxeJnSbHmZKciOf+VCA9fRCiodcocH6GWBvfyBNf+wN/hQbPxWR7AeU1uJQdbHd&#10;js5oQyxFNSWGdIS0lt73f78XWAD4bHQJikMqP7CdgT4Ds3t1gQFjUXjzC17/gu8VbSHWpv/cdf6Z&#10;5c7Jx2skdxPQe9fhTmmQYoZPFnOIJLNkjzZ8BJE74sBOLY0wM6Yr7EMgGSbIdZgWM7c8Vlj4fxkb&#10;anpjEY6QG16xt69bzUam1LJ5Kb1KuCIzCjn0k1QS2+QIuX47tbHARqSkLKXJOBlYCbp+jywSi8Pn&#10;82KeklYMq0SjOWkvLNF5JbbaSSYLUMjN0kqm9++XpA6sLTKv6PB6/vw9nj17B3EsaZbMLsYof/ub&#10;+5S6U2SjCOXzodRo0ibcbMhStoG8cxuFVAP/8nIMvzYZ8SYShCKbRI+gPDk+xiEzdLMnZgodsEGH&#10;yOdSWF1ekcCm0+mwJsY51WqEyd5qxSqWVl4hENFCLHW0MlGtbMgwt0i5HA2TJbtwWPW4/+3vIVvZ&#10;wAJlvzg7WRwvczQY0kJskuXz+MxnvbwaMRGuQWGbo990IlqIwBLwIk75mcqkKP1ViAaTCHgiaDX4&#10;HOk03AaCRq7C4vg45t69wW46DrdDA6eNCSAehl6lhdPsliaROB0uJCjhO50ums19tkMRmWwEK6uz&#10;2MnHYTRtYXllQppBJ1ZFpbNp/uyQAD6x8hq2qBnOhB6rxrdYMT3BlPw7OONKRPM+hLNhLMgWYA/Y&#10;pDbvds/YHnUmngathNjkgOxLDyxiQnRKidVEf5LOopeXILr8wIRXxNzyurRv9sFgREUjFhYIUP3n&#10;JbS0tvwv/i/6e5LxNsZfB/HyiR/hsBhZ+IzzU3HEC0FM5r3tnf6vJ59FuXPx5QOCORfktnFWugy1&#10;XkmaZeX2JaRxu6qQhA4j3GywIP1YoZlDIBuANxXh55JYUCoQyuVRolw2u1zIlyvQWRjMqkVs6WRw&#10;+DzwRxLSWK9YtykaUXjPZqsPo9GF0egUtUaJcpgBxOy/vZMlGEwM3qI0I0kcxr2wsIYtmQ6pFKW8&#10;mF54yoo//0zvDGmFi+hcEL3lYpGB6JUWnV3BgJgFNSbNglpektO7dghsG373u4e4+/0z6bzjg/aF&#10;dBKE6IU8b5ziJNEB2p+hdSXx3+YW8YDJ6kXEDX+tLk27PBjso3lYR+uwhial1pCeVLa1SZbMwm53&#10;Q0VQhCNRaNR6siEtiMeICuVrc78Oi9WNSCSNJbLe7NQsOqyv2bExvHpE5ppdkXbbFGPxYgRAHEES&#10;z/hh95jINCOcXx9TDS1j07UBz04YNtocbyaKcmeAJMEa8rpg0ZvQbrQITn6/bBP6jS3MvH6Nubdv&#10;oF5dQa9ehsOiwsbqDFaXFpg83PTEQ9ZzCelUQRqHL+2KLWT9rMc2DHot5biVCXabz0P5vl8l+8Zg&#10;sqphd5lQLPN7o1RrTAilTg3bzQQUlNszipcweNfgjMjgiqnIwkxOijcwBxgLAR2VXAKtgxbqe+Lo&#10;nJ40E010YIny02Het8AV7XpNMH0k6IfSZn/5Uh2eYJRqbohj+tYjCcBkUrGoRQLyn5e/DvYhJbAA&#10;/O2uGYLFP2J03UO+noHBEsHDRwZ8+60b2+lP+Mjrn5Kdbz8rFs6Ifbf+2SD+y2f8gDvHHz7CHXdA&#10;bh5DtuKQNiWrVvcJtCOkme2MlC0ajZGy1ACVQc3gXmFDrcOXzcBf2Mb9F68wNbcmMbbD54Mr4KH/&#10;3cTq1ioWZVMMvA0mAAfyu2RzfxSxeBrb2xVm4Sq8niQBKabI3ZB5axK7ii1onW4XmTOHRqNP+ayh&#10;/9XAbBKb2R398cb/9FBi+1ohby6YvS/p40fHR9JUSMFc4ndiqdw3v7+Pu394Dr3BDacnju++f4Ff&#10;/PIe5he0yBT38YkgPky3cRxp4XPpFJeta3o4F36t0+D3MSemokGMeK1PNyNpWxmxobmXNiGYNOHH&#10;J3exvr4lbcanVFilMcTB4BjlUg1anYr/P2dSKTGhRHBzfo3lmQU49WYclGt4+LtvMP7ylbTp+mhw&#10;w/sFZRGD9uYKO/UYVPZ3yNXItDt+2MJqWOh7HZks1G4dAmkzrj9dokmboGf7WM1G2K1myDdVZOA8&#10;qts5LIy9h4dKYn12Bla1CusLc5DR+7qcHqh1FiZaFxOQARaTF3ZbgPWshEZFW2R0SsNXQh2JDfky&#10;mSQZOQ6zTc2kHqYXLyKRcSOT96DWbiJGa2UgUGXmWTijLsrPE+x3ylKn2vTqM2wap7FmnIDKNQ0H&#10;Qd0ZNSjLb4eAjkcCrLe7bogRETEmfHREPyzGZkUHKxO2jfcm1jmL2XlC1g4I9J+YWgI8P//nrH3b&#10;i/3ngS+KOAr0Vv0JYJ7RO4vVRWfHJIVzN+8nSIA3YLG1GXO7UvIQnxP38dfX+mcU3scf7//Py51q&#10;p4fh9RG8CQN8cTPalFFiLO6cdCA6VvLFMiamxLrcZYxNTMHuVTGT6smuGmzqFLj/7Ee8m5zAOP3g&#10;qnwVNp8VSoMST988IQvPQe/YgozBk6M3bTQ7UoVfXn/Gzs4eEklKa4JHLH1LZyqU159QKJUQiceY&#10;/YPMzhfMvHaIc4Mdjrg0bNTtkSnJwD+dHbtPDyXmFIvOqLOzc2n10GgkhojEcIQ40vIMraZYxaPC&#10;r3/zDdl8XQqI9+8W8ItffIfv7j6HUWFH3kQFYC/gjCC+Sg/QzPTwkGD4xmvGdy4j1Ds59IYMsH4f&#10;Aa8Hr188xqMfv4PeJI6ICWJ6ZkVKECM2vDS0xWRkMdsI3CA9/Q5ilP9iyVYhnUE9vwuPwYpv/sev&#10;COgprJMhPa4gPrAuTk6pCOjBdtsu2pqXaPSjsHk1KDbjsCUD0PC7TUEtAhk59rpp7LWa0mb7GoMc&#10;m5TterOJ9ziEw2CUimp9Aw+/u4utlVUoNymbbX4mziA9r4aMVkClsodkIs/60VK63875tVnE7LUk&#10;ZeRH3n9cOinR7fIilRMzvHI4uejD7FAhmRMb2R0gVdymdTJAbVvD4KqLs49DDE9rUJvXIdevI1GI&#10;I1mKQyaGmPQzMDjUqDRq0riv1DlEUIoOLMHAYrxedGqJthUzAl1uWjoqBBG8ff5dgP2nDi+xCkn8&#10;Tvjkf59YIRVek5//8yKGm65pu8Tf+0z0guGvO6c43WPsHIo9yKmyLio4+XCMapOYEO/9i2v808t/&#10;eMbbckfrMKHULtL3BpDbJSNKC5Q/MVudSaU3PGJgKKBQ67C6sYmZ5Vcw2LcgVyqxtrmKe4/vYmVr&#10;Ge9n6H/4WtuvQa7dwuPXP8LkltMrr8HosCAY3ZZO+T+lNDm/+ox4kt53byD9LLZQCUW22TDXlEdd&#10;7LX3pU3L+8NLaddKlYaMnGTlssH3O0fS+8VulaJXUIxhCwYWJ96J5YFtfvZoNKQUHTEg9jCit/6C&#10;K2kc1e8jy4hljo+eY2Z6GTNTy/jqt/fwq3/5GsYpFRqGNNqGDE5ttBH+JhkqgG/Jor/zmPF7en5j&#10;OEFWamF4cITlsQXMj81QHpex32/izdgk1inzy/UDCcTX9Ne7xSr9OeWq3Q+3M4rDgzb6ZKyDagPq&#10;5S18+z9/h42FJdjInqsEmFA752ScLpNQte1GtWtCoxPFbjWLXUrxReUqNJS10YIL9ugMPLQ8DiZM&#10;rYFJ1aOHw6tHNp+iiilghd8rDjN/9YR2QexbvboJhcxCkF4RwAGIjeTFGcfiwHDRaSh2KRETWwL+&#10;GIr5PRy0TrFDryoWYQT9SVxdfqSKKmBhdYF2yoXt3TT6Iyq1UQ/X+IhUPil1fLqjBuz1MijVI1Ab&#10;FZS8YeRrTWQqJVQP82gOSwSwDjLGT6XaIkmIHSR/6pAS7XrBdj+TRhMS6YI0TbZUbUo/D+iVRcfW&#10;T8etSJ1c/F2Vkv+n392Wv+7YElJbTMLoUOY1bi7RPjlDv9pBtzTEUf+S6o1J//KQsloc8yKuQYn+&#10;Z5//r1H+VE8/lTtGvxIGnxxq6yp2GzvS+KxgYLEHb7PVQW5nF1abC8FwDPNbi1jWvce6jlJMqcPG&#10;lgavx19DaVRiaXMFL8feYUujw/jsNH+3gdiOA2rLEhR6BXKUQD8tmhA7KYZCWYLuM7MwkwUZ2OWK&#10;URoxs5KCBkdDiCNBzRavdPyoyRhEqdSTxn3320d8/x/lDbNSvdbBGcEsACy2jO31egRwF4fDGnqD&#10;PMFOuZeyQ+y/fHXJTHs8IoP68eLpS/x47yGWlhVk0rd4+YdX8MzRR+qzONLw3uwM7mAe92Vy/I4J&#10;6NcOM7TbBfQYNK1yB8++e4pkMEU1McTN5xFMFiuePR+jIjjifYhey2sc9gewWilVtSaCJgwVbUWP&#10;fjhgd+HNgxd4+NWP0NKLD3sDKhBx7vIzeAJeJjlKwrMultefY21jlt5ZLL1UYEO9hk360WX5OPxZ&#10;GWpdsbRvA2b9FiJBI5OEEs3aNuQba1hf3oDT6qLvdWCXjK9WaKReejEpJxSK0f8zkbSq8BPMYtVT&#10;rdKBVm1Dg/Uptkm1msIIBTJUBhFpFVc6tYPVNaopuZL1mWRCjTI20oinw6g1G9it1Jlcm/BEmAh7&#10;YUr0NQQiYnP9MyR3GvAl4gjl/EiXk5Td9MzFojQPQOrUFIXtJ4oY079kUheb/E9Pr9JKUb2wDJnM&#10;xZZBfy4fRRGb3IlFFfW9A2kL2tvf38bHnxex1Wz//Ja1TgZnOO+c4JMAruhAOztjmwkV98eTFf7p&#10;Xvfnyv9CQq8ZJuBKaKCjr7X7xOT7vjQhotEQW7/04PUF4abkcjDoH809xJT2GTasK5gig0zNk4W3&#10;lCg1qtCaLdhUavH89ZR0xk+uHMPhRZWNmYXVY8TY9Az8oTD8zMgWmwcH3WM2FAhC0QlxTQBHCb4T&#10;NoiYynlOtozj6dMxbG4aKONyOBqKKXifIc4Y7vfFJnE36HZPCOwmPQwTAxtCnPzX7fbROxRzgktk&#10;/DJ9mhm+kIJSq0T2aeL4qINPpMcrGk6lbAu///Y+5CorZbQDr796juSKA0fWHVwF69jLNKEgI/1g&#10;NOG3ZMlHFiNKUu/kNb7/6h6MBjszdpv+eE/aGuf+/af0wj58/gTeR48+/3a2k0KxxaQzgka5hk6z&#10;Cj3r7Kv//mu8+uE1UoEiPlM6X16dSxvSybXL0vEoV+dfyMgabG0qoCQLrq1uUI0omTTXoDNvsL0W&#10;EUh4od7awA59Z7ee5LX0MDHJLk2OYycnTijs4uPNZ+QyBWlhRK5YoxJKo1ZvIZ/dgVUnDjgvIhKi&#10;h9U7JAYW9y4kv9MeYJ2fwGyy828mbGzKYGFCELOiUpkc9EYDOlRLhd0cvb5O8qhDJt5WLwl/dAur&#10;64uoktXFYXRsHtR7bTgiTuicehTrZfp8BqTohPoz/yp+FsOHAzLwxARVg0wv7aF2Rmv15ydW/jSS&#10;IV5/OiM6nclLnxcJQPQcS/5Z7BrJ158AcMZY+1AfsX2z2FeF0PXncTEUoP6E0VDMyhKnC97asb8G&#10;0D+2SCuj/v3/wof/uYS+tRzi+e8sbi3Q/1Ki5gNQWlYQozyr7adQKyVYAT24Q3a0Rn36Fz1erLzA&#10;gmEaM4pZvJyaxfO3qww2h8SoCqWebLGFd++n8ObtGDR6JbrDBsXVEAeDLD3ze+lwLINPBYVZg9J+&#10;C6MbZjxm29HoGg6nWEPbZKYc4aBziOnJTekEB63WiXS6RPYVjXiNPfroXm/Ez1xIvdSNxgHvkw/5&#10;xwdqHwzQ7e/j8kOdHs+FLdU4fXWQ8i9IlvBjcFxi8iiy0Rv48PECBo1aOuzbonZCuazG+uw87OtK&#10;9AIVXJaO0Cp1UeoM8ZyS79dr81hjIvP6Unj6YBy9/gVZKMrAT7PRD7A4P417392jz3QjTsbJ7cSk&#10;mU0rK/OU3iWkojHEmcCcBMVv/sdv8P75OPYbx7ig1zu+OkalncNuM0s5/h7LizJ43F5EwhFpVU8s&#10;QjY0W6Gm0jEbZNI4ciQegdgHOr8TRL0SgmZzErMvn8JvscFmMqFerkq9y4V0GUaNE1ZXGE0ysMcb&#10;IcM6UaXEl4sD1aiwRAL8QBNeKKcpfZdhcyihJtuvrq5BqdyCL2BHp0vJTNDKZJsw8fqdTkdaOTU1&#10;PY/G3j6ZOUFmDtJazUtDTiabAoGohX53mwosDaPbiNRuBuefqZ6okQfSxAjRCXW7RPCCclq08+Ki&#10;gglHzyQoVoqB7X7LvMeUvWInSuncLMaCUGKjEZmZtkxs6rff7ksAPidoxQ4wqWISPTEL8JhgProh&#10;29JMDT7jsku7dXCMAe3XPpOM6EgT5xudjhhjfO8/dsjor1lVKIHzEdUpQXxGcrtNKJfS2PThGcHL&#10;ZxSK8/z4EncsfjtsQRuK7W3oPVvQuFfhDMsoQVP0N9uYWX8FY1CLOc0cxrcmsKhbhClgQSCZxvyK&#10;iWBdhNsdJlu4pZP7w2GxWH4Xs3Or0l7BhyNWbD9FRrZQ9umxYSDDkFnW6M8MTnG4Vx/iKAqxnrdS&#10;FZ71lGwcxKOHE1heUiMSzTNwWNnDc0neCwCLQ7zErv3iVXRiiJ/FShXRudGmRy5VCgjFdLDY11Es&#10;R/j7PWlf54PeNj1TRfq5P2gxWE6ATx9h0hjw8uEbbK2opOEdl9GKb/7fv4NiYhNWhY3y7QJqtw9z&#10;FtZVOE75/Qavn73Ch8+f+X1FtPYSqJSScNlNmHgzhqePn8DuNLAOG9LCBXFu8NTkLCqFXYwoqy06&#10;M77+1TdYpAcXdVcmK/fPGtipRegnLyhFe5TdZsmf6vQaLCwuocfnUqxtQC1bxdTEM7J7hAlzFcsr&#10;S2g1Swj6LJilnfGYbEjTq8fDYaRiCSSjKbQbHdiMLmn1kjjB0esTK50y0Km2YNRuIZ8TGxc0ec1t&#10;Kqp1rGzOQK6cJ+suUzavoVotoVzdQZrfmUxFmKw3mZCKbHMjFpcW2Q45OFxOeP0+JgcfNmUK1Bp1&#10;lGtZNLtZSmkdFZwK9oAZBydMiPsNJHYKOCDTCh8npsOK4byDgxPMzcmhYbIRoxO3+36LzkgR2GRn&#10;KqxTymBxVlKhUOM907OKmVhs94POQJpbLwL94uoL3OEQpmRj8GcS0s6RZ1Rsl7zWDRPEJRP92fEp&#10;2fYYJ8e8hyMxI4+/++NwkQDxz4Pt71H+GsC3SxzF3356dnGiCOOfdXAhOoFFHwHxcEFc3NEw0Fa0&#10;q9LmYTL61XXTLFSOSXTPQkhXLHi//BBb9gVMbL1ghUxjSb2C6HYcPT64WhdAMJKFOClvaUUHg1Ec&#10;CvaF0gjw+Mi6ZGWlXg5nkBKd18iWw1iVr0DNrD1gJs0WSxBHaYpzkzI5sQPGiJ+/gZHed2xiHbFE&#10;iSC4RJ8AEtPpxKZtJYI8lS1IO/Xnd8UCcD6cmEnFBtzb76HR6pH9NfTsZsoMsVneiBXQh9gB8viM&#10;7H3YIHvFmaEb/P2I8psNOTqGglL1wfePEHCHpN5io86G//Hf/hXTTEohbwzF0p60cb3457HqMPH2&#10;IT5+oQ34IDqtKvTrcrhdVrx8/ooJyIaZhRfSAWZi/bG0+bnLjXUC8QPpVivX4Lf/+hVcJg8q9QIc&#10;YSU8MTmyVAhdqp2Q2EWz3kS+kMP4xBupx1hsi7O4sICdnSST4xuk0kGYzAYsLSxhbXmVYE2xZNBt&#10;DtBrHyKbTtMyDOlta/BTNThsTD5WAwJM2NEIPfibB5gYfwyNeg567TpUShXm59fh9kZhczoQCruY&#10;PJT02AqC6ARiD69k2geXxwBxDE08HoM4VlXsKW5zm2Hgte1uD5Omh0lTLB6pwh3wIFMMorIfIvOa&#10;0TyqwJv0YnyZcURb0Tu7wIhtNzi6RIIqa2ZuixYrTQCKDRA/4ogBLGZcidlbXT6LWHsuOpjElFxx&#10;JnJtr0+PPcDh0ZnUiSVeJYnJOnZE7ZhRjsPgd+GUyeGaGaLbrVOxFQh+eviYh6+iU1IcJnBIRiOQ&#10;xHgyWU+A5+c7kf4e5XZq8V+X2975M1EIqMvTU3wkWX3qH+O6PUA7t4uI0Y47MosSc8pFvF97h4nN&#10;N5iSv8G85inKQzeMgU28mHkMpWMN88p3mJMtU2brmEk9SNBzaDQ+aUJGIBTH118/Q4KAu6S/jCfF&#10;djUEJqXu5PQsFldmYbKroCKYVzY3sSbTEmisNLH3FSW0OCKzUGxR/ophhEtKNAv0ej/lEHBEadOm&#10;3BEdYIJ948ksxC4i/cFIWhMsOi722QBiW1GxltTpDhKcB5THZ8zsYtyYSYHZ64QZt1gki6TFmucO&#10;BgM2vDTkNKL8KtAXljHDe733/TMGaBHX9IIvnrzDt7+6i8WZDdTrPWhVFrT3akhELBh/+wOq5QzZ&#10;L4N9SmijfgMhvxvPHj1DMiG2di1jcuoVwUfvaNNQ+rWRjkUxaHfx+ukr/OG332EnUWBwdhBIa2EN&#10;riJZcMMTCvI5hri+viaAVJiZfQ9xgoQ483eTQR+IeSlLxckMRkpbOWTrG5ifmkdhm5ZhZ+92Xjil&#10;qJDPhe1tpBMxGHQq6d4cRjUc9NEG7RrMxnUysQa5HNk4G4XTcbtR4OHRFev2mPUu9tgySNNCxX7W&#10;0UgCO4UAAa6W1lNvbpKpVwh8NZMPQZLb2SZrq1CpNTAcse6ZiIvlEtSsF6NjAaGMjM9pRzDjQygb&#10;lli41ulKx+8YTVa8eTeJBiWt2GJY7DMlMStBORKS+fgYvcEhv4Pg261QUZF9Lj8xKYtZXMIPCu97&#10;64cFgEcM+EPWt8GrQDyf5XvOWA9Ofs8ME9AaIhEtolEms4BGmjMuNt8/JiGJvcOlxf1/HKL8hxQJ&#10;qD952z8VIZvFCqkLtsXNIeOh28NhuY6cPwSrXIU1xqpZqcadBr2bykNGoTwe33qLMdkLvNv8EYbo&#10;BtbNMkpeHQJs4CX1AjbIBAVKo3gmzaBvQrnlZBam911XYGVZK42xFiphylcrs30IR2TPy8sbbGyo&#10;8Pz5WwRDYQZMiR5HKa3xFcdliOlzYiy3XD7A4PAaO9sdzM2okEnVcc1MPBzS1+4P6WtEpYp1vKfY&#10;yZco1YJSL7nokGnsiVPpr+EPRPm7riQ5jk+OpIkdR3x/rbovecgSGVvsSyWOrxTzr4+OjvjzOep7&#10;FTT3Ka3p714+n8aTJzMM4jPksxX823//Cj8+eAW92Utl4IDFoUNmx43vv/slHn5zH+moh9enTF54&#10;hwyBOz85h/WVFQYRpWI5j8dP7kGuniKDJPHh8gwBpwe/+Z+/wuPvHyPijVOtHKGwF2WAm2ChzFQb&#10;TZT51wROSdrGVmwOYLUZ4SK7rWsUUJiV8BLAKs06feIy5qbHEY/QDwczKFdYDzficK8zfL76iD4T&#10;mVGnhEK2BDWvpeH7I04ryjsJyuYQHE4ltLzO4uws1Coj62ibLJuX9pguFnelI0UPOpT2O0UUC3XJ&#10;ktT2YkweOlqnlxh7P0UQbzL5limhXTCYDATvIVXPBZVOl/dMH2zRIrXtwJb+FcErtvrNwJ/0QWs3&#10;8Hnd2KQcf0/p7/Y4GbgiUROMBORth9Q17VOfybkjJZThkZh+65Kksuj4vO0tvl1yKN57SCUnQC92&#10;1Ogf7FPRVSi5T/m8KdqKDcaNkqpug4lrEaGQjLFm4bW2mdDF4QJi7rlgPOEvRafRX0rdv1f5cwnN&#10;ZyEexLyGE5LfJct54wDdRAYRpRayhXmITQhFYo8kQqgd1HEnzQpVOdUYWx2jlKbn0a+SiV9iSTcO&#10;M71Sm6A6onk2OBSYXppBKp+HN+JBvpKBUmPGsxfvsbopNttOYlW2ApNLjt0amYngPKBvE5Uqtj71&#10;+eIMOB2Gg2vehA56nVeaeSUG85tNsRldXeq0cLsyWJhXoVrpSgA+OhJjvUM+6A0bUQBPzND5yAZI&#10;Efh9qfeTNha5bIkersRG+EAmaRJUe/xbhT/v8VotdA6Yxeihb6USpRuBLHZs3G+3GLCU4kcD3s9n&#10;aRO5J4+moFMHcUUPtjS/in/7t99J29qKTrrZhRkyUQoP7/0BCxNT9LT7qJW3sbUxj0G/RCm+ijdM&#10;VnF6ze1MBj6vSHLzqNWSKBfymHo/hu++/harCyvSWUcOh4UJIUKPqIbTp6f03GZS2oPBoGWyE2ut&#10;aWlUSmla4zqv09yvkkGCWF6ax8LsBN6+eYFgkFYmEJaS5fXHT8izjYLuAJxWO8x6LXaycQS8dkrs&#10;EBIhD1/F4oUV6Cj7Qwkx+y4PtdqMFJVHm6AX/tZuIbjWyNJuB6JiQQRtgNtPJo866VOXKUGz2Gey&#10;rDUJlMMBNASvJ+xB/6QnjYs7xZY5dhtVgwwOjxUuvxkOnxE6s44JTYc1WpaZhUW8G38DpXpD2q9L&#10;HOkiku+J6Kg5pxobHeDwuIVqq4DmQQ2XV5fQ6fSwMJGKTkzBluLMK2keAAGcye5QpbWl2W9WG+vX&#10;t0VF2MUFrdPxqIDsrhp6+zvIdS9hsM9AZ52FLyyH2EZXHMMqHdEjsd/PAe1/p4jEImYYfmZCuS1H&#10;p/w/E4M09ZOvQj4Li3BEdSi2qb0QHvfoBFcE7Q2t5DGtZTEUg41suz41Dd3GprSENFvO4eC0h8HH&#10;E+x0yrhz/vkI67pFTKy8w9jiO+hdev5/CbawDjZ6p1N62itWSPswDZNTA73FCovHiHX1DJY3t/D8&#10;zTjm15YwuTAJrUWNRRkDa3VJGscVuyEmk3kJZKJTQq1y0YPlkIjv4s3rBfR7zJYEcYsAFucdHfYv&#10;sbkhtjy1kA35QJdive8nskGLTMqGYiWIM5HE9DbRWSYWM4iJCZ32EWWhE4WdBhKxgrQsscYK6LMy&#10;BGCvmJHFUJPIsH9epExHiV3c3eb9Jvj94qSGD6hX+9hctSObKfPe9vHVb7/G93cfY3xsFgtzK3AS&#10;ePe/uwuD8IeDA0RDAUpSNe+1ijQ93vff3INWoYZOpcZhZ58edR4lSrlWvU7g36P8fge33SF1mKlU&#10;WwTTJtUJmbEqklIVWt2WtLB+O7dNJSPOiErTrmgwNfYSNgJla20Tr58/xfTkc8kmiH2tFQoF60aM&#10;n8cgl8lh0Zuh2JChkMugUSnCQ3/ucrPtzAp63kXEkk7s1HNwhnSoNvn8tCZa+n6jxcjkW0MynIZy&#10;UwUfvbtOucVn1hHAOmzKZfy+XfT7FywjnFxewEKQr8rXCZAsgkkmE+GR0ymsrK/j5Zs3cHl90gwx&#10;lVpBAJql87DG3i/BTbvTpzRutamQ4ins7XX4PJ8JYAY7vW6tXabiSyJXjtBLxwjOOmNILc0KE2uD&#10;xUZ3t5v7X+GK8rlQKJIE+kzI20wmi2R+PZVPFultD5PGPGPzIVZVT6kG3sNN4Jo960wqG4inTNIS&#10;TXEErIgLsXPLzwPzP1t+DsCfcMQkI/ztrUS+wjnZ94Jq6ZztdtE/xCXtVXe7iKjJBi2T58bSIsTx&#10;PcFEGPU+4/lmhIOLPhKlNGQGORXZBu6UW3EsUjqbfUqozBsIpNywMFOKOa1yvQbFepGV58LhWQLl&#10;VhbTi8tQ0FNtqJcxNrVAsCpgcjixvLGBGbLCmmINE3OzkMnNDEghIylzG4fSlMliqYm5BQVlzC5e&#10;vppFOtOglwE6vRPkyMCt/WOMT67DZA6yERgcZ1/opSBNuewS0Kfnn6QOD5HBRKeXWmuF3x9ng4YJ&#10;XCaM4t4f50bTD4mtWghQAWBRWbfltjdPHKsiFlGc0Cudn4uJ9D0yJGXibo7e6wgfbj5LezpZrU6U&#10;SwSUxohf/OtXePTwLd68msGjBy/w//x//Dc4DHZcnh+i3thlUAco2bL0fTF8/ftvaC+UsJrJapTV&#10;ZpMGOq0cx2yo+9/fw8MHP1LyhvDx+obJJgOdQUFWj1Aq7sLu1GNi6jmZOMA6SSEUTCASEkD2S3tn&#10;PX30FE8fP8Lq6jQl7jSq1QKTgJqMbZBWRCmVSvh9fqgU9McbazAZNVAp18laKjjcel7PBD+l+k4h&#10;iMEF2bInGN3Lej1Gs9ODNUDmdJp5/yqqEHpzswXzMzNQKjYxMfMWS2trSKWZqLI1+IKU0wSnxqCH&#10;nYzrCZLZ6bGVOrk0NiySithy1+F0IEyZb7La8PTFG2zIdHzWE5xffWGdHSOZKWKX/lvaY5ltPjr5&#10;guEZ0KX3zTe2kSiEKb2zyFOdvHjxgsokj5urz2zbP2NggqLVakt+tlRhMjgIoFhxw2Rb4veuSbtj&#10;1lu0KjGttLJrZ9dHq1Kin+7ys2ckGHpOAkxSaLzeX3c2/efLLdMKEIte7dsxXcHqYvhHSOVLxuf1&#10;8AI3/XN87h9jWKogT3vpFuuzFxewtb4Cu9eK7co2Omc9jL6cS2xrCjtoabegMipJLnGcDfviaJUk&#10;tgwz0DtkcJMF/FE/fNEwf6fHzNocdHYZXk1+DbN7FvVOFjax8Tg9UiyTwNOXYvqgGWeUntFUDt5w&#10;FGnKRL1FeDQrH+IG7Q7lAB/o7ILylRJPa7ASeHYCdQ1KMrI4K6dApi5VOmxoesgFFXZLHQTJsMci&#10;k5F1t3f2KB2HbPRjZuxzqeHL9LVag4PMnZQY/LB/RuZsEzB5NoLYz5eVeSQ6rwTbsuLE6x+746VX&#10;gli8innTh2TR04s2fVuJYCzi/OIILo8Z3333Ld69nWCCCFAxTOD/+99/h/v3XuLuNz/iq1/8Hqo1&#10;JRmDnxvsIRINIpv3UI75Ca4l3Lt7j6xMyUjfmmQGXVmeo0LY4e9/wP0f7lGaeqTN3EXnkZIs3B82&#10;UKomyLxjsLtUlIw51sOONIMr4EvBZPAQUGY8vP8j7+UJ64pqSL8Cs0UnLWG02+1ULT3pPGKnwwEN&#10;r+l0mCmtnWRdJdJpP6pks1otjBKDt8zvSuTjMFOWpYs5HF2es3336ceL8BPQ4pBxuUyGxbl5AniO&#10;yUCO5dV13huvUz+g3/VAo7dJk07mGXS+gI8e2UjWnSdrqKVxYpfThZcvXvL7zUwyKjx/9RJGqwnl&#10;ehX53TKTSA3b+T0m+IHEVu2OOEOLLCVm59E+9S5O0DxqYXtvG+lyhv48gcXFRQwOj9h+ol2vpTFc&#10;8Sra+JBSXizAKFFm5vI+pHNu7O3z2Y738PGLWAVXYeIJMEnvMVG0+L0pfuZQmnkmmFwwr3StvwDk&#10;/70iEoEYrrrGJa97dcTX4SkuD49xQWt53jrEfmYXQZ0JStaxnM9l0qqRTonZaw0ML4foXxwiR4+u&#10;cxuwadyCO0Kp36zg7IR2j5bvstvBnd1qWNpdQZwNPMeLiA3uUsyuBqcPSmbT2bU3eDf9EBvyKSjN&#10;81iiLIuldgn0BF6/X2ZWVuBwdINwfAfbu3VeKwErg1KcWJfbFmO7VTaO2Mn+FIPhgFm0iM1NtbRZ&#10;3euXS2wMcVBXgAwTlGSVkNAXzMLinOAB/bKQ2GVm5xilca8regpvOxg8nhgldFFa07tX7/Mzn7CT&#10;q6LXOZVY+FjySLfMK6Za3v5820nxk4T+KQhGx31KrW0+h2jsJpVCjL4wSJAY8W//+hs8f/aOsj/L&#10;YHyLf/mX/0mP/BQrrHQrWUZM19ypxCnRyKKVMLxRDQMninvffo+F6RkY6B0Puy14yGrrS0uU13/A&#10;0uwc9ht79KJxeuWUxJrlapb1Jsfrd/f5s9icgIqnXKb/pBKwuLC4sMzMLMPYm+cw6FaRjLmRY2Nr&#10;CF5xuHeO/rG0W4JcroBC7E/ttFA+J1DYjqFaSvJvUUSSBiZDC+tL7OhYlNZ3O7NJJPfriJWyzPg5&#10;/j1B4BuwNDeJjeUFBpWevjkB2aoYUrISmG6y/e0G7mJRiFhGGYtFkaFkdrksUJDtFYoNpBNJ3oMb&#10;0+OTePfqDeamp+H128mGW5AppxGJi7OSyMIEq9hIUZzu0NrvMJkOKMvPsNupwJf1wJWwIVJgUB8f&#10;wkR5v0xZKXYXHR6eUNFcSh2lgomvych9ylCxl1gqnWT87BOwbVxdn7NND6UhuaPDPo6HhzjsNfl5&#10;loHYkFAcsyNk8+1Y8E+M+dey+P93EQz7k3c+IoEMyeZiqPOCPveK93jN2P1U7+E4V0HZF4NboYdq&#10;YZV1vAw/k1+pUsLg5IiJlPHbayGV8tNiiA0dLWy/DE6O+CzHlNpk3ZNOG2fdA5yz3Lm4HkIcEaJQ&#10;rWNLOllAhlZnSH1twvjSW0wsv8TM8iTURhX6x23pYLG5hS2MT89Lk/ffvFtkwHXZIHmJWc12v7Rl&#10;6PrmOlnMywq8phzMMvsXmPWOCJZjMo6BQWshIJgU1Aw0Smu90YPJ6Q1eg9Jm+IFe5kzq1BKTKAR4&#10;RSeX8MTHow/0eQUGkRs7YoVT/ZBe90wquXQFldI+fWhBalzRcy0dEC3Y9lzMpb0hU5/eNpQobDjh&#10;Ic/Ivu1eGvV2FN2jCoandSYxExNPk7I8j+//8CMmx+jrkzv46qtvcffr7/D2+XP4XU6CPo8iWU2u&#10;XudrAgeDXTJJFVajDt99/TsG8HuUGDz1SoE/T1FC34fVZMWwP4R8UyGtDLLZ7FjboNoxLNNnKslK&#10;4uiYHaqGC7J/EOvrq9DptwgIu7SzRrmYRIDMadTopCNTwsEwr2GTdsTU6XUEl5Yy2Y5MKsy68FPe&#10;O2A2byLERN1qJVHepUdNWHm/UdjpWbVBL3QuE+xuC4xaJeSUcIJ91QrKcU+AySIDjdJIWW6nHLdB&#10;nEns8URZt2Kfqs8st7tIiskhovNNrVRgbXEFj368h6nJtxh/9xqZBK1A3E+7paRE35KWZFb2dslU&#10;VEFMqgdUD6UarQjv1+LVYUk3i1n1BCZk4zD6rOifnjJW9CQY121HF9u1RSVYl9ZqH7G9j6lwaCeY&#10;DAWQL6nSTknjV0zc2USaliWID1e8TyaINhPW5fmQsdAgyMURNrzesZgiy+Qu5kL/b8zEut1UTyxV&#10;/ETQ8ndCbUpxxeTE+zoVZxxX9nGQKiBrdsEoQDs1C5vewDbOonPUxeCK3nZ4IOHEH/Cwzu0oZWM4&#10;7u7hetTDxSGtQbuO0xbvtb2PcwFgllOWO1d8qGZrj9nRStnhRTytYRDXsaZRYWz1R0xvvsH81irk&#10;Ri1viv5keCVt+zI/v0Zm8NLjjLEx6W+Ymc1mL/1UnhXbl4aOxNawtHkIRlywutb4aqOcFvsodyHO&#10;JZbLlczGGux1BlDpHVhc1SKT38d+RywLPEepdECP12HpUhq1pGl1tycNRPn/NiqVA2S3xbijWPeb&#10;Q5bKIErPGGRwXV18IeA/MzAG0qZ6fWa3KuWlGGY6o7yWhisuRji93kVvRAYp2JHMuxHJijORE3xP&#10;gckjhc+f29irFvH1b+/S+zuxuqzGL/5fv8DkywlK2yDZ1kvJk4TRIqOPS6Pbr1OGZ1CrJLC1sYTf&#10;//q3BJuXoCtIwy5zs8uUtTF6311ps4L37yaxt9fCzNw4zDaxibwFqYxbAkZ+u8KANGBjcwXhqB1O&#10;C+XWxia8BLyKr+/pL7fWNuB3+wjydTY+k2ejwiRK6RzywOmyShMyxN7Nau0qLAbKbrWSkvg9n+MV&#10;0hklJTH/v8xkvLFMhpUzqcgwP7uEGZbx8Rk8+PExXr95h+mZWTx7Oo7ZWRnGx1Yg2zQi4E/TY7uw&#10;SW++vqHAAlXC67dv8ezJC0yNTcBgU2B+/Q2T/FMMe2KJ4RkqzSbKew0ktzNI57Nk2xvs90fYrdWQ&#10;Kaaht6uwLJ/FonIe45tiHbGCSiHJxGDB9Kw4VyuHAFVJiyzcGfRRrfHnRhq7+QzWlpYRoRo5OT5h&#10;TFzjQsjW7imcGiMGIuBPydrHI3R7bZxfHksTesRJGSfH539SbNLuG38N1P9VuaByEGTQO/+MwcVn&#10;Jo1zXLZpycqMn1wWNV8AEZUe8rFprKwsIUirVW/vYXR1itZRD3HaGHfABh89bz4VwVGjhuveAVm7&#10;R5bdJ3D3cHzQlF5P9/+63Dk6OpH23LXZDaTxBAFsQa4Ygd4pVinRz7jl2GN2rOy36B92GdifMTMj&#10;h8OR4MN3CGC+R+9jVrYScF1mM0jrOKOxLBYWFdKm8O4gGSGxAZt3Df2jBq4/XpMN4tLKFh29ktnh&#10;xNqWAhqjDUNWRqXWZXCJk/b6lFVHTAgjNPYG6NH0W6wh+rieNPFDDIRncgIwh2i3hlKHj9PipnTM&#10;09uK83cPUW+1EU6IYNllxt/BIVVEb8hytIfGATNeeg0y8zOsq99iQzHOYH6CTflLuNxLKO7ayPI2&#10;AixNCe3D0+fvpEn+756+xQ8E9ObSOpXEJiIxMYXQzmd2MRA9lEJZ+vUC9vcr+IGeV6PWSrOo7t97&#10;JB1larO6kd8pS8M+uWxR2o52dm4Ks/PvGJx6KoY9Pt8Og9bIJOnA2to6AgEvVubnsE6bo5JtYmbs&#10;PZRUORGCVow7i2mNxWKRyiELPetUeM7FJfrXBQbOKgGxJA5On8Di7Dy9tEo6rDscVtOTbrDuF6WT&#10;JSYnJiTJO/buLaZmJ6RZVnNLs9ikJA6EQ0hQ2bT2hzAxUa+uaTA2voSJySWsrhOoi6t4Rr+roJWw&#10;2ExIZMJwxY14v/ISryffSe21L7Yw7vTZBucoVlt8j9gYoMykVYc/nL7928kI2d2d2zO1eh00RyPU&#10;yWKV0h6Tn0waUqzV2wRhD/sM7BJtS6MRo+KwUI24KI9bErMNBqcMxM8IWp3I0e59FCpheEwAH5Mc&#10;emRKMvFBnW3bYKycSZ1XtxL6FsB/NeHif1Fuz0y6YXL6JB0ecCQWdcQzOCtUENAasTa3hOVVJlna&#10;pUN+5+Ckz3sukOj88LhIGqkQ47dAYmRSGVAmi+TC5zrtNHEiZgsSuCdiU3sB4Gbtr8odGx/Q6/Uh&#10;GPQTJLsMRhcrNUDDbEStG0EsF6I8oMG/uIInQM/kjtMbZhCJlskUFUxMyaDVhaSpk2IapZgGd3rx&#10;kax0iKVVNVl9F8kdD+yhBWYbExsnDE/QDR8DIkXJ5fI6CeQtmK02skxCmtkVpZ/2BbKUvV8I5j49&#10;zC1QrfYwH/5AAng0Lk6oayHJAPj4CZTSbYJDjVa9hepugdk1xoCLEMCUwfxd/+QMzX4GHUrevd42&#10;mocppHcNcMYn4YjMIpAwoFxPIpoSa2qtlO8EfCVD+enBlmwFdbJwqVjC6tIqZCubuPvbb/H+0Utp&#10;ne3GhpLeXfSuu1Fpmfg9VgxGu6zPIj0MZSMT0/d377P8SEk5L52RdH31UVqi53EHeX012WuR9mUd&#10;jWaRAVqgFNZQ5kYJsjDZVYYZWpYJceoDQWnh37QKGQwEy8rCDMxUR5lMCssr4qxdK8RBcOJ+1God&#10;8vkCVUuC9+Ei49tgMVsocVX0yWv8viksrL2Axa1EMOxjHTZh1huh1ykQSflgcRog18iQJ5tsKOSI&#10;JnK4YV2Ltbrn12KvZHE65Bdpg8KVdTnf76CCon+vbBOAWawZZqEPqqjedFBpXdAzGW3xntxUIMls&#10;BXvtY2R2Wtit9Pn/GnaptOr7h7RpZcZHCiECvEp1Jjo6d9jOeo0DF/TMou7aBy36dXHqBNkroCaB&#10;LBGElNKjLiX1IT7xRguJOLRry/h4cTsacTQ849/PqKz4PioysWZczMoTHZq3EzhuASwk8V93Sv18&#10;EaAXnbRHpx/xQbB+roDzzDaOOh1ssV1WfQ5s0Mqot5PwxvwIBImvWBDtagmXhyQ8SujjQQsnfQK2&#10;I8DaoDzewznBe0bZLIr4Wfr/XvXfyznBK8qdweFIWuDtdntQLu/CTf3t8brJxHEmsBGB2EM2t4fe&#10;gAb68pps4oTDlmTW6ECmWJVWH60s68kALvQPj+iHK2SuAuXKFdQqsWtihQ1wDW9Ih1whCqNZT3k2&#10;z4AJY3RGCVQt4/vvH2BuZpkg6eDy7BNyGTFndcDMKCZxsAEZIGq1gyyUob85Z7BWmUnpOYaXCJPp&#10;W+0u5budTOZEIhLFXq3C7z+iDxLnO7VoCQYYnh8xedjovxYohScJNC9B7EFn6GDiydGf02t8OEd+&#10;P4HyQYD+KIOr8y7y2ST93xYy8Sg6jSrlqgNaFQFHSfTg377FKiWxUmnCy+cTVBVOXCKOcnsLveMd&#10;Mk6FfrZI+WrGV7+/S8//Du/eTkpHptxOKrmE3xfB4iL9MzO20+nG5uYG61hHX5ug8tiTmH1mdopM&#10;TO+5toZ3L57DaTZDy6S3MDkJu1mLainHaz/Dv/7ilzDQZ21u6eFyhKUlmSJBKBUaacMAsR+W8o/H&#10;itqtasSjZlg9i4hvWyHOvY3T625RmhfySSZrKxaWprFHySuOtwkRUGJPM2mqH/2nGA4RUxdHRx/4&#10;/HZpNVqjWZdOF8zk4qgw4fkJLmfMiC2NnPZhjnVvgYt+u90f4PicIOyJ9jmW2NcTSBLAbfrgAyqQ&#10;j+gdXiJBlaKjOhHrhr0OLxr0kgwl7NNyZDMJ9HtN+tkdrK1MoJTP4+PlR1yeXOAD47Qv9hx7+wR7&#10;xQRuCGAxoiFWNQnAiXoXa8eFpD45EcOJAsC3Q0j/uxJaeGDpOFKC+YrK4oYYGuWSVC9qjMsX8VK9&#10;gteqdShcNhQJ4pN+C5cE7Rl97QnVwolgWjKuYNpbuUwQUxqfNwnavywNgvkvyp2u2Bn/6IyZ2cFs&#10;H5Mm3eu0djZmkQyyj73GCJ0D0VjU+mcCwG6ywRbsDjv6x8zMYnXM1CpUaj1ZUUyj9DBwxWFpHwio&#10;GNZWLZIMHrGyzFY7s744STBH9swz86ZQKVfx9OF7PLz3hg+4jy/0zDu5BuXvOb/3lH/vIJnchUJh&#10;Qi5XlUA8GDDzX0LyxiE2fiQmxmwd9MhXiEdC6FLui/W4GYKv2amh0i7A5FVhYeMhFtYfYk3+Cvma&#10;HeWWjdIlhKujXfqgIwzOz6ENm+DObaJYWaFntjG50QY4FJTo2xi06tinx8ymU1ifW8Z3//JbAnkW&#10;Op0VOo0dGu0W2gMXWkMDDo4Z8IMKgzOC1+9m8M0f+L2rckkyr6/JGXxHEiPsN3tYXpJJJw2srcrw&#10;4vlr+vmUNEFFBFitkWed0TcHPZTLAWytrkmLImbGxmARs5IMKrx++RB3v/sGk5PT9NJrWFpRYWvT&#10;IB3yLQCcSm6T7ZnomtvYq+dwfHSAs5MDMm4c/vgGFMYJJuQKNtYUTAZi8kqFfnMCJnpuMU21UGgi&#10;Fs3jw4cvDFYBBgKAsXDD/3vcScZOiMlSTFw4RnYnCrNFCyfbQ2+WIbPrx5aC90t5vl1OUdEFpZl8&#10;iVyOQD7GweGxpOz6o1OWM3rijwSwWD74CSdMcmIWYKVcgttixadLekzW2eGBSPQjXF8M4bSpEfQ7&#10;8YVJ/mL0EVcE6iV96dLUJMIuLW7OKEdPaKeOxIjDLYCl0YdTgvZMzJc/JxD5vdI86L/2wGJziz8B&#10;9nYfrz/fQE+c6nDMvw0J4LOzUwJtF4fbEbh0ciZTBdI7cbJxG+gP8alPb9tt0dvSA3caOCJOjsms&#10;py1KZVHafwSzALDYckgqBOreLVgvpFKTylmNTEyiutMlSEZDejHK4X2yncsRZaMkGDBZgoDZiUw3&#10;OLySZlIlE3VpqmO/f0q/F0epWoDH46VnmsH6hhzT1Pv5ShWXnymlb77A6Y3i/eQiXwMIp2JQ21TQ&#10;WHQQS9rEIWFiMYCNsmqWMvzViwmC00emL2O74CXbH6HJ4PFSsovN1ixmJ5NLhMHUgDirScwbFSf8&#10;H/ZPpE6hnW3KlmGXf0+j16NfOOtIJyJ0Tnfhzaowo3qIdeNTaBzvaA82mOn98FLeib2ZT4/3GShV&#10;FHsxrLtXEKsz6RxacHZd5b166f3jZIQmzsXm92eXTHinsFucePj9Q7x48Bo2nZuZ/4Y+OQqlag0t&#10;XufwIoDRBf0ds/GDH5/h8eM3lLibVDMFytkwbYhXmgce8EYw8W6aMlgMy7ixQnAXyhVUm2Xstcpk&#10;YAv97BpZUwu9SgcHE+06vbdBbaB8l+GX//KveHT3e6wtzbEuzUwkFrYX25Re8vJagIwBTcm5W6oz&#10;IR4RtF0CtEdQ1NjGXpjtS0jtmGCyCsmtQr1Wk+S80x3Azk4VtVqHCSVLz96QVIMYTxfTX6+ZQKPh&#10;bSa4mNRheH5KKc122SP4Z+be03PPwWTbksbG3T6qrvkxlDo7cCeNUFlXkC0mcfVBLGQ5Z+Iv45zX&#10;FhMdhCwXkyBOTz7jZHRDxv2C7WQOqVAcg04P5UIRR/SwV2dHjNcS1hbGMCSTnYp9rs55AyQAH+vR&#10;ZrPiaFRHbS/CdjvAYEjfK4H0T0OJ4kgXsajl9FR44xP+7qehR8HGBCdBef7HV3FiyOXZgN/dJmiP&#10;cEG2PWeiEBsAiAUJQk6LRR9CBg/reVwzFi8HHVwxzs+7+zij5L9kufhjOSNYRRHgPaVy+amciFdK&#10;5IvqrlQua2Vc1m+LAOwZ/39aK+Kkus2Sw52D/RPexBfsFvZZIUfwe1OUbzmJ3cT4nOj5FT3BsWiB&#10;jBpHp3NB9vtCgFzRA9PnMIiELFRrjFDrzdhQaplpa2gwS0ZSSTLeMvQ2PUwuIzRWeoKtLbx6MyFt&#10;XVqnfJZvycielLbM2t6gEqWmnp/XkHlySNDDLM7LEAntMDhDlJc6iD2ee2QvaQF5MkV2KUiB1OtS&#10;7rfakg0oljKo0oMValQUUTVk5glsWN7BElqFPbiJSMYizZg66FSYpJj5zvdxMGBCalsZZFY0hy7U&#10;DpzoDsvSOU2Z7SwD6xCjc9FYZH+x6oWqZfzthLRaSScz45SK4YxyLBD0QWtYR/uQiW4ohsfMtAiP&#10;MEHv+56yW5x1nMkWqFgMlNxCnhvgd4WkI00dlIk2h4/S8hC1Vg3JVBzj4++RTiawSQmsVxkQDcah&#10;oOcW0xx/5HXvf/sDDEolzk8GKJfyCDHQxdrZYqkozbE9Oj6TJv/v01tKUwRFrykDrdfr8/9iiWYW&#10;0aQJy6tT9JRpzC9MwmY3S0fVSAxDYO7k2hj0P9B/ihM0BLjExncBOO0RfCLziS15Ls/B729icmqC&#10;z/iWdZZhiSKRDVJSJ/Dm/WuoHOuwhpQIZxw4uWCCYRy190+p/Aq0MTe87wupfiXmIwue8fvFonU7&#10;k9tx/4j2KACfm21UTKGYj8BkXEeYdu8zv198RqwprhZL0NHjX99c0psPaAHzjOOulAx+mgsg7fdM&#10;MIueZ7GH2smpmGsvjpoVQ0kEOP9+wba8JvtfX/B99MyVYhHhgA0hP+9lwARC2S16oP8cwBfExFlv&#10;H4fV/C2T/rGc0saJ8hN4RTkneEU5ozQ+I8P+h0Kr9hOA/1RKOKNaPasQxJUiTit5nFZ3cEettEm7&#10;EbT2KDN69B2UzkqFBR5fihJSrAQ5YaDtSIeYReO7rGix9amYFsbsdP2RGbsFFf2PQqGjZLJTnqox&#10;t7qBxfU1TC9NknFlcIWsMDqM9KspyrIAXr5aQJeZV/iqeDxDxg9ArxfzbGfhi6whlJAxkFVkZI8k&#10;AdkWSMZKWFgUwx5B2Mheeso7B/1hOJqWFjP4fARssUlpvsvgL9Hj7sDoVGBDM4ct4xyCWTZ8e5ug&#10;zkhnB4nxvwEboj8c8VnEnsT0HsdFBkwa3Z4P+QY9/ck+YskMWSQv+eMR33cspBeBfEEmFjJRAHju&#10;/RJ2mVguWCfimJhEKgWj1Uqfn8H78RX8+Og1lFoDkpk8Hj55idUNhXS6xP2Hz6CnPy7nK2TFrrR9&#10;b3aHWZfgEeuep6bmaVkM2M2X8ezhczRqe2ynfSwvruDZk+eUzm+wuriMWrlAVjyE22ujeikSlD34&#10;QmGU63tkoAN0Dk9Q3xMjBNdUNuJ0e7FvGIOQ2blS28Hs/Bu2hRcmswZv3j1AZseFQj1MloxKfSFW&#10;JhUx8204OEFpt465mVUmHA/j5QyVUocJVPhQFb7+/XfSUIlYFNDYb1I+biOSoLetNDA5u8DkqUWy&#10;4MPx5SEurkgEF58k1ZekpbqmrBITO0TfyU/sJxi/XCjDZ3fjmjLXTRJwewxsnxKarSx99zTyTBJi&#10;gsb11SXvZx/jYz/Cal/lfesRp/JK75jR6+9JyUckLiGXhXwWr2ITxKPRIQEsNnMXAB5Jv7vmvV2T&#10;bdt7JWTiTFQkF4tBgVDQxnjPU+n1CVx+/o8J4ScAX55TqfbbGAoAMwGfirFb0RF1QP8qCtlZ/CzK&#10;yX5NKueiQ+ovS72Cc4L0L8vlbgWXRbJxqYArJuuL3W3cefNqFkkCUzREqdjGXu0Q27ka8vQ9ITJb&#10;JlvFfvuYki/CTM4gIJhut3S9YbmWtkLtdgbM3KtodQ4hZ6BqKXerzQNkKJPEtrIq4xYiZBGx+Xqn&#10;fYKlRS3iqRp0Zg8l1xDKLRvmpuWYn9ugLA7SK2spNxf43Qlmacqa42t4XeIkeDFE4WNyCUChlmFh&#10;ZQK7lBWN1oCeTYA7RlA7YfJosaiYh0y3CpvfSFmfpBw+xNlHyp4PF/z5HOKk/v2WOCqUCelM7CFN&#10;Jrn8gI/0VddXLfr7Mjr0LMFQEtltMsTlKY7FgL+QeUdiFtApPWkE3/32e0lG+x1hsuBt4Am7ITrh&#10;5HIHnj+bx/Pnk0wEWXwBJKXy/b1HUPH16fM3/xdn/wEd6XZeh4I9a9a8sWWJlBhEiqSoRAVSgUqW&#10;5tmyPbafnu3xm1lv9Cx77GdbTyNZokSRInl57+3bfW/ngAYaOeecc0YhA4UCUFUAKqAyUBGFKlSO&#10;yOjes7+/ecWrsGa99Xqts6oaKPz1h7O/vfc53/kOFUY3jHozFZCbUnlaqbB44D1CFy1JW3s33Id+&#10;jA1NoLm2BfGTBAZ6BnCPQHnxtFApWjc6NESFZFVmDyZm6a3TCaVYgpQD9vBYMgB4SAW1scHrMJt4&#10;r2wE9R529tapqnYZNBg4+3vp30dRUHiPKqoByxvtmF2V4FvP90NKDS7ZU7ilpR1NjR2ormrG/JwG&#10;3Z3jtD6NeFlUgYqKUsp9BskDmUKTahw2ynIqHSd9XvpSUR97BFs4foyTaBR5qoOr8xz7RIjnsUUl&#10;5Ccjymoged6iEiRJ5BozE1PYWluD3bgH3dYqPbydakAWNbTRNsnukzbsGRfhsm2ju6MMPX3FGJup&#10;QM/wY3QPv4+uwQewudTsR5LA8+Fo8xsWliYj0an0m10zLy7ziFKe79HuzanGqJJ6MTs7wnu3QGu2&#10;R+voZRAlo58c81kTwFJfWpH8HzIwA3sshCStZdZPAEsjm8prnlI5r8zl8n4EPEj6DpWW99Jyej1K&#10;y7sFuMKwwrbsc3+jXTltuHJYcGE3IL+vRdakwa3B/hlG1H6C2AHV7AZlbYQ38oryMq3IaPHBMmCk&#10;0RiVrKg3Ba/FwIuppydKUVLSy8kqE1nkrzPtwyRzYVKH6Poci5pptPZ2KMyZiuWVwYaurin0DqnI&#10;jjNKBk4HWUSkcl1NNyNoGzQbu8oI6vT0FDvFApZXljHQT1B3jLHDLUBFdhufGkBrZzmGp/op0Zcx&#10;OrWqDIJMLgyhtqsYHeOd0Nt1iKTDDDhxMmyY7+Nw+Q/hdDswMTlM/76IEB/YMVn46CRJxnFCT8ln&#10;Pdwia+wx0kuZVcp0oxUJdq4IPyeL3eMx2TP5FSLBKAofFuHJ+88xN75EqUUfRDsixfcCgShamodQ&#10;UtyK5qYBhEIJxY+m2WlaW7tQUlqtJEDUVDZgh0FiakKFYQJVqzehrrkVDS3NvHY1n4EHz548pcxe&#10;Q39nP54/kp0cOtHW2I46/q1qboadMIJV3ufBiW6E0jF4QydknSQ7XAY7uzYMUuKr5jbQ1tGMgZEG&#10;WpVBLK+NM2DIQocZ9PeOKKVxzJZN+uFxMtcYFlZkg/M2TMz0ob6pAi3tDUpZoPa2HlqmJtTXdqK0&#10;uAkV5fVoaKzF2sYUwWQh0xt4nw4wvzwIi81MRpNAf47GphZ+p0YJ/FH2rVN6dNv+OqzmLUrTZQR8&#10;ViTjQeRTZOHv1bmShQm1VZWYmxgjiJcQYAe/ItMuzk2hq72e0l5LdbTFZ3OE8Z5erM6o2Ccpd/1W&#10;MvAitnakdvUsfAEbA4aw5TlVRJZBg5L5e4NWF5dUVbkQjoKHtD+rDLp9VIJ9WNWuY9uohcm1j0CM&#10;MvsigxgBrF6dQ9DnwTkDTf7/D4Bl4EnkcJbAlKZI4yBVHj1umoBOEdjSZDDq9PBNy7noc6UdfA/A&#10;ZN03zUlgE8B2PS72NTg1rSLH68sZ53FLr3Oioa4X9WxLizrsm2mqCb5jsq4kTKgppeVVtv6QUbiU&#10;JH0rc2XfA3D6hjf+AhaLeDaXMicbjuSV8qUhAmB4fJwPvxcdnaNYXdbTX1uV9b7FJc28USrI9pJ9&#10;/UPoIbMYjUa01A8genTJiOpHe3M3hgcGKZ/1UNFLdnYNUjZNkqFVWFUvoLmtUimfU1bXhJ6ZWegY&#10;nVtm2lE/0KDsqCilaSzWQ+j0uzy2WALZf+mYnZbMNTqn5MduMKrb6Rf99M92+grNzgyDTq9S5H5D&#10;T7nOwKMzWOHw+CAbb0utZ8PevmIdYvTiJQXVuPOdJ2TGGZyEKM9yrxR7Mb+2gdqmLpRXtvK8R8n4&#10;QcXzSXaYVFEsKalEZWUtO3Ybpesinr8gc0zOEGATVBNtythAwOfDYB/tSHMzhvj6+N4jjA4wiA2R&#10;NXkvaiukE7/ZFsVs3cWEqgP7rm0CVNIz1Vhe3sLCvIbnfKzkjBuNagbicQZiGWm2YXpyjKDs4ed2&#10;KSWz7OwbmFiswPRSvVLfamZ2CY8fFUPqVUsWm8vloc/1Ual56V3jCB0zSDDAa7d16Oiq4bNuokIa&#10;Uxbnr6qXabn0/L5t9gsDevtl8coILcsJjM5dzC73EeQtMJv4ua1F+KgivGSeU3renFQYzSX5PZTm&#10;nW1UHsfwHThxSU/qZ0Dr5P2Yn56EzWxQcoN1i0tYYwC8yb5S1nCLAhJ7IOpNXvM5+vfca2V2wksw&#10;GAw7JCj60nyalsCAxXnJ8+4hCQxjfXsDe5Sm7kQQoVwMicssXCEvVrZXsUkbeGjcQiZMjKRkZkWm&#10;095MqUn+s4zM55NxAtNFZpUmg04CUoLX7cW5z49z2ppTSR4h8yYplzPibZ0OZMiuuQMrsmxnLiuu&#10;HTZc2s04teqQt2jY1nFmWGRbwLlpkUBexDnbLYc9RJ8pe/C2YnJiHbs7pHFKymNKXQHs0pKWD3Cd&#10;klAGPS4V4H50uwnpGPsmPx9slFKI/o03MJW8xDnlz+FhQBmlHCc7SXDo6pxU5HNH+zgjeB8f2pvs&#10;KsmnLi2tpJy2Y3JEhfG+DaSilCjJPMx7VqTIeitk2SH6a82mlsc+p8/Us8MPYVOzh+dFdRhTqzG0&#10;tYz66V7MMJJKyuf2Jo0+GVGYKJaI0/OKbwGaG+iP9G68ei2LJo7hkMQKyufzCxn0OYAvpEcw5kIy&#10;l6Kf0tBX+pXkESkQYNyzKAvZZepNyrD0dU7g239+H23NwzhwSg0uBrBEFuOUt3UtXWTTLnbqDSXN&#10;VNSMTEOcS5okvV3BiyJ64peKP3z0tAAT03PoGxxFY2MLNKtr0G5o0FBTix4qlMJnBWiorsMgA922&#10;ehvTYzMY6h3Gjk5GiP18RvOU0O3Kvr3LSxvK85J5+0hMdsNIYnFpAVOTXVhZHFPmjXUaNUoLiyiJ&#10;uxng7JiYWkBnXxOlcwuD1wABuMjnplKerfQD8adnvEeyaEDW4sr6anl/fJSCek1LmW7BzBytknaL&#10;5+MmMB3wMmB6yT4nkZCyaqqhgTJbO4vR5XaMLJC1t9qoDNqwvjpJn2/g86ZK4XFzyRQ21mbQ0VrL&#10;1wUkImGCLwi7yYTR/n7sMEAFvb43gWtzHaOtDbjMpOlbZXmhkIr0U/bftAwsfm9Ema95KrB8hgrF&#10;68QK5f4Yfe3wSLcil7fpdS1UZr54lKDNI3meYNC28z4sYXGZwd7C8wt6cRUmqwYPkE1GEJc602Rd&#10;AbEkcggT59IpSuMDhTHzCnMSxAduxBloc1YXLt0CYmHmA2QI9Bw/l2PAyDhMOHObKaONOHUYcMH+&#10;ndOrkd9dximZ9tQ4y7ZA9l3AmZlA3l9mW8ItWdY3p9pCc8sQKqs6MD2j4Q3PK0u74okLZT3vMr1l&#10;JnfDzpBTdkVICROzKeseCeKZWQ0jtOxa5yEIU5B6z1IxX79roXyJo7tnkrJ3W0kIMZgOeNMWUVff&#10;qyQI+OlfyyvalQEbl3uHANGQWZpxmr1Rpieks6zIyqjhceRpWHW7BviDMuHvUTK5JidWsMwAtHd4&#10;hBntHtbNBFg8heNQCutqIz3NubIqJMOoJOAy7/so4VU8fz5o/jwSiZONQkoa4tm5rFE9UaYf4uz4&#10;sRMeY4VS+igD2jV22gsGAakyIuVX8lQbr2A1HuD2tx+gvITSdG2H/i4No82N+s5BVDd2oWdwgvcy&#10;QVbawtDILH+fxSkBLFMoeoMRFZXVCmBXKJGXl9fQTDDfvv2esl5YRVVRXVGJRw8e0l7UEnxrWCBb&#10;ry6vMmC0YmlhQZn/drhC9MujyobfDkquBAOo1BfbZ0dY3R7BxEIzapqf0JbMIxoJYmVpCe0MLk11&#10;tDYLK9jZ2eN3r1Nu62Fz6jC72IMGqhsLfbQy5pGXQcssA/v3kh0oG6XJks0d/T6ZOMr7Eqa6oT/j&#10;Tc7zM+lkBjfX17xnvN5TqS89TgtUjV3zMpZ1Q5hda8S+fZiBjGy9OoUIfXOG8j+fzTDYz1E5jKOn&#10;u4XXqmJgtGFOlrfWVpN5J+B1UnVcsy8wCFW8fADf4Y6yOCFDe5JiwJYdO2RkWRmUyuZ4DrLUMKkc&#10;Z2VlHoPDvfT6I2TbNRicZrgIzGOCW3bqjNMv7pkM0FFB7LB59o0EbABnYfregAwyEXQBApTMLwX3&#10;3jDw3wFgF2X7gYOvLmTsLkQN+4gTD3G+ZmxWnHvY3zxk24N9nDmMyNt3kbVpkaIKShnXkdvdQJ6v&#10;edMKXxf5Ok/Pu4SscQl53sPz/VVc2+mBuwiuhsZ++rE5VNd0oat7Cts6GyVGhi2Lg8OwMpglDzIS&#10;zysg/hDA0qKUz9taG0xmWSiQxIYUYadPnppZpmyaIhiusbFpIWilKPhrZSDHF6CELG1WRrX19GgF&#10;LxpQU9XK4yxiV79EX1iHQ1cE8mHjno3yvk0ZjZaCaatqDUFsonzJw+70Kv4yGr1EmFF3z3mEDM8z&#10;lyfrkm3lXAIEn2zfIQCW6pWykkq2ahGpf3B4QlZaoieKkbE8BPcOvZCboD6i5CJb8piLc9v0PAlG&#10;7muyJx9WJseOK6+UeewYyUgKL54U4cH955ieWmRAimJKpUZ5fTfqW/vJiGtw+44YCD28HxNYWNJg&#10;l57adxQiiEXF5OiVyUSqBcgm3V/72tfR3t6hLMcrLynFk4ePoJqdw+rSCman5hUAa7e2+F1jVB9L&#10;mJ4bw5p6l9dK2cX7JYNyieQ1geyiTO3B2HwZRlTlGFfRg1ICTo7T2w4Mo7y4hqpmmwBexOBgPwPk&#10;BBn1kp+Zp+cthlpHSxCPKYFAyrSeXb4ZFf6Qgc94T2VEWsB7Eo7CfeihQssgEcvT4yYRD5+QJT2w&#10;mvZ4LVtYVI2TUauUeX6Vuh9tfc/QN/AYY2MNGB7uQDDo5HHcGB7qhOy5nMue0Lt3wkQmmhgbRlnJ&#10;SyzMsD+RzUVOT44Moa6ynP1jHX6/CX6fg0FF8hYu+XxOGbh9VF1BPg83A5MWG7QEg7Qlc6pZsq0W&#10;Tt8hQqkYovTAyVcXOMkloN3bxiTvq5oBJEL5en7kxSXbuecAF55DnMn0js+pzMPmwiFFOsuYxhsJ&#10;LQko5yQeengC/dRhISgpia0Esu0AcSq3k20jIiSZtMmIC4L2zLqN0/1t5MybyNDepI0rbIsKSE8J&#10;3FPai7zynqDlz0/313BhVeOVfQs3lk1El8dwS/xoY8OgImulNTcNKfWqdiir4vEzhVUWFrYYzSQV&#10;7UaRgR9KaPl9RvxyMEUfoefDzNLfjilzxjL5X1fbQyl7TY98g9lpHRz2MDsA6B+j6KNnPKAfHRqZ&#10;QWFRM7o7ptl5FvjAd5VVRYODC4qn7ugaUyo27BntDCgRMtkGFhbXFfm0xnMbG55TjnnM4LKwosUZ&#10;mTKXvFAGkTRqRldnmMwqm7WdsjNGUVZWhyOyfsCXxMy0DKBYIKV0YmTcfcsu+ug1B4eHsbA2j9mF&#10;JXT1jihJ9um8LG2UpBcZyXzDQsJIghqZyrn97vvo7RnBrGodLR2jaOiYQFPHCA6k8Lyw0ukpPeQR&#10;ZSml2/gM2crDYHGM8PEJxocn0dPRh+IXpZiiNBaJ/OLJU7x8/kLZPWJZ5smnZijXB9BCpdLTKaVk&#10;G+lh6dsmmvmdc+zIHgYhURJ+LFL26wyzmF+vwYKmkkBuY6Dc5DOaUFIvO6RiSvcgdjQGHFHmSmri&#10;kTeEscEx1FdVMpj0YW1ziNJ/ht5wnv8n85Pp98122KkuHHYPTHwesoezybSP7u5eLPOZbGl2lRyC&#10;PbKyzbAHl9VMllxF5PgQYb8TbXU1vH9hnF7FlKoY66ud0GomMT7SiQXVEEaGWhQ5HY/xWtz7VAlS&#10;sG+DKqSUr9u44j10Wixob2zC2iJZKZVSpGz02IvYsQ9J+tqrTArp6BFVj53KZIfqcYr3Z1wpBDc3&#10;N4dwhNJXNpS/uULy6hyuWABLO+sYmR7A2vIEwocG3EQpc488yHtclLX03pTCF2xnkr9MmZ11U/YS&#10;wDKAJaz/twFMsNsJYDJt3ubEKS1aziLNi8g2AbyjR55KM6dfINMSnAayrGEJZwTqmZkS2aRSZHOe&#10;kllk8qV1DTcODW6s9N9bCzgcbMdmyVMsfPAObsWi5zg8CGGCrNTWNoIKytmSYomKKnY42Sd2DfOq&#10;bQL3TY0q2c7kWAYv6F1lk+10+s1evZJSp9mQzBwj/0atDHwtLW4zoi4xMr/G3IwWUxNqdnzKWJOX&#10;QWMAr18B+h0LKiu70EtZu0Pmvzy7wYEjgseP6yi7KSnI5rJc0LRPn3p5TXZJKkn6ZpMLrc2jMOw6&#10;KNtek/XPMTQ8A4fFB9v+Af8up6xcMey5Fd95SmqSLUA7O4eV5BTZ8WFv95Be9kxhkHQmTrUQgZOy&#10;cXl1Cb6TA+iNe/SFgxhhVNboV8nYh/RPft6DqLKoXHkfClHaLuCtt95GU1Mbz20Wj59UoqSiBzO0&#10;JiLn8rxxmVyaUvIaUiOsv1/KxbYrsrX0ZTnuv3cfTx88o6+dxT49/9OHzygfe8m02+hso6+dmKL3&#10;HcTe9i6OPX7MT0xgoLMFlaVPsbQyhIXlGWV0vol+u6dngipqCHNLBOFWP8ZnmxTJOD5GIE6P8Vj9&#10;aKovRyxyQrl6Tt94hZvTV1imR19fkTI+JqUw4fremLIH8h595xylvUq9oSSbGHZM6O/tR0tTEyLs&#10;xGFKS7kvwSPZZE5qVLE/ZOiPeexr3vPTTIJqSqpgbqChsgJOuwEe3y6t1AID9RJBEKYNGqAqaMfw&#10;YBs8h3tUPDZsry2iv7MVs+Mj0CwvwWO3Y5ZM3NfeQgltg+wBc3maRzYaRdTnQ8BhR5hgs+jUGCeL&#10;Gy3bOPRaqdbU2N3bpKpphNa8C1/iBKnXF7CRmRc2VhUFs01QhL0WnEfcuAySXT37yPoIUq8dp4dW&#10;XBxI4/8J3lPxrAdkVV63bAOjlLTltcootIy256XiyxEDgJ3SmO3cto9TC5uZjL5vJTBp62h1spI3&#10;T7V5vreMC7LtpXkVF/S15wTsqUVFsKvItASueQ2ZDQb8oTZslBdi4t57mLzzLpbuP8D24+e4JdXv&#10;r+kNbTa/knkl4JQd7pub+zAyssDIuoPdHQ87dkQBsGxlcXAQUDq+lB4RcFzx79XrBsow+pslA9n7&#10;kBFbS0bOoKiwATpKbBngGhnmA8uCXszEnzfyGJIvvYUXBbVobRkjwLcZjTcxNrKB5oZRRnOHAvKT&#10;UF4ZqDk/u2CwSJNlLGSfeTx9VMMOEVJ27JfzGOif5PdvUz6lCFg5v2tlUC6blYGsHCrLe/n5MKwE&#10;uU5nIivK9hwSjCKMpLJbfIIgO6XslpVWGwrLz8+tYXtbgy0tATA/g83NTXZasio7TyKRYKA65L2z&#10;4gkZ8/mzQgascRQX1eFrf3IPqyuUSiTpVCbJJoszxI9dY2x0mn6wT0lgePvbt/Hed+8qMnx2QkVP&#10;V0lQVypF3mT10CyDR39np1J/a2N5GYYNDfIEy8r4NB7cvs2gNEv/24FN2bAsFFcClsd9oqShho4T&#10;OPLHYN33Epw7sNF6dDbWwuXYowKwEpx23g8/5iZX0Ns5qrC32Um2pLT0EpQB3vODXSl748Y+pWSI&#10;sn9/Z5efpd9fGYPfs4NwyMPASuBKx2UHftOo0GR3g7SotlPEUzyOZxu1VUUEswZ2BwOtfQnHAVkp&#10;JRu0jVEFMXha96HfWsPephoz/UPoqKlDV209WwPKnz7DYFs9MhE/0idH8LrsDPQ2rFF9mLVUUupV&#10;TIwMKtZCtpyxebw4IJDS9N/TDFzVFcVYpEXT0ONPaGYxPs/gT7CnDm248pMxKYtl4OnMQ4nstSET&#10;sCDjMSN7yH7iokd10rZ5bMgR0Hl6fVnelyETpKjCvn/dwsj8P+3DhdOACxt9rXEDmZ1lpHVkWx0Z&#10;dneNoF1XXi/5uysTZbF5hcxLyby/ghy9bdaxipxtEYfDLdCXvIDq/fcxdPtdjH7wAaYKXmD6ZRmm&#10;npViuaAGt2TAKcMOLgvxDUZqfXY4WXwQCMbIKP1obKRsa6bfIphkna80KbSeoEyVFR7ijWWtrqwQ&#10;6u9XYWCAIKWMlWmTri5ZzuZnMBjEzIyGLLHGzp/l6zJqa3sp9fSMjKN4/rya/ruHf095OapWRrYP&#10;DiL83kkCFvRHWT5oF78rx86SJWicKCkpQ11NuyKjQ+EEjCYnxicWsa7eUZafSXFvOde9vUPlfC1W&#10;L/p6VWTlFJaW9fTJV0qVDsmBfbMiRfbbkc2l0wR2RiktIznP85SPu/SjN69OlRK0Wq1OaVI32cfI&#10;LwnsUoS9l6x0+90PeM5UE92TBHQ9bQCl0JlUJZRaT/SFcUo3Bj1ZuOD1BBn0tvGnf/x1dloyfWsP&#10;GbWGQH6JCfrRuUlamqYqHFr0SjreRSINGwFn3NqFf9+BVfrh29+5jfa2AWh1FkrEJWQZxMR2SMlV&#10;KdJ2KTWiGTRky1Cn3YeKIkrRzS28pnw8Pg4rflE1r8bA0BTVRFipC72ztY+tkV2Mv7uI5v88jf6/&#10;XMVKG9l58Y2HlZ0QI8cuxE7sZGADny/vZY62gr7zTZoiO7EkYpCN5fiyYZrVZua9c6KmooBSfZdB&#10;ZRN+9xbCR3YG7Wl6Xkp5BhydRguXxYYg/XQFATtMa7Kzrmbg2YOJgXOPrBylrD0i2x6Y97G5uoax&#10;gQFlldb0xDj70zx0BK/U9joi8x/RFs2qplD04jG2N5awtTZHCzGC/d0NpClzzyXBgqBNO8wKMLMH&#10;Fr7acBpwIh9yIk45nfPz5959pA5MSLsJYKcZeQcZWhYf5E//NoD5fDPHlNcWLdIGNZIC3h362t1F&#10;5Ph6SsY9M67iXIBrIpDJsKcErQA3R6mcsfH/jg2Ceh0zD25jluCdITkMvShAf3UNxhisl0cnYFdr&#10;Ed/34JaWXlcqAUpZHJsjoEyXuL0RpWatpFOWV7ajrn4QlVW9GCXwZD1uWJaBHaeVSpPH9MQyCnp1&#10;I9upGNDcMkFJFYWX8nV5VY+FJS2PeawUsevpm6bk06N/cBbyvTV13ahv7EdVTRe98KIyqm21B7Ap&#10;ubEErhzL60sr37VrOGCnzJFtLzE1Rfa5/5gsv4zuHsrFRTXUm7twuYNQ8f05FYFstZGjHLc6vNjU&#10;7mNkjOqAjLim3qeESyhrlpPsdIqHSUtqnSSpCIucKp0xlUpTdXgwN7useD8BqbBJPi8q4Byy1YnM&#10;Bx+RlQQoZpMV77x9DwXPylBZ0YpHT6qU64sleXwyfZoXJLm30iSZQCpftrd18/NkBtUqigpKlT2X&#10;RgYnCeBxqBdmsaOeh3t/Gwc726gvfImFuRW85sUFXQ6o5xdRQcD39IzzusPKoOEuAW62uWCh3PR6&#10;Dxi4jsjQKlgIioryKnR1tNODxnGWI7gZwFYXCN7BUZwwuJzdXOIV79vhjhfdt4fQ9XvT6PqfNjHy&#10;hzsYfzKGqiffhWZ9COGgHW6nkU1P0G3z2FreF6nu+SGAJd86TzUgAYL3khIzEg0xyFtRX/4CLrMG&#10;btsGQl4jDva12NrQUn4nkaGyy/K+GLR7qHlZSvatIVuQXdheM4pfp9M4I0sHnQ6sk3WHenoxNjwK&#10;DaW92+OBnT/3BKkMz08VmewiUw+P9uP5B+9hlhZiX7cO97YaEeMOkiYDEntUD1ubSFoMyBwIgMm4&#10;LjLuwT6Z14J00AafZRMpvvrpPY+dO4jbycZsp3Z+3udlH+XzpHz+KICztCS5kzDy/Jvk3ioyRrKq&#10;jBwbCGK2vGmZcvrNAJXCuhY1j7nJoLBFec5g6NEpr9e0GgtFVHTv38dUeTXWxsah1+/CGzyGLxjC&#10;gdMNKwP/rdVVHeWkRdkxXzKsZOmezSa1gjJKJlZVVSfaWsfpE1yUwValGF1nh1SV2OaNzxCs7MB8&#10;8CJjd3cOUF3dy1c3L+aKbJsjq86RAUyUSfQ0fC8sLPPBO3qXwu4DZG0pZCce+1RqUJ+/wuqqbBYW&#10;o0ze4PfaKa/yOHCFFTktlScLnlXTh4lcXldysGXzs42NXUj9aZVqHVIoT4qlyYZnIqfn6X1ra/qw&#10;smQl6HxKv5C5TUme/5A1PtqEQfK5G0V+jo/O8zpl75xrtu9Po+TF87DTSeF4GQQzGux4/LAYz55U&#10;KBlKpaXNSvaa1GaSQQ5luiEtK5nyyudlHrmgoATtZOyXz0tQWliuLE7oauuFx+mFiyB0Wg2IHh1i&#10;bmQIFc9foqysEqfZGC4yR5ga7UFJcSkDkhpOerI1+rnR8VFlldjm1gYD3gY6OhsxRwaqr69lEK7B&#10;6sYszydN/0jFpd5EW10dTshExxEngqkDdsgkEq4kdvrNMHa6sPBEj8r/byvq7lfDSAbxkjWjx4eI&#10;E5w+l42S2khrs0PFcqZMr72pAColfc/57GVJZwjJFIGc98PuWkF92VPEAy4kgwfYmJ+AQbMAt8ul&#10;jGFcUTaleYz2pkbMj4/jMpXBeTxB0MYRISNbqXpUMxNKBZTpmSno9gzwHZ8ohSaiVFGyUd6hbJlz&#10;dQkHJXbXSA+KHnwA59oq0pTmGbLnReAAl2TcC7tF8acJyx6SBGSGklha2snP8TXmMPA89+EgSx5Y&#10;NqDdmqH3X0BwT6t4W/l7ScaQzCvxvX+t/0jSSPQEpzaC30ivKyPJpkWc0fNn2LJmgthCEFtXKLFX&#10;cercQv6A99C9S8/N5t+jfDchd+SCbmgIpul5hEgk4WBE2YXESouzz4Bs3dlDYMeIW37K38HBOSws&#10;bLPjy3xZXknckCJyApz2tjFlIGpBtaN4QtmU22Y9olQcRnlZG33tAgFrpV/bhcnow2D/In8fUj57&#10;FEjD70vSCxrQ0z2jfF4Gr2SkWzbtrq7qQuGLBgKcEiUlI9uX7AxXil9Vze4SwBqo5rT0c2kcM1hE&#10;GBBKitqwvryPjTUTv3ML42NzStaYeOATAlkKri3x51LbNyNrPSmLVXNqPH8qo7ZaZcGGDLrJckTZ&#10;qlKKo0mn+2gTsJLslaSUmakV+L30NLQKIgk/+jkBukyniK910EsWv6wliEt4TdW0CG20AUF+l0wV&#10;8fMyXsDvjMcyyh68OjLNnffuo+DpS1QUV2GMzDvYM4Km2lYynY5KZQM2uxS2i6Ge0qmxphmPnzyB&#10;y6WnhN1hAKXkrinF1Hw/Wzs09OijE4OUkDqykZV2ggFrdQqNzZVUTyVQLUyib7QG2t1l3u8VNNVV&#10;4NhrRkBqLu8vIpjYg+1AB8+uG9Nt8wj7wnDQh6uGRrGzuw131EXLsIvzbBxXZO8MwZaKeXES9rGf&#10;RGk9ZM5VUgvl/p3RMsSpnpzYoWTUm8awax5AW80L7KwuwkC/GuQ52nc2+Pm4YkP8vkP0drSg5Nl9&#10;LE2MICMsw+/XqhaxOEp5PDWFxfUl7JL9PAwMkdM8wXqF1MUlVja3oaWkthJUapMR7QR5wYuHCBp2&#10;xd/hxmZDkswbpffPyPamBG3aZkA+6FIGqyL7ZGUHf0Z5nCGIT/b1CNi0OPbsYd+wQluyhD3K3+DO&#10;Ji4YVE9NeqScNuTTYr3+BoCpIvME8JlzU5HF4mtPeX9P9+mBzWwWvrfR8zoooV3rOHWTdalG8n4y&#10;e9CK87AdpykfA0EEMZ8HXio7pygrs4NB08/3tBgEsUk2BtBs45bddqSw4PTUBh+ErHsEwqEMAb3J&#10;ziMDQ/PY0R2goW6IEZjyi51aVv8YDR5MTaoJ7mV6vnm0Nk/QYy6gvmYIo8PrUK+ZMTejx/DgOjrZ&#10;IWqrR5QBrcqKDgXE3V1TaGocYgBYZCfI8QEmCAQZjCJweA6H9MDVVT3K74/8GfozerjicYwObinn&#10;MCXAIkPOz29SrmUpGSNKJLdQQspeTZsanbK6ZlurRlNDD2orhhlYpALhK95kiZQifzJvQExgvWHJ&#10;N03yvVPxC2VKanR4DltkUtkcWvadlaqDf/V5/q1MqUnmWip1jpraRrx35w4KKX16erqVNagy2CXb&#10;fsiATopyWpIfJBf3wf2neP/uQ9RUNWNqfFEpCCB1vSzmA3R1jWN2YQtLa5KEn0NLQwNKydZPHjzG&#10;+vo0YikTzI45DEw0Yma1FVvGMeiMagyNSZHAYWi2dDgJxdDSVoXyqnuYmeunz+3C8toomlrKqaqK&#10;EQq7EKSHjbDDuKxa2K1qHDh0sJmN2Jvex3jJEDbWOyl/+ZmQH+GUn1bGwf/zvZR8kYKAOdn90IXj&#10;gIfPTJIwTghqsiI7du7yAkcnB9i3r0K3S08/RyYvfo7ZoQGkCEDT3h5thwk3F9eIhUJorq1ELb2q&#10;ZW4CwV09DgwWLA6MYWV0mopiC1qHBREZEJORX9qZzDXVzFVOWW89MToM/ZYaDvOOsnNkS3khogTs&#10;laQpWghYKyUvfXjEqEfSZkTWaVFekzYTIvZdHPP6ffo1xPZ1SJl1iJu0cO+uwePQwkgJbKNXDVi2&#10;cLKlwrl2Dle6WaRMGuRScVqj7/cbpZGB0+kIJbYGryiPRSpnCNSMwrjruHBqcEaZnFeYlucScuA0&#10;4kM+HsRpWlY5JXichJI15reYYVlXw817dbArjLsPo2oZvl0jNkdH4dpQ45ZI30T8nFLVpjDl2Ogq&#10;Jaye8rZbYeLBgXmCeIGSdYHvF3BOJpIOu0Ev6fPKfkKyAfNrhUFl2mlDbVSk8tysFr09szymiXI4&#10;zgh9AdnQTFhYmLf4ZRPa2kZRU91H8I/zc2b4PCmey42yrlP+abV2gn2IwcCCh/drMTSwpoyYB49j&#10;mJ1dU6TyvEzVMNDIHHX4JEUv76Ncn2YwuCADSJ51F+69/xwDvbKJtSRjvFY+KwNfIn/+2s1XHoBM&#10;zp/T97oQpxKYm1mB1xPCvomdgQCOJ07ZiaXzyufzymDZ6RmZgH6vsqqeAH6EiopqTE4N8Tgyuh0n&#10;eM8IqFMkE3mFfaen5vGX33ybTF2qHH+gf0oJFFINQtbW9g/MoJdNSthkGGQaahvw7MELvHz2krZh&#10;Av5jPfpGKtA/3gzVyjCOo4fKyGtpeSWBOqRkio2NzKKqugQjEy3Y2Jql/5/HmJRlnVtFlErlXNnV&#10;McDvDFOWHyPg3aNk34bfbceJ14/d9RnkrtjRrlxwHzgQjYT5XKRzZpVpNHmVMYHjowDyvM4owRo+&#10;thPAQZ43LVjSi3CCPjKoZaDdwehQM3qaKNk9h4gc+bG9oSFj5WDQGXhdL9BYXYnMkRdRsv3x7i4W&#10;V9QYW1/FJGXrIoF2EI/h9PIVcqcXiCUTcPvcWN9chWpyDAErJW0oCBOvsbnoCQK6DVwe2JG1mpSW&#10;Fp9rMfLVSHDuUlKbkDDvsu0hJjKa7JtgIDjhd0d19LvmTWzox7DnXILFvU5bMgH3/jJSMuWjncG1&#10;bopymMFVliL+LQBLGmcM51Jor4qef7wLV36yvUuL3MEe2ZbBhIEwF/Egw2CYjYeoZiJKvWpJ/5Tl&#10;qlJ6+SqfRshK9l1VY392ga9rcK0vYqW3DY6NJUx3NmGfr7d2DYdKiuGBO6IUkjPtuzE+uYwZFW/O&#10;ogat7SOUYYPQ7x5ieJRy2XDASJyBVi/bYYSRk1FWOWnKKlnHenpxg5U1nbJuWAbEpJTJqXgc+tfJ&#10;6TXcp8SsrO5AQWEtP7dLmejH0PAqXhZ3Kq2xaYIMOofFZT20OieKXrbi7vvl7IAmXPMYFzev6H+M&#10;GBmjzDs5w/IqHw6BJamRUs0hEk+TcZbImnpleqimpobqoR3LC3ragmOl6J6k2zkPQjw3GVy6xF/f&#10;l/Wc536lrM/d0RsxMT6rdHbZME12kDiktDw+YZRkR0pRoidzSUSSJwiETvCytA5vv1tA4LSQ/Ufg&#10;9VuVHOFoJI5EjPKSMlryqB89fK6MWHd19qGlpZsBjQ/D7MQF/fI576fHHUZ9bRcVUZqgT6PkZRUe&#10;3iuixOyn2mnGlm4a/SP16B5ogxRVkIw1u+RWFxTS93ags7OXgWGVQD6hFJ9iwHPRVszR/7OjUw1I&#10;xpSkGEqJ1Rg7kkwHCYAdVj7vxhKy+zwi52u8D+zsZ5TIUlBcSvwkpY4XQZRhwKRUlsofdnrCJNlZ&#10;5nYjUYL/hABlQDE7lhhotuALbMFDad7VUoPdbTXP9QqOfRN0BLBmdR0vHhSgplSqakSQj4TIvtsw&#10;s7PObG6hhT6+xUsZnY0izgcXcHsIeC1MZGhpEyNDOHE4cBkIYLm7Cz1FBYiKT3XRkpGNpWUI0PT+&#10;7l/9P0n5G9vbxoleo7ymTDuUtGb61R2kZYBLr4XLsIy66UIsUvZPb7RiYa2FEnoYga0pnOlnycDT&#10;yJGBL5MMzgTwX+s/7E/ZdBKX7n3MPX0MU18nXoVcBLQNaQa2dCSIZEQKJJywf0aVYKtUy0xJghQV&#10;XUbGb07x6jzPQLIPCz2wvn8UuyOT2J6cwBatxKGssd4zIXDoxa3W1lF6tRMypCxcoJmmPJVBqfPL&#10;18pereb9Q5SVNVMCbWJ8XHbhb4Ve71J8pEzJyGCXTMnkZMG0GPjzG8yQHW22kJLMIduhnJ5Lnmie&#10;YOpCaWkLimUZGqW01HaWf8KMZrOPcsWNjQ0TRkaWlPrDNTU9eOftAsrNaqytyb5FlLUMEEuMzssr&#10;OjJjCur1fchUmGx8JkP4cu6y/ejI8KQCEHm9OL+iwjCSgVYRj9MmUEU4nAGyqTCoTMb/9Sa+WNIG&#10;tzb1mOENvOK9kHlVo9EFo4nRkwBXHhwZJMFoK1thOA/dKCquwZ07hcoOE/PzKiSSIcSTfkTjR/ze&#10;NyVdZP73m994C3W1zejvG1HSRLs7hyG7SpzlqQ7IwjdUIMuqDdqPCcptyRVvwQcflGGSrFpY8Ajz&#10;i0OYmh3Ak4JntDGLSlUMDQEhuxaWlpRACiSIUpHr9lPeDg33wO4w4pqyU1IMw1Enz+uQwStI67ED&#10;N/1agEDp6SyjyimnXx2Cc3+OHov3lj4/QZl1HpdFBmTgFI8RjStTerIljVTuPDjQsqmpeLbYjw75&#10;+wOEIgwW516y9ya06yq0kGFlQUA6GcHsxCja6xtx763baK9qpXw8xcUZSSAWgZtKYlM1CxUlcYdu&#10;GfX09oNrC9CrNbDpNuEn2OJeLzQqFdymfYTNZgxWlGKELWc10lcSjJTAKbLr32oEaIavGTPPg6/i&#10;izO7m8hSPie1K4jrVpDSrcFPuTu4Xo/DEzVc3iWMTpTBbJnC0e4czg0LoAHFlVWPCxLEmwX9H+0/&#10;sqQ0gwvPAdRVdTCPjeMyfoyzqBREIGgZVCV/IMEgKluhKssaCdzL/DkuGVQv+LeRgA+hAyf8+l3s&#10;UDWNVtXCr9uDcd2AYxKtsjnB5Y0yYHfLZgmSZRhtCQADWfbwIKbIYhmhlQElWcdaVdmiDGrJ/jGy&#10;mmhmekNZyB8lA7oPGTnZ8aR6pMjoUzKvFL6bndrBoTNCP51XEj0sVgclYx2qKjpRUd6Onq5pMk1U&#10;kcvHobiyxO6G8lI+K/9OGSAqyjsw0DfHz6rw/EkTqiv6odM6sLfrVFIkDbt+sqT7e6PKN4xg5zgn&#10;wGXZW3/fKM91ABYGIBnxFd++sLDBTr7PDpYmEPfJFDzndI7X+tc9sEwp5fNnSprg4CAl6nEIW/SV&#10;mxqDUsj8KEhvS9mcJoBF7pzzIlwHPhQVVeD995+hoqwFq0s6no8kcPhxHDEjRHZaW93Au2+/r1Sn&#10;HBuZghR5b2zoxNgwOyMVgSx5k0ymKwYYp+kQ5S+rGThXUcVA9qygBb7DY/r5Gvp8LSamh/DwSSFW&#10;ljbol5JYWZykTPdgjOcrOdyyAkdSTDc0ZLLWBgLVzmdDGU9/lsr6qT7cBHGItsBP8Oow1FdP1TKG&#10;cEQD+/4UHD38jv8ygaz9FZLU/eeipLKUz7EjHHgY/Y9N0Btm4fZoySDsbH4NO6YJTvs61YaXnjjN&#10;41oxPtiKtdlJVBS8oLWRvIJqvHz+BA/fuYOp3mEk/QlcpdkZ+fxzqRR21WswbK4pRR16h7uwsqrC&#10;wQ6lvIOk4T/A5UkAbrKwZmIKMwzQ1Y8eYnWoR5nDzTuNSFnIqvSxCUrlj7YkW8ZI8BrIxntk2h09&#10;AatDVruE3NY0kmTXhHYaqZ05esxpOF3LcJnmkAzoEPJvYc8whSiv7cK8iLCqEzs9jYg6yazEiBL0&#10;P2wy3sF+kfP5kSBpnFjstBZ+BvAw+wI9c1Y2nZfqH3k+a/YzMu95ikqLViRIv+7ktds0q3xPz2+x&#10;wbuzCyfVxqmUwRXSOMvDk/bDwHu9HFzGLQGcjl5Tu21lR82Q0WTx85tpFim65vYEyYQdBPm6Mrgk&#10;A1sygmw0yEOSOkhxRoQLZYBICpHJVJAEhMb6MTKYnTLrQgHp2JhKGcSqquxSBrIka+uIDC7Bwk+5&#10;KlNBEjDSjEKSu7zB86iuGEQqQUA6Q5RmKYKSHqdxBOOja1hdNmFjTXJzKYspccWTihKQgbCaqj6U&#10;l9cgnvbiKGLAnmkTbneQ0f8MiwtqnnOAwKbHjUuVhjPezI+MIsqIMfV/6CSI1bVV7O4aoFItUxF0&#10;Q6OhZ4rlCH5RIJJlJMvssnB7D6HZ1qGQwPzgcTFKKtqg2TTzOqQED783HYLZaOb1V+DuncdUMip0&#10;dw2jp2eUamMGM5Mr7PQydUUA8xyk7rFs0mbZc6CvY4gSuw0viuuQ5cX19nYxqPWRtQdw+84LyBar&#10;fl9ASSwx0Frs6ilpeZ35swuEg35Mj/UziJIJZfE4H3Ymm1JYMCcbcfNex04oRw0tWN+ogS+sgc+h&#10;QysVj+prW9j4n/bhbmJgoTWK8zplpdA5PXNEtvzcncLiYistxAGSeSdiOQbsI6lIaqWtSmF1dRmD&#10;/V0waNcw3tuOF/feQ/GLF0rR+MrSYizNTCF+HKB0TvGab9iHckiexGBeW8HJvhZRnkfSuYfrwCEu&#10;D11sB0j7eY1rc+gsK0J3cREW29txvLONvNuKhIWgtOjpa7WIG2UOlizMltkjSOWVzJ7SiUTeQFI3&#10;T3DNILmpQmZzFrnNaeS3ZsnEc4iTZd3b40gxMCUcGh5rDZe2HYSWpmFpqsLK03sYff9tDDx9SPa3&#10;4Pri1V8HMMkgSwClvE74Zmfh39xQBrtkI/lsLk1cycZsVK2SlUcAX6TJuO4DbM/PIWg145DXc3p8&#10;gte0eZdUO1LeJ3udhjfjhT62A01wE1t+2oyTff7Mh1tSulUGgSYpj72eODRqO46PZOT0lQKkg0M/&#10;WluHGPlHlQEpIz2wTBkJSOXzkfAZfJ6kwogCHpGzsoZ4amITkxMblFxvNq8qLW1UmFcWTsggluwV&#10;LPsDvxlxDjN6y1SLSPALeqozlJf2EaAuAvgKJkrrV/R5knstfzc9tamkXU6OM/pT1kmes4wmv6Lk&#10;n57UoaZyhPI1g0TODpvnTcF22SDtwBnE9qaJPnIcZik+wMAivvT74H0DYNnoKhKLKbvBexjAGht6&#10;CLolAv4U4XCGHZdSzhdT1EboJASrwwIH/dnLinq897AYpdWd2CaQTs8zfGhRMmQe7Y1D+O5b99HW&#10;Rl81vYru7jFIqdzJCRXPyaCMeEtHlqSIs0tZ0maBx+mDZceGkqIq9A9PIMOAoKI0b21oodztw59+&#10;/VsMMrJg3817mcTMzCLPUXZbTJAh3ViaG8aOWsVjJ9nJTnFOmSa1pW4k4T50BB/94J62Dwf2Dj7n&#10;XhzF9VgfW8ajf1+A/v+yjP3/dwAr/ys7oOsU6Uvel0SKTOFFPmSDY28ORz4tThJ2OAMbsHhncXis&#10;Rijupbyf4bUN49DlxBzl8oN3vkMA31E2e2uidJbStUne36Bf8sopJ+mpZQset90F+8YqTg8MuKCk&#10;P/OakHXLqiA3TuxGjHTUoeElLURvC2JGHV7LYgOZEvre6HHSJMxL4Bk2CV4NwatBdmeDLKtGZovK&#10;gMdOaGYJ3lEyrrRJJLdn+PtZnGtVONUR0JTHccM8vfMKcg410oYV3Bi1UNOujH/7Oxh99z103vkA&#10;fSXlCFmduFCK8X1UwbEfn5KBg04cqabhX1tENkr2Tcrqthzy7KenVHhSuEDaBYkySGXlPwzgkv1Y&#10;SYi5yOHkIg5XyoPdkAGaI4L2ZBv6uAEHZ16E+bsUZafsnX0rEiOF8+bJ/rxaHTu8/ZhywadkVnn9&#10;EUzPrmJgUEYwNZS6GTJyTFk26HSFMDikot/k5/f8/PsjZeCKylMpgGcwSlKFTgGeZsuMR09K0d4x&#10;hpGxJZRVtGJsfIWge0WgUX4ehhi1bhQ/KgNqa+tG+uROAllGi7OUjEfKz7U6m1Kfa4tqob1jCh0d&#10;s8pglyxxlOyrnV0XKiv72CkYGOgRooxQ7mM9Dnw2guk1byIl/0GQ7C+7DyzC7w0rg0YyzfMhgGWF&#10;SUoWaRBMvf0z6OiaoJ8/4nUnKT8vEQjGYTCRCdgSDDRujx+X1zewH3pRUFyNgrIGFJW38JqN9ONX&#10;vC9G9PcM4L3vPsQLMnB9UyePO877uoJRMvHa2ibZN0uQCftKTjEf8kVGWWC+bzTiyH2Ee3eforq+&#10;g8x2Be+hBy11klVVg7KaRzCSrWQrET8Zdm52igGRnScXJ6j1GKTMy9B/ncqoJq8zH8wiQPXgN5Cp&#10;58cx1FCIyBFZ60RLeWymrPaj5Uk32t7qg6bAgMy9c6z8q00EB8KQcq0ZKpYgmTCf8MFEqZnPeOjv&#10;yTTHOzDaGIh2ptHR3Qg9mU7qRY3Tw79PqVxfXoHn9+4xCA5jf1/qeieUwbwDBijZhD3JoBk4jkNN&#10;xROiDM54DMgRvBnfPhIBC5bnBlBb8RQrIx3IHprxShbUWymHCeLsvp5g0yFDECfJvHEDWXNnHXHt&#10;IiXxIkG6iJRmAakNFdKaKWS2J5HfI1B3VPy9iow8izPDHF4TuOcyOMVryJGFT/ck6WKJfnkVVw4t&#10;lqpfovvhY0w3NMPEoHniO1K8q1Inm8D9/kAWAx0ZOBf2ILyyBO/6Ku+bzESc4yx9wWdBpUXg5kQ+&#10;M6hKXbk4/y5Opj0+I65SfujCe1gLrmGbz8WStsJ75kP4OqIkrbwp3yPfI2uQT3ErIdsqnl4rC/Vl&#10;4b7R5KbvMLDjBdA/NIOevkns7LgxMcGHTHBKY5AAFRpkr5zWtnH+ToNtetP8KX0oGW1zy0JPeILJ&#10;qQ1GpCs0NPaiuKSeYOBnJ9f4vgkjo0vKcXz+FAF8oqzVzVICp+iHiotlN75tZRBNCgrIfsHBYA4r&#10;a3oGiVf8zDXUGhM7xDoeP6mgxxuCbucQJSXtMO8HFLCnCIT0KTtHNsIITwaS4X4C8BW98FEghr7e&#10;MUXGSqF1GfCRJIs3mUQiYQGr9QR9fQs4pMcXX+6m2pDNxYNhmaoKYtdg43kHGYDOlMIEBnrt4YlF&#10;DDAw9I3OYYe/l+ClUi3h7rv38PiDF2ijJ6+ua+U9lUA2p4DY5wsyiHy04HgK0ZQPGv2MMmXkoTR+&#10;9KAQ796RwvBk7Z4hvP31P0VjzRN6az3/3oTjgBea9SVssgnbnmWiUC9MQDU1gos85VoiDr/NCZfa&#10;CN3EAkwL81D1NuLIpsZVPoDX52Gko05lT6mJsjUM/6UKE9+cx1F5CK532KHumnFijOJMxjjI4E5K&#10;W7NxlYzsIRgPYbasKjsrLi6PM6AbEQvH0FnfifffuovSFy9RVVoKFSXz5RU7acjPe6dTqnSkswkG&#10;mzyDPi3Tth76XS0O7duI+wyUyzZYtxfR2VBExVEAm3EZ5x4CmqyaIlBPKZml5czbBLKGTLmBmG4F&#10;4c0FRLbnEadEjhGw8fVJpNYJ3I0ZnO0tIcbXne4GBOZHcbm/hUsTr2N9DM6+WuQ1k0q5GlmDe2aS&#10;uVsy+MEOlQDl6tYqfJTMEdoVi8FE6+bA0THv298chRaACYDp1WMbGrjX1xGLRKnErt+kixJ4GcrO&#10;9GUO8YsEjmix7BE79D49tn1b2KWlcaadCOdjZFneGzL8afoKZ8kbnCWIu+RrBscbxeLKdOctjzcA&#10;KX8jSRBq9Q47ybiyHnhiTI2BAV7sjlOpCTw8sEE/+6aot6zyEf8ni+LXV43o7ZFkDxdkr1bJPpqb&#10;1ShplosLOgwPLeDx41J0do7Q+7ZjZGgJNdXdyvyyrExy2KKUz+K3CRz6CTV9bQFZIBTMK+mZsojB&#10;QVWwtXFAEPOB87tlLnp3x8GbGFSS5cfH1vDkYRMa68Z5DrxYhVUlz5mRThkhv1COLyO8wnRHkn3W&#10;PwUtlYHsxK/T7ipTRVLzWGo+G+g9u7vmsL5mUsAtvt7jkaVz9OlUCk5nQEndlPW9Itut1iNU1XZh&#10;UrWBkdk1vP3+U/6/FVubRjx7Uoa77zxCFQPY6KgKnR3DtAHzynu93spjy/SSbI/KYJNIIxGPwBs0&#10;Ym69BZOTbQgcOvH8aSkeP6tGbVUn5ehDFN57gMbKArL3AHTbK8jE4pSq4wj7fLg5o/pgxJ/s7kM8&#10;JPsm57GzuQybdgFO+rGxhnplDvHYtYdowEQPfIDT5BFse2oYqBp67s1g6H9ZQM//cxLt3xyEsy6I&#10;1v95COsNW3jNgJtJnsJk26Pq8cDrMmFtaYTX0wK9dpWMTAax21BeVIK733wLJY+fYqS/Bzt6NcIn&#10;XqRyCXrmGByUx6lzLw6CG/AHnNDpjFjflt0ZTqjm5rG3M4uZsV5UFHyA3voi2DYJRtsmJfGGMkqc&#10;pK9O6gkwsm2GwI0S6MfqWZwSkKH1OZyopyiTxymX6WU3xpDT0H4QnPPNNVhsbsVkYTms3T3wjvRA&#10;W/oMs7ffwvB3vo7sOo9h4XfYt5B27yNzTIkeDeAqRovndMKm38HuxgZ0a2tYZxA8lvKvZMG/KaFl&#10;7Xgucszv1+KYgSkhm3qTFGQA6iQfhyfrhyFuwvrxOjR+DUzHJniSVCP8XYafkUU2Qih5Eo6y20Ty&#10;Fc4TrxSFppQ3ysjuEdKucat/kFHTzkhK2bi4vE12mCIAt7C0aIDdGmKH5R/ygzOTewgEpANLwW+e&#10;JBlbqe8kklltUdYAS+eWkWQZFPO4UzCb/HjOjjc0NEe5O0wAt/FhL6Ghvo+dex+RSI5ylrKJsviC&#10;QUQCQ1X5AOZnzZDdF2S6R7Z4mZ3RsWOQAQhMCRyJxDl95Loy7SQpj92d8/SEC2ioHUFtdR+vx4/c&#10;OT9L4KWV6SXx17zRvOgcZbvPG8VJKE3vaVaqasoG4zPTyzxuFttbe1iYV2OPclxGuyVzSwbJ/P6Q&#10;smJHBuSkIIDR6MT2tpls/QotzYP4i2/cwfMXVXhRUodvfecunhF0jx6V4L07z+jnG9FJ9h2VCpCU&#10;z2Nk6NVVGb1lRBb5ziju8UrecJYPL8mOfIBldTfvaSeCXjce3y/Eo4fl0G4YUPuyDIPN9Rjvb+Z5&#10;DpKx9hH2MKAsUerJVAR7ilW/h03VsiJ7/c4DaJcmoZ7oxHh7Kxw724j5nUgRUJGjQ4SPPPDZGMRW&#10;59hR8ghsnqD4d1ox+K/XoK4wQl21i7E/W8HGB2Qh/RvZO7+yCKvThMmxQUyPD0F2w4hGj7G8oMLd&#10;b7+F7/zJ13DnrW9janSIgc+BcNSPUCSgZG1FT/y81l0srvZhXTeM+dUZzC+uICqpmGQl7aYKDaWP&#10;UPHsA2zPjSBkVCNmIFiNbDoGCYL41LhJlmQzbSJOtg2vTyCimcYlmTtspGw2LSG6OoSMdpL+lj/f&#10;VeFMS8VTVIwJWrlx3s+xO/fR/51vousvvonur7+FsQ8eIb2zg/OgF1nZ2SN6hCTPORWhQopFEbbZ&#10;4dZToc7Pw7K8jO2JMUR476WKpjLy/FcAftOkvpcC/jMqt/MUpfERdEH6Wfc2Nj1aelsTnFk3/Syt&#10;mWSWUb1KRVNh2VxC+u1Hp6akUTKTlJLsK6JyBZOyj/GtkvJ2dPfNYYsMOqPapoeZwua2DWsrZjLv&#10;DUEp7HWBpXlKmv0TZaAqRfAqkYZULoNQR0cJdsxpZQ5X5ObujouAC8NocKOosJ6d/RAVFc3KaLZU&#10;t5QBIZ1OFha4lIUOJrKsZCBpN60EcI9SaF5GpGWQaFPtxObGm534pUSpLHYwmQ7p8Y6UXOvWpllM&#10;T+iVhQ7xWJ5gnsLjp/WYXN5FNEcQMwhImqPIYxnwknluq9XHIETfavcRvDsA/1ayzpoo9b1eqeD4&#10;iudlVNSEAFjORbKi3JTMAuDj4xSv/QJbWyKlfFQVspP/XXxw9xnuvvcY924/xb13nuCD+y/wrLQG&#10;L0rr0NLSS9UhuwaOKMkhRwHx3zIVdabYlwPPiVJHLJkXTxjEoXMH6ysqytEoCh6V4sHtF4z+etS/&#10;fAI7fVv4aA9b2wsI+73YWlqBjb72mtpftgmR3Qq9djP21CvorquGqr8Xnr09AvwVbi5uEA0HyZYJ&#10;yuEs8tEU9ijz7DtavOLNSjGwLTZq0fhvJzH+hwTWRBJT31nG5jftMM0d0Jc7FIaxu10YGBzB3NQK&#10;Vlc20NrViG9/648wRpab72uDk0x2cx6HQ/xpPMRAdIjAgZedM8rvDvP5qzE9v4A13bayEGNmbhIV&#10;jeV4fO825tua4V3hPVLPI0WGzZk1yEnmk402zq5F/nvtzE7fS2BG10YRJcueB3QIuJbgMFCN7EzR&#10;y1LlrU/jaKADuuIXmP7L72Ly27cx+NZtNP3lW2h4+zZ6CyuwPjwLv6ihE0moyOAkSmkcCyEbP6Fv&#10;jdOGJOF1WGCemsHxshqhVQ3s03MImU3IJlJ/C8B59q0on4M+voNVzzqWXeuYCy5gi/L4MOdH9Fxm&#10;XEh+afbp9Gv2zTcFIpUqr8rr//5262lBDUrKW9HVN00gSwrfHDvUFXR6YSAadSU544ogcpENfcoo&#10;sxhvMdMy0EOFRn8o0sdF37oKLYEpiR5WemjZX6mnR4BtxAuyU01tJ+XnEdSUn71keik6FznJKql9&#10;FrJ1HdlzUbWjsG+ObC61rmZndnASlnlZkJ2kkn6OHXcfsdgFujrmMTTIqJyXFT+X9FJSDfMVllb1&#10;eFRYi14yv59gE3WRFBCTjWWu2sgAIOVfZQO1vr5ZaDSU0jzv+XkNf+dQ0iXnF7bo08iIVBmSuBE6&#10;YWd0+snGr5Wfx8meweM4FsnWTrtXWUZ4+50H+OD9Z3jw/nMUUTq3tvejpLYZpdXNaG8fpCwf4vmO&#10;MzC4qTj4oPNpPnzKs3SYvtrN85GkGFnOSG9EDzg7NaoMWr0QNn+/EFvsPK0VRdiY7UEkaOZ9WMWh&#10;zYaliUlkIid4dXHG+xlCd3sjxvqasTg7ApdtHxd8aNeXrynJGMDSMv8o1RnfAPiQDD1FNonSkx4H&#10;jhGnKpIN5vyzJ1j6z1vwvzym1PTBuejCrtoMi8WBUfrZqqZGlFc0YLB7FJXFRXh4/xvQaQYQciwj&#10;5VEjHdAgHzLAujGNrMeOI9OeMt1ltpr5fOYxNTWGwd4BDLc2oa74EUrK7qGlsxSL6kFsrgzCr1HB&#10;sTSK8O4C8q5NnHt1SBxokTrUI+veQdyxhfihDmkTlZN6DImNcXrgKdjW+hg0JuB3z8PQWYmF77yF&#10;mT97C0Nffxvd37yNvtsPMFxYhuW+IRzsmeGxuWgfzDCubyHhk8CWRSoZRzZJ35qIkGFjOKNXDzJg&#10;2edWcKBisJtfg2mBwc0rhfikrrTg4ftsKf3FHHagZbsDGz4d/LQGkes4JTS9r8KgMt5BNfg94P5d&#10;+w7/7223OnsnUdfUp7Q+dviltT16FcmTzWJhwcIvu1bmAfU7HgLRCaq0N0ZdabJkT1ImI8o6Xj0l&#10;ZzePNzq2ij2y79T0BsYn1zA0Mk9WLEU9Gc55cKxI9aaWQXbaEzKGrF45Z2fdQmVZLxIErQA4nrwk&#10;iPboFTcQjtD403vnLmS9sEdJ+ezpXUBJyQCDR+rN+l/JIaWpTlFmkGTgOAyhuLwJbV2jsDiDlGgX&#10;ig8JBFPYt/qVUfZo/IyWYRZdPZJ3LFLoBvs2NzboBedUjPoyKMcAJgNsEYLLceDn9b/G8UmKkjDN&#10;Y+Z5T/Rk5gAKX5Tj3Xfu4d69p0rBuBnxuz3DKKqqR0NbD/r6JzBJ5SGlZ2SBQjobVpIpwnHKz6QN&#10;h/Rcsp2oLH6InARx4LJQIs/i+ChID1yExw8KMDk4ip6GCqxOdmJrdQrLy4voamrB0tgoXtHLGLY2&#10;safdhEmvIYN4cEXplufxUlRQiSyvI/Vm+4+TcICApbpgVFxaWVb2UA6GI8qWLBKwjzNRvOINijbE&#10;Yf4ug+X2MdXZKF4WlOPp40I0tLZgem4OOvUeSh4VovzpfXj3V3ER28OxbRYu0zTcbi2c+5tYm5uA&#10;lp19omMADS9eovzRY5S8fw+9BaUYulcIUzt9/t4CTMYZ7GtHqWhmoN7q5XForVxriPo34HHOIX6y&#10;DfveHJK+PeTpoU8saiQDBgR2pxFYG6DvHUFkcwxJ8zwOtmQZXgsm7nwXA1/7FjpkG9jiamj6GRBp&#10;kTwmGyy7JmjWyf5rq1AvzWOHvjbocjHA0acTvJlUQmm5DO9hLoNQwA/z8hrcO7sIHrj4uzj7R5oY&#10;4P1l//1ok03W7FkvVJF1eK9jChnJHkpnlMbnSeCUrKtIYBmIIvFIOZ7/o+1WaUU7xibXFelcXddL&#10;Ke1U8ptP2XlXl1wI+LJKeqLZFMDqskWR0ErVAbKwUL4wo6RMOgkSmceV1UHNzUNQzemVrC0ZyOro&#10;GFEYuJEAlmWLra2DaGTA8HiiCAbDSumXvq5FjAxs4PU1wRg/VwaQpDKlXutWVhvJSG8ifkWvSvA3&#10;DlMRWJQFAibjkXIOMmAlSSCKjGFkksElAWPBy1qU1XZjft2oZGzJefr9UWVQam19FyrVFvb3/Vhf&#10;Z8egxJREjYVFjbLEUpJMZD2vJLQkyPwyaCUDWpJ1JqWHItEsz1OHMN+/eF6B9959hAf0V01UGuu8&#10;zqraNsrCDrR2D2Npid6TgUgqOqbSUcRSLsSztCnpXaQyVkQiTmi3VyCFxuPiGQM+LKlUlMrHKHxW&#10;iOePC9Dd3IK+pkpM9dSh9PkDZT10b3MndughF0fGsT6ngnZ1DRfscBdnGQL4lNbkSpHqp6KkaCEu&#10;xG8f2Bj96ePZGXd3d3nP8vCJv+f1HpGFjxIBpUxOYjsObfsG6p9UovJ+BToryOhUSslYEurFRZTc&#10;e4QanpdBKmFMDGBtoAWqnkZ0t9agoqaM9ukpSp4/Q+G9h/TfHdga7cHW+CC2Bgdh5nk7C6qQ6utH&#10;mr7w0DaP5OYkv3MCIcscsjIa7FjFyf4MPMYR+vQJHFtWEdYvI61dQVqqUe7Si2+NIOFaxdnhJhIG&#10;Wg6jChcuLfzz0xgrKsByVwdcRoMSCK2U6yYC1by+gc3ZJWyr1rCpWsDK6Ai2Z2fh2zfzPkn2nJSo&#10;fVOlJU+JqeyDJFlotDaRqxP4z4Owx52whywMjCllXOajElqCoDcXw2JMj4MLUTuvCFwqLlpOGUEW&#10;5lUGodhPv7/Lyf+xduvBowo8flaD9i4y5/gatDuHRLaM5N5QGiawvXWgANhmDWJBZVAAnOMJ/jUA&#10;eyP0k2Q1fk4GpmTkublpFOVl7QSwFk3N/Sgra1QAPDa2qHjhhoYeelFZ3kcG5rGqygZhN5MB6C3F&#10;F3vcMWUN7t6OjxHxmuAJoLV5WlknfBzMKKPDKX52R3+AZEK2LBFJT6bmRSlVM9PsvJSC3mAcFfW9&#10;lLI9St1qSTIRsBqNB/zcmbKWWJZUmk0HyoDZKeW4FC6YmlxRFuQnk6dK8JAF+TJ4JQAO0SfKmmVJ&#10;7JDEECPtQ2FBBd6/8xQv+FpZ0oDF6XXU1LWjoqEDPUOTSvbWBX285BIL+yazVsRzO2RhHb27AeHQ&#10;PtZXx+Cwq3k/juA7PMQyARw/iZDRy/D80TN0NzWjnx5TMzuEwc5m7OpN6KBEH2/tQMDqgN/uhIqd&#10;Uao1xmMJgp9Mvm9hJ13CzjK9JGX/BRk4T/awGPRYXyJI0hkEPAHIxup+BjW9VKlIxDA/u0pb8BRl&#10;Dc8x1NEH17AfuxMH2J03Y7azHwV/8eeo/MY30VtUQnYrQdPdu+h+/hztReW4+/VvoqWqmOc5Dt/O&#10;Giyz/YgbKPcN89iepzzWS0nUJcT6OxHu70DItga7YRqh3mZEB9pwNN2J+FgnTob5//EW7Dc8weFw&#10;NSXyAkIzI8iopnCppnTeINua57BPz2td6cXh+iBi9iX4LeuQbV00DFRWqQ/9+ooBgNZufQUOgtiy&#10;QMYfnsD+4ATMEzOwLzAQzMxSCezw/sgm5jGCK03lRRCf55E4zcCfDGE7tov54BqWI9swpPcROPco&#10;NbeU8SBFFosXlv58gxDBvxwzw3GRJMBvyLqihKgQ86K+ZLqSn5N+Kv2VKldp8v57/5cNBP9m+yhw&#10;P2y3vN4TyJrb998vQXvbFP2QDqHwOWWz1IE+w/yylp3tCm6fVJkki7ETZpUlUzzZNE+MAJYNyhwO&#10;GfCBwlpSYqeeDCvsNz69iudFNXhZ2oi+3hllhFsqenR1TrCzhpSBrLXVHTx+VAXDrg87Op+S0ims&#10;J/Oxhp0gBvs20Fg/rgw6CZgkuAhgZXBJ/l52OpQRbOWceAOV6hds8hnJ8DmkVJetXGpbR6FaMyDB&#10;qCf1smSoXgAqo82SxrgkBfzo8xdUOqTY2aXgm1TkcNg8/P0V/AxUaUbSMH21l8fUafeh3dqHjwpE&#10;poukNnRRYTlaWzrpdSdRVdXKYNWO4dFJSn+bEhzeKAUHLYGG371HVt7h9W7AbpXqFPRhERfScT8O&#10;2AHXFlXIxGKoLa9E0dPn6G1swuzgiDKnq5mfh9dmxNRAFzLRKOKBEBrLytFIj9zfWouJ7naUPnoH&#10;1QV3sL9BJvNIneQIzum7hWkGmuoRO/Ygk5BU2DgC0Qg22YFVZPGGmgb85V++w+fUiZXleRh39Rjt&#10;GUHF+5Voe6cCG4+L4S8pQKqwComZOXjn+nA4WoWkdRwhI33o7AD2ZfvRoS1kbQ4CTQVT/xBmG+qh&#10;r6nCxQQZU6VGfGcMGf0kLk5MvLdrSGomcbU1B8dYMw4nO3A03IbL3i6kq+twVF2G6Ew3zpfHkRvq&#10;QZLWIdfEwEXWdRmmkBrmzwb74NXOYtEwh26PC193RPAf/Vnco92p5P1sMLnRq7Vhbn4DO3NqWPm8&#10;99m/XeubOFpbV3ZIwBkl80UC0bMAXEkrtkPbWAquYiWyAVPUCV82gsh5jn6WGGCfkLzzOD1wLC/j&#10;C2+ILUVWC5OBl07ssJzGEaekliSlDC1ehirxTdLQJf+WFlQp/icDWd9vkuD0IWgF0Mp7viazr9he&#10;v2mZN6+3hBGPCECj4RAPH1Sh4GkTVPO7iCTOQZuILb0VNhcjOeWuAFhGg9+w7xsAM6CQmZIEl8hL&#10;Yec3/rWjZ1zJ3x0eX0RpZQs6eyfQ3i7VPRbJ6laMjS4qc8WbGideFragoryT8luvLH6Q71DY05NE&#10;Y8MEwa4iSKWgHS+WElCmXkSqyPSOFM07PJCtM793XoqMeQNgJTLypsrx9vYOcPdxOVp6JnEUflPP&#10;SxL+ZerLbD6kcjjl+aTQ0jyOpQVGYrK/NAHr8OAMmX9NYVv5v4Wf99BjS8mdaTK1zeJTyuk8pE8t&#10;JgO1t3ejs2sAlbzu8vJGDA+TiY68PEcJMlJIwMEHso5M0oQEH7L3UAft5jQiITsix05kk0F4HBao&#10;CZ5k5AT1lVV4/uAx2irrMdoxhDTPc3d1C9uUrhuL04gGA+ioayFT9sPncNI3epGjj7Zol2HfXUYq&#10;6MTr0xSOwy7otpcx2NWG7Y11xOnxPB6/snqrsasbDR1daO/sZcAkw3f3YW5sAs0VVGi3v4vCO3fQ&#10;/OeNUN9bxutxOy66uwmgGuSWV3A01oobWxeyYUpjbTc9sw1N3xzHe/+5GZudK9C3t8I1M4H48jQS&#10;Y22I1TXAd78M+bpqJAbbkHPpFAZ2kEHTzlUktqaR7eqE58kTZOj/X5Hxc5OUyvS6p9tT8Pc2ItjU&#10;iGgjj7UyicPeBqSLyvhZHrOfx1hlwFhX496sFf9sIYTf3svin5pj+L39Y/wB29f2gviP8wH820EP&#10;/qjPiPIlK3bZl00kIw2VyGgkip6AFbNBBywxD1KnEby6SOFG+gQBdpW4xqsYJWD0ktL4UpnaSVJq&#10;p3P0xPkkkvk4QgTu8omTCoB+OndG6SyDV5JtKEtfaaMyMpsjfVamZaVffDgCLRL7BudUlcr8r9Ju&#10;lEQOWTIr405valC/eb3lOghghCDeEtk4o8Gz5w14QDZsbB2C0eJFgBJzRW2E3uCGesP+ZkJaMdBv&#10;BrHSWQKYndrhCvNEZf6Kja+DZC5h4F52fhlIqqnvRl0DO8fwvJI6ub5hUNYU1zeM4smTJnR0zsLm&#10;OFZ2bpDvUGtsKC3rpfweo8yUNcWSLXbK7+TNIovJqwwueXxRGBhZ82e8Kco5nSPFGyapZm/+f62A&#10;VfY4niYrFJU2KMHlKJxhpIUyKHXoPYbZ4ub5v0L/4AJ0Ogeu+DuJkrKHrSR4bKj1CqvKnj+yDjYR&#10;zynL+FaXdZT2A3jyqBiPHhagpLiSnr+H3zGIhuZeDAzPYnldg6OTI6oKyicZtcyQ+bLb9Pp7iAQP&#10;4bKa4HXtI+izw0xvl00ewX/ogE5DVjoJo7m2Hi8ooRtL6zHUPISDHTdWGTiG2jqxqprE7MQIrLLW&#10;l+rgnPcmF6fUp8/GdRZHbsq4fQ0sxjVMTEnxwHbodraUedd9l5eAHUBtTRPqGABkM7PJSRVqSitR&#10;dv8eij54D3f/7I/R8uweottamJ9uYOY/zeCo3I7Xmn3E59qQXJhBoLsWp7Ym3pMBnNAOXFgu0ftn&#10;atz9/TpMFo4gvrmFwMYowisE4WoHUpOtOHlWjvQ37uG4rAI3ASeuojZaAKoQzzziB8vIr04iNz2E&#10;06YmBF4UwNpaDvtKC6xLDAYLPTg1aZGjlz2ZHoajtRKBijIky2qRqmxCjs/gVXkT1I0r+P2XWnyh&#10;P4qPbb7Cz2xn8XNbKfzsdgZfUmfxxdk4fno8iF+dCeDfbEXw/9o+xr9Se/EPZwz4p/N7+Pp+BGWe&#10;HIYCF1iP0FKyLwUvbhC5JlG8OkX+lVQekfrUUIoN5i/ztJtnuCaLRQh4dcyJw7OoMhZxRbReEbVS&#10;6+uKfeAyyfdJWZWUIeAzDBIZyvEs36eRyPH/ZPEEj5OQSql8L/8/4zEupNH2XPA48npL0hVlXndh&#10;cRv9/bPo65sjqAbwiL74aUE9O+AyJqY16BtcJFMFKVvffP7DaSShe9mKVPYTliklYWBZeC9phcK8&#10;swub6OqbRFPboLJ9i+y4ICVm2ztkJc4iKit6yMiH2N8PkiVlW5M8BgZU6Oqahs+bULKcgsf0Mfzi&#10;D/NOP2zCxDH60B1K4IwSTGRUT34nnxMJfa5Me0nu9jADh/hXg9mJpy+q0Ds8h1CSPoQAjiey0Gzt&#10;UdKe0yPrKRt1CvsqmVuUvV7PCZwOKV6XJuMuQbtthtUim8BdkI3dCoCfPSnF+3cfo/hlBQYHRnl9&#10;/RgcmsGGxoBt3R4DSYIBIkrfnmTz8tx2CGADjn1WAteJVDSAI68VVtM2ARxCwO3Ezhb9cDKBGTLh&#10;SO8g6l5WwqEnY5u9mOgaRmtlJYa622gztLhmlIqfnNDPUp5nfAyq+/D6LHxmUgZ3FcsrEwx0m3Ac&#10;WqDd01O5uLBEVTHUM4RpKoS+pnYUvv8IX/vD/4Z7f/ktdL94gq3xfozXlyKiWUR2dQHHTZMwvK/B&#10;xH+bQ5zslqJUDQy1IdpVT3A2wOOkr9Svwz3ugrPDDduUAyMf9PH9GjK7u/AvbGOHYPeM1iE30I9Y&#10;QSmCLWTSxUmsN7+A2dgHs3sAemsvDG5al50JePubER7pgnGyGTurdXCaBnFImZ6x6XA0t0AAj8De&#10;XwdzXz28fe3ItHUjdfcZ8O3HSH7QhoXSVXyjzYqvDnvxE7ocvhQAfiYF/HTiEl8Ox/HLwVf4ihf4&#10;OWcOX3Zm2PL4RfsZvkI6/tJ2Aj+5GsSXVgP4hXkP/mW/H783EsL/Nh/DW9s5PGKgqjCHMao9wIre&#10;hWVPGNu2GI69FzCRXAYSCUwzUO4l8zg8PUP0nKrwmv32NYnlhmR0k1eK3/OHAKU4GCBAWX5DbF1Q&#10;rV1SYcpiCWXfahKYkjEpAYMAu/peuyVrWyXDSbyibBk5NbmK7p4ZDI6sorKmjyBuwPPCJjwlM5sM&#10;AWVd7dn5m1Fq8b+SLZWgX5RqlqnUJUKhDHyBqCKZy6vbFLYT8IqcltpbMrr8+BF9lNqktNWVPWX9&#10;r6xMGuhfQkvjhLK7g8hNKT9jtZCNfLKDuoz0iSz+/mifNMkG29mRbT7EB384Gvg9CU1JLYkYq/TY&#10;Lvpy2VFPBtrmFjdx/3kVBqbUCEmRuVevodOblLXDegJEkjgkw0ukTCp+riSapBIXBPMrBdBBWo6N&#10;9R16ZTXqajopsVV49KCIAH6E0pJKzM0toqGxHU/pi5uaerG4tEb1EKViCPEeybrpABsDBtnqyKdH&#10;PErgmtcJYlkksA3fgY1gdmFrfRmXZO3J4VE4TBb0NbfApjPAsm3AhmoBnXXlSiH0w8MDnrsknuzS&#10;6qzDZB+D07eEA98erI59qhk1ApTZnkAA20YDltbWMD04hrnmPjQVvMSdr30N5W/fRl9xGfrq6mBd&#10;XkBwZRYnu+vQj7QhMsfvr3qO9EotkpMWtP3BGBZeTCO8q4a/vxq53hYk1xah6unG9tgCQlNk03EL&#10;hot7Uf4fWmAq4Hf3HaPzv/Vh7WETLBUlcFRX4GS0B0dUBd7mMoTH6+B29cLib8GhtRP+3Vns9dTC&#10;VVWM3NYi7Dqeg7ETXvc41cQYLmg1TtY2sX/nAYKlL+HoYGBoa0L6cRmu79Xg/GENcLsMFx9Uw0cy&#10;mFHv48/GrfjHE/v4BWMUXyaj/hoD9G/GL/GrVFRfOYnj58NJ/HzoHL8UusZvhi/wG0eX+KrvEr/s&#10;vsIvWC7wxdUr/OjkKX5kMIqPdwbwU5Mx/GtXCh94k+gIxPGnagf+fakGf/hgB/+y2Y7fnvLj/74Y&#10;wr8YceJfjzvw7ybd+K8LfvyJJohv7kXxLUMUdwxhPDFH8NwWRyGPVebLof7oDC3+DBpJYC2BNBp4&#10;/GprGHXrR6hbDqBqwYPaFT9qlr241dM9rUyjyBTLm4XxF2jrGMaLl02UgCOUvpKAL5s8D2N50c7O&#10;m1eWD8p2onbbCfZNQXZmJ+ZnTfz9PmRHBo3GhNrabqyt72F6Zg17RgeKXlZBysfKcsLSkhZ64BX0&#10;9c5SkvqUXOeGuhE0NY6+GWGWQCSjpQTLgTPCjnmieFWlFOxfDb2/acKq+/tuJRvsTZqnTHAL+77Z&#10;CubwMKqcj1QMyaRlpFASM16jf2gWzwprMEEpKvndEWHXabIrAbKwqGZAyPHvX/MavUrBPPn+dFqq&#10;X57Sj0spGv6eAUEkdAPtgdTdkiQOZff6+TVU1TSiuLgK9XXtmJtZJFhTPIc8z4GBRtaESqWOYwe0&#10;W2NwOTZw6NST8d0E8iY0ZLvAgRnqxRlcZtNYnZ1H6NCP/tY26Ont9jZkfnUOLx58gAObEaEjNzTr&#10;i9jcVJFll+A9MlKOxRlIfZicmoHPF4DNbEPxgxcoe/QUYx0t6Ksox3R1E0ZKi1Dwp/8JgaVx5Izb&#10;uA4HYZgcw9H8KALrU/BNDSAw0oPQXA8i6w04N2thG1jDWh0968QevD1qnC/uwDLSjb3ZPphmp8jA&#10;ZmhK5mHoGEOo34KDx8cwfSsK7Z+bcPB8kr63H9HRfoQZGC62VIiRQfObPTj2DMPnHkZ4qw+hmS4k&#10;xjsRbatBbLQN/vVeBrsZeA+m4LTOIsHglDMaES+uRfjRCxw/LsTrJ7W4/s4LxD4oQqSoHBf3XuDy&#10;rUdIvPMUmcZuhHVbULeMo6dWjXcmA/ifd8/wO/5T/EMqyl8lY/4ayeD/RiL4HW8K/5hA/mosj187&#10;yeO3/Dn8hjuHX7Kf4iuOM/zi4Tl+bj+Fz2/48ek1F/6JM45vsq99O3qFf9fsw7+qiuCHuk7w99pC&#10;+HxbEr/Qf43PDl3gxxdO8ZNrSXx6xofP0YP//FYSv2JN45cdCbJ+Aj9nieFnLQl81ZXGb9jC+MU9&#10;H1sQv2w8wS/vhPFrsz58uc+Bz1fr8JPVRnypxopbsmVJf68Kevo+AYykKkqZnLrGQRQRaDX1fcr8&#10;8IuiRhQVtGFoYB1LCwbMzW5jbcWAXf0hGSqItWUnImGZfiIrEyCyYfi+SSpXrpDVzGTBLTQ3DZKV&#10;yHxkYlnMIHsl1db0QCpu7OoPeDwjZTEBRrks5WDlfDzuBNsbAH10+PzDJuuWD+mpZVuQNwNZ8jlK&#10;YwYAGZneWN8n4DL8nAxwvfkbqS4pex1PUuY/fVLBa5HtUlLY2NBha1uvbD4moJVFCxYGB/kOmePO&#10;ZKUqQobgTjGQJfGaCmGDQaqEXl/SKMUHtzT2YmJiAaXlNaiorENP9yAMOjMucjcE7psiALIuNBOP&#10;wutk53atUZrT+xrUMJmmGTDWsLE6i2zEgx31As4SMSyMTkG7TOk6OEI5PU5gL6OquBQP736AztZm&#10;uA/t/NsdZaVPNp9SVkH5fBGMjkxjR7uLrtZ23Pn222h7XoNDtQ4ZjxN2zRJm+zqhJTgN/Q2Q3e9S&#10;OyqyL9mbkjYlm25TdseXCRb67Jx1ExHtFHK2FZjGOmEencdq/RKq//MwOv5iAov1g4jt7SBIyzBf&#10;voClgnF4OtsR7R3H+UgM8aYrbDzeRYj32jXZDv/MAKKzE4hRSvsaapDensaRdQ45vxHnPiNsy63w&#10;TDUiPNHM7++ijx4iwOdwbJ1GyL4Mv2UZvulRnC7PwTfIz1aUIvbdB8gXluN6aBjnpTXIvf+CoK7B&#10;zTtFiH/9A5wXVADfKcerPyyD+70OzL0cREXvNr696Ma/3wvhfwxl8buUub9Lm/M78Th+ibbny9EE&#10;vkIg/2SUYPae4ef3Y/h5Rwz/NHqN/zHyCv/o8BI/sxPELxAHfxy5wL/p9OMfN4XwE5MJfGnlDJ/q&#10;juPzHTl8vuccnxrL4hd3b/Dfe1/hVx0Esz6Bn9qN4Fc9p/it0Cv85gkYMF7j10JXZP8cfs2Xxy8f&#10;srnO8FX3JX4t8Ar/kBbgq9Yb/Mx6Dj+zmMMtkc5HwTRa24YUHywDSJLZ5PJGUV7Vger6HvQNqdBK&#10;z/rwcQVZaoNy9pUyMCT73EoNLPkbm53yME1dzk4djmRQSNk9MbmO2TmNskNDU0sfnj2vxsNHZfTY&#10;fcqywvqGfgwNqxgwckrixdLynrKtS+6MHoFmWpjS7ghDtjiVrKi/mYUi89Wym8MxwafftbLzvvmM&#10;/EyWO+5Q1hvpUZWMKkrrD7Ne5PcZBgrJshqfpFevaEJH1wjmlzbo9xewsq7l76+wtLKl1PTK8nrF&#10;8+d4Tqd5ehkCWEagpXbV1MQSCl9U4L3bD2gNCtHR1o+OjgGUlFejvLyWKmOY0tCPKx5DWe8rwSUj&#10;AI7Af2glq1t4fvSLdtk2dRhe/zb29CvIRD1YmBxA8MCJutJKtFQ3oKW+GeNDo2hrbEFpYTHe/tZb&#10;UM0v4pKI9R4d40B2gb+4gtFoQXd7H+oYQJ4/eIInd9/HzMAQovsBSlM7Jnq6MDzQokhsG4Esi+Lj&#10;O6uwq7oRk13xrLLCZxn7s4PIaJZxqlnBqceIq5AFpmn60YleBHU6rBOco0/WUfJfe9H+fi/MQ2bo&#10;G8wYuDeLwLIRmcleZHs6kZsz4GDehc05PUIHOhxqBmDvacNRczti7V04aWtDdmMeR5YV7E10Irmz&#10;hLh2BNHhRlyNdeG8twlH9UXwb5C114bgXexHxLqGU9cO3LPd2O2mT5/vRWi4GfGVAeTWpuErrECi&#10;thnZmnocP32M8+YGpGndrr9ZiOs/fQx88yHwrQe4+GYxfB90oa9xCb8/soNfJWh+h336Dy7O8fv0&#10;rv/lOI//SFb+p7E4fvvkDL9Nlv3VQBa/Stb93UAO/yYOAh74DVcCP7/qxr81nOF/GI3in/eH8LOL&#10;YfyU4wafmIvjpzpC+LH2DD43kMNPzKTxK7uU73bgy/TaP66L4os7cXzJnsMv+q/w1aMr/DqDxS8f&#10;ZNnI/E5KfHsGXznM4Fe8p/gNL9WC4wpf3s3ilswvySL88EkWXd0TSmaSrOCRdMS5RS0KXtajvrmf&#10;nngBDU19qKnrxL7VS9DKqK+M9OYJuGuYLV6Ckaw6s4zp2TVUVw9gdGxd2TKlrLwFre1DaGoexJ9+&#10;7R10dk3g0B3DhkZSNdmpCTwZHJN9hl0CVhp7mfDOE8CyvleKByjrgL8HwO+3K7zZaPxSAbC8l4UB&#10;cj0+f1LJtFISzfkD5Vz5+48CWL43GEqgsLgSdz94wnMcIIg30dzar2xnussmC/jTAnb+bTIpGTnn&#10;yt5GUrUy4I8oRenKSutw971HePL4JTo7BtHXN4rKmgalzGx/7wilXwhn/F5hcQHwKe9ZLHSERNiP&#10;UEg2BbcgFCaLWmYYMKRU0Aw8dj2WZ0cYJM7Q3diKqpflaGpoRV/PINpaOqkcXuDbf/ld7FEaZxhx&#10;Dz1HlPMbGO0fx9N7z/Det99Ba3U9xrp6sLtKcG5tY6F/DIZ1BiW/H9s6/sy/Bz8leO7AA5eaSsCw&#10;CXgNuLRo4F2fh3dzHjndBpIby0gfGmFSz2Gtpx4XPtqM7mpol8ZwHvQRzHqsdY+g9E+eoutrXVgv&#10;0yCyu4vsbCcibVU46OpG1LiLpMcO19YwzMP1cDd24LSpF5nuekToo1PrQzg0DMOzxc/uj2F3qwPH&#10;G30K+77e4bl0E5CaaaSoGI76WxA1L+PErYGpvRye6iL4OqpwqOqAfaMXAdMcIhY14u5tOPh9+tkG&#10;eDS9yC0NIVlWhsB3HiD+7SLc/EU18AfvAX9yB9477Xx+i/jZp3v4tfksfs+Zx389ucZd9qV32X/+&#10;Q9qHf5HK4h/Fz/BPUlf4nZNLfEnjxc/uBciUGfyz6Gv8An3tz2/H8M+X03hrKYt/MuDGrx1c4Ked&#10;5/iFhSg+Rzb+dFcCP9pPGT0UwxfnUvil3Vf4NQL5K+YLfGErjs9po/g5K9mevvvXvdf46uEZfuWA&#10;0t2ZwS8QwNK+TGB/xZXHL7pOcSuZzFCevqnUmODJSfrjxKSGIHozxdLZM43nhfVoaR+j9J1Xlgd2&#10;d41D9glWlvfxg5JYYbMcw2z0YHZGTS9YguKiDpSXdCvL+1zOY2XRQsGzWv6/B/Nz9MmyFekqvRq9&#10;apbeUPz3vtmjNCmRIxJa/K3VEqQHDlP2/m35rLS0bG/6GibjwfeWJfI6YldYoR8PHcsuhecEq0yg&#10;8/UjfydF/OT1gpHKYNrH7dv3UV/fqZQGkuqZO3qrclxJm5QyOpLokUzIXj8XkN0VZGfBcCgK9bqO&#10;11WB2+88xNPHJejqGEZn56DCwHV1zUoN6GQ08wbAspY6L4Nhp/RydkSDHt5zGy1HGCfHPloF2YXC&#10;ghXVNBbIcuuqcVxRso919WNxXEV270NtXQva28l4ZNiurkEsLK1heGQcNfy+Z3cf4PnbH6CttBbN&#10;FdU4OXDhxGbHHAE02dYMo3YR6QifReCYID6Cw2pAgL/Xytai44uwL27CN6OCuacDC531sKzOkElV&#10;8C/MYHd5Cu11VTCvTJFBx2DZ7KXd6KJnH4FNR0bdGIVhkIAdnUBWtY7wxhpy2gn4epsRHhyFl1I5&#10;pByrD0FeV35Ji8s5FbA7i9xiL9K6WbgdC3Abh3BCqazaa8PqYi3sq+24Dm3h+kiDs4UpJErLketq&#10;Q8QwD81WL9amGnBCOX401IGYfh5Bvj/oa4DbOgW7fYr3p4EBtQAGAttZ8wyHf/ZN3NwpxmUxWfzd&#10;ZkT+8D3cfOMhrv68GCd3BjH1YB7lxdv4XwuX8Uu12/ittQR+l6z4b2ktf+/8FL+bTOF3kqf4RR8l&#10;svkYX/Wl8UtsX7Gn8CUy6ZfNBNt0EN8dO8Gf1brxj8YC+M0M8FPuU/y8jpJ6JIof6U3is4On+GRP&#10;DJ8ZSuAL0zzG1iV+y/qafvcUP645wRc2I/iyJU8/fEYwnxLIOfpvAfIZvuzksRw5NjJwX9+kssOB&#10;AEgSHmLRU3bkfqgWdEpFDJnjfUkvXF7Zge6eOTQ3j+JFYQNWVvcIXnpOsoqs0JHicu6DmDKiPDS4&#10;iEcPa9DdOQfZU0lGqyUD6+GDElRVtivTSTNzm8ryxfyZeMtTZcBItsXc2rIqgSEjcpUAlhRO2RdJ&#10;6v+8Gbj6CHjZJE1Ngo/LJSVSowqAN8nsLmU71DfHUdrfALD8nTRZoijXubSkwXvvPcHE2ApGKOsP&#10;D494T14jQdBKZc5oNIs0H5zsiRSPpHHg9Cj1mA07Vjz44IUC4IJn5ejpGUNtfQdZvRpNTe1kRbVS&#10;uVCqKlwEeK5BBg0pzeN2I37sh9OqRTYVRiwcROzEjUT0COuLKixRvk4MdSEfi8K9b0dXfRve+c5t&#10;vPfOXTy6/xRPHxbw9RmePbqHggfvo764HEuDU/Bsm3FssuDY6MI+g5huZgHrYwwGo7QI7ORLkyNk&#10;9jnMTUxjbnwUUwTrCr2ydloL2wIl7rIOx8vrMC9NYKGnAYuNlZitL0NvQwmmB7ugnRmCergBVt0g&#10;xmfKGIS7sLc8SIYbx1bLc5ib7iK/OQb72BB8w+1IDAwi0TKEOFWNd3oSCcMGQrpNaLoHsd3RCnNz&#10;HQy1tXAvzSFGlj89sVAtDGJ5tATuxU7Y+2ugb3yO17YNpFqaEfjgGc56B3Cyuwy9bgi7exM4WBhE&#10;YKAD3s5mnLd1IdxUC6cElR1ZjTUPl0EF3WATHPXPkagpgf/hA3rzbmTWV+ChrD5/l9L6rRe4/M5j&#10;XL3L479dBf/tMUw9XcV7T3X4F4VmfKXLj98y5yilb/A/ZK/xz1OX+G0+1/8+/wq/HiS4XHH8Clny&#10;Z3fjlNMX+E+raQbZGN6ucuE310L4LFn0S4enlNTn+CR/97nhNH629wyf70rhk90RfKonjB8fT+CX&#10;1q7wK7pr/NxuHj+xSf+sDuGn9RF81X6KX7Hf4Jds1/jyPhndIu0Mt6T4XHPDOPy+lLI4XwAg6ZVS&#10;NUM2KZN/sr634Hkt6hoHMMwOXlbViYqabjjdcUX6Eh/KoI+VMlqmmcwmD5m6imy8RUYNIkjPIBlO&#10;g+xgT5+X4UVxLYboHfsnVuA4OFGmZk55MyL0zqvLBmWwR/Y1EgBb9o8UAMv7vwvAkslCAuf3xwji&#10;Y+zve3i+ZLVzgpTy+cOsrb8J4A+b5K3mycaSuNHeOkAWLVWW/cneRVIbWkrSJhMZXkMYqSgZXgrB&#10;8zUSjNLHZjFEwD65X4Tbbz9AZUUzWuiBX5TU42VZCxmzBxPDwzg6Cig7/zmbXbAPOnGTfo3IcRiv&#10;eOLzEyM4Djh5vAMytZ8dbpesto2xsR4szU/hFb3YSHc/7lAud5HRdStqMu19fOuPv6a8dlSXYK6v&#10;G14+o+RBGmlvEiaysm5gC9bJDOK2E0rTVVjVJvS/rIPfYIbDYqTSMJPhJsmec7gIBnHGCB818fyW&#10;VrE7Ng1NRxu2W+qx3VSBXcpm50wvDtQzmO+qhWayC4tTrQyuy9DMtdIrt8E310//W4L49gK8C+Ow&#10;0nu6SmrhekHWLijH6sPn2KIq2O/uxWp1LSYfv0D/N+5g8k/vYOC/fQeT732AlacPsVD1DKblbmjH&#10;6rHbWgb1s7vYbChGfFOFHXp+B4NsoKoFEdUsJhpfYHeiGc6BRhwy0ERbycaNtfDz/PyOJZy41LQ9&#10;FkS8O7CPd8M6U07pPYywiRZFP4Nc1IVYVy+O3nkM97MiHFZVIV5ei+TtpwT0E+AbDBzfrof+wSTu&#10;PVrFj784wH/XdoSfXc7h1xfj+Hl9DL/lu8RXbUn8xlEa/zB8hp/UHuMzpgR+WR3HyHgau11R/Hm/&#10;D1/YTvMzN/iJoxx++ugMX1In8MWRBH5m9hKfHcnh070p/GhXGj/WdYrPDmTw4wspfJms/BUtJfha&#10;Cj+5GsdPajL4+V3+zHCDLxsI5L1r3JK51o2NfZSXd77JZyaIb/gzeS9F2KWgm3R0KWz3vKgODS2D&#10;6OiZhKwjHhpbRkQpsyO1nTP0q15l4YNI3idPKuintQRWBjrdIfp6F3kzz1Bd26okUjR1jKCLntlk&#10;8SMak4r09K70uVtbdmVBRIYHVTyw2U+/HEWOke6j6yA/bFIfS/Y3liodU1NryrpeUQQCXCmcLe2v&#10;kj/+jr8XXyoplbI44sDlx733n9DXtlD6zhF4IVxSYieTWQSPwuz4TuTTp4ifkJFDMaim5/Hog6d4&#10;/qhYWchfX9uOxuZuFBTXobapjwGhEwtTYwj6DvDq8gJ5ZxYBveQfJ+B2M8hk4pgcYodemEY4cEhZ&#10;e4i9bTXltY0Brx6HThvMOzt4/613UPa0EL3N7fDLDgwfPMSjd++irbaBrDqDY6qUjC8Ly4YNq+Mr&#10;MJJFnWt+stQVogSwQ7+F4eYB6OmRQ4eH8LvsODTvwaxeRsyzC+PaGhZ7FzDT1ov+SnrWZS0Sa2a4&#10;O8aRHp5GbrgPl6tTMI53YLW7BprxVkScWwiSFb1r/YhuDGGx+gmCq7MI6jcRHJ1BrLIbK/dfoPOd&#10;96Aqr4CxpQ2XDd2IFdUiUtmKs9YRZOsGcNY+jHxNGy4qGpGVpI6lfuQDOzgY7Yfj/hN4vvk2Lrrb&#10;6IGrsfInf4LtP/pLHD8oQ7iyAatP72Gw8REm+ooxXPQebENN8FINWObasN78FPbJJhzqKN+3x+Ec&#10;asH+ejfM2n64bbPQbfTgJLCJIwYwY08zNMUF0D59gqPGJqTau5C4cx9XVDv4zn1cvl2KyN121Dzb&#10;xW/fN+AHXpzg46WUumVJfKY5jK9q6Yl9wFcdefyCIUawHeMrYyH8+zonDFuv0K7P4FNjLvz4cgJf&#10;sVziy7ZL/MbBa3zKlMKPLCbws0vX+Mm5C3xmMIPP9GYorZP4xAB98kgSn7fIpsUAAP/0SURBVJ8i&#10;q69csV3gc/MJ/Jgqjp9YydJ/n+PnNi9xKy55lpdv9vYtq2iHad+P0MkpYokLTM2so/BlPZZXd5XK&#10;kJW1nXhEv9fMm15V14XCkgZYJAea8jtGAO3Rh8rIsS+QJNNWY3pWKlmeo7dvScmvln+y7crLska0&#10;dI2he3iBLH6CRPoMvqMIPfcrWG1h/n0CeVnwzmAi5+Mmu8p64L89iCWDVtfK9x96wsrWL7EE/bOA&#10;nQD+MPXy++1v/71MOeXpayXB3G47oKfdwuNHzymF+xhMtGR+mY7K0/NHEQqG4fcGkEqkYTFbUUeW&#10;eXzvGR5/8JzAf4rGBnrHpQ20k5Xr2wcJ4FaEfXasqoah1yxQ3mRxmQvjOGzj/Z6Bm0DSadQw7mwR&#10;zAnsbm/AaTEgFPCit7sP5j2jsojh5eNnqC4sQW9LO6w7BrRU1ynvF6dmYN12wr8fJBOuYHFsCq4d&#10;By7iZzg0OeE1u+Gx6DHUVYqlqX6edwyHNgt9r5W+dwZbk2Pobymm3x6FhmpJPaWCY0uDsCgpSv38&#10;zhES0xoEuzpgb3qB/b5qyto+OFeGcLAm0nUMyZURGNqLcbA4gsDuJhwra5h4VobZO8+xXFUHy8gI&#10;TsYmcVJPOf2iBNniCqRKq3FJlZNq6kK8uxM3HR14VdOI3FA7TjYGgLQLFzzPfHU78LIBufJSJIYb&#10;EawqgfPbd+D+k/dw/N5TuAueYaO7DGtD1bB0VmOz/Cm0XZVwrdLvzjTANlXP4NSJ3fk25HRUBrQl&#10;vtVxJE3LOF4bxsFAHXLxfWRvAnDy/hw/KETmbiEuC5tw+aAO148prZ+UAEU1SH3zPuLvNaCxYAW/&#10;UOLC/7k5jx9szOPTNTF8sjFEJs3hqzsX+E3TBX5pI4XPLsTwsRYL3u8LwOR/hd/tNvNnKfzgQhw/&#10;thTl567w64FX+Ak9GXc2jZ9ZIyBXX+GLM+f43MgZPt1zRmmdxae60/TLOfzMzDV+ZukSPz6Xw+em&#10;0vhRyu3PTCRlEEtW9SjYgsnoQWkJOyHBJhudia+VQuxlJa1k1SgWV3Zx54OXKClvQ3PbKFm4Fp1d&#10;4/SHsiM8/950SEC88aQ11Z1KcTyX8wRVFf1w2iPKVJGM6pZIeR0yVFP3BPZMbsX/xmIZZS7Wsi8y&#10;2IdzMpYwqQxiBYNp5TN/U/7KSg3x7uJPZdd/WSooZXOU3xOwf6t95G8/bDIodcYI5nK6cRR4sy3q&#10;0OAoLUAhBvpH4PUcKSmT8VhakczR4xi8ZOqNFQ0KyYpP79OL0gM/vF+Irs5hjE8soKFtANUtPRgb&#10;GcRZ3Aubdg4tFQ8RO9pGOrbHQLALrXYFNocbl2cXsBh2cWi3wqTX4sC2TzYOYm56GZ0t3bhHadlQ&#10;VolGtuGOHswOjmGovZvA64DbbMP63DJGe9qxuzWGkE8Pn83G75GBNw+slLgO6xxMO0OwGCfhdTtw&#10;YDJjbWwMXRVlaC0vwvbGGK7OMkrRtFwsCbdxB8dSozjNoGxNYofKyTI0gFPzIl4ZVbAO18LHzu+a&#10;ZUBYVpGlyWx9rQjQ265ODWNvWoX2uw+haW2Hd3QcuZFxvO7qB/qHcUmQnE0PINneiLPJYVxolhEe&#10;7sDNIBm+ox3nhmWcrBLwsyM4299Dpr0P+cJqnBQUIzvQhUBzBSJ8LrF3nuHgG+8iVlsB32gr/AOt&#10;SDTUIdveBk9LDQz91dAOE8gL3TgyzOJYwwDS341kTw/sFaVIq6ZxsbSI6KMCBLpa4XOoEVifgfPP&#10;3sXpXzzC+d1y3NzjOd6vQ+pZHU7KGuBhAI1+9204agbwtYYV/OTYIT47k8DP90bwxXofPt5wjI+1&#10;hfCZ/hh+naz7VTvw45TAv9jqRMVmHq36M/zjxSR+au8cH1uM4ROjx/iFtTS+un+Nn9Zd4nNk1U/P&#10;kmFnU/jCxBm+2P8Kn+shK3fl2NL4TA9980geXxgj8/P3nxvN40cHUrhlsbgp50LKqKsMNLW1TJJZ&#10;BpTkBqlpZaGn7OmeQl1tD3YMHhQUNeDRk0rFD9c3DSrzusvLegVIAuCTk5wiwcfHFikDR7G2so+G&#10;umF6SRk4olw9vcbY1DLqmvvR2jsFrSzlI2Mqi+YTpzDserG+Rv959SYpxCKKICQj0m+yrD4EnhSj&#10;F18saZyLC9vKWl2pdXV0lHoz4PV3AvijHpoSOn2FU35v8OgYhwceft8Fr4PnEU8rKZF1ZIW5mQVE&#10;KJkFxCfBCFLs5NI2VjZQ/rISzx8W4cHd5wqAp3ldg8OzeFZcgzrK0dnpCcR8ZsTdWtQVvoWB5ns4&#10;J4BPCDQBk27PDqktvLWyBJNOh6DXC4/DgXg4joXZdTykLK8rrUFnQxPKC55jrKcfEU8ArWS2IYJ5&#10;aWIWa/PjOHCqeA1kX/sEXEYdIr4UpLKhzanhM5S6WSYGiHUlTXNxZBSjjY1QDfQh6Lbz2e/A73Eh&#10;GzmH02DCgWEPR04fVibU2BrU4mTzCMldOzJ7auQ2R3C00IGcbQ3H/N7jgWFM3r6Ho8UlNBQ+hmqQ&#10;Nmx6CpauHrg6O3A1NoHXVDKXLQ1ItFcjsdqD1/sryA6TEfnZ3GgPWx9e9Q4gR8BfeYw4I7jilbUE&#10;8zZeU9pnygmkckrumnZ46kpwXFCAJAPmWVktjurLcNBTi1BLHU7J7K/5vPLd7TC2VcA23EIp3w3P&#10;UBdCBG7oWTku+R3BynKcNDQiXdmEk7eeUaLfR5gB5JAqKTE8hvz4HE5q63H++CVeP62G7+sfwPF+&#10;AQ5rauEsLYCrkPavog//YWQPvzV0hH9GqfyP+fpLPTF8ro2SuJE+tuMEXx6L4cfHLvHxcQJ6KIjb&#10;Y2d4e/MCX5kn4M2v8Wn1BX5g+AQfm6RnXkngC2s5fHH9HD+2kMHnJ8/wUwOv8OO9F/h8zyl9MRm3&#10;PY5PdaXwaWHkPn525Eppt0ZHlpW9jGSTbRksymZek3130NLSryxsl3+SatjaMqCkPk5OqpVc5hcF&#10;kmU0jRcEtGRrudwRmK1+eAMpXBLA+xYHmbsL7S2LmJ/bVdb2yhyqrOwxml2oru9ES+coZhe3EUtf&#10;Ii1TWac3CHiTUM1sE2BSLOC1UlY2Gj0jKAlgBYQXCgClJG08donlJT0clPHiYSXfWdIuZdT7zZrL&#10;v92EcWWX/GRC1mXK+xyVh2ykLaU833xGEjT2to14cv8hutpaYTVZlcLoUqvKeajD8ck+Jib7UfKy&#10;Gs8eFJEl7+Ppk5eYmVejd1SFovJmNFNhzM3Ow3toJWPrya4zePT2H8FtWkPi2KVs46leX4PXZsZg&#10;Uy121leV1SbeAx+/z4KyJ4UoYgczzuihW17F/QdvUWUMEqx2LKvmMdY3hHtvvY/V5RHYHQSvdRyH&#10;uwsI6hxIOVJkWitiwQDc9n14XFZYTFqoRgdg2FiETbeOzPExwnzeSX8SR1YPYvxe19YONocWsTLA&#10;z+gdeHXCB3l0jevDM4QX9uEd6cZrvw45C2U/PW3Fn7yDpfouWCiRd/t74JsZgquPnV89iteaEbxa&#10;G8LZci+ii21IGkaQPJjGqZa+moyZbm1C5iUlahO9cVMnIvX8jHoR8dleZIdaEdtfR8Khx+nQOG4Y&#10;CK6aWpCtqcR1fT3Sz14iSjl+2tGFYEcDjktLkHv3Kb3qE8r0lzjuasZxawtOisrhePQUjuIS+IpL&#10;EXzyDGcE500jj1VUhldNHTht78dpazdSze1ID40ipppDhIEyd78YmdsMFHeLgeJmXNS2wV1ZgeN3&#10;nmL47ef4X2oG8bNtRvz6gBu/1+vAf+104Xf6j/CFToKtMYvPtlLithFsXVn8GN//ZEMCP9dB9qTH&#10;/dxkDp+api+eO8PnVZf49GgOP9STwA/2xPFxsuqnBvL44tAVPtd3js/2EsC9Z2ynCgt/poeyujOH&#10;H27P4xOd9MA6nQX9fTNKFQ0ZPRZWkn9SMkYqaSwsbH1vW5Ozv6rnLK933nuB+ro+NDYPoeBlI/oG&#10;5zFF1t63BZW/P3T7UfiiCdWVo/SLIYVNZcsSKcPq9Z2gpqEL9QwK43ObCMfOFADLlI5sMSJbgYps&#10;ln2Hd+jpEgkZbBIGFs96qch1ke0ry3twOI6VFUfZ3Gv+TYry26sw+kdBK+3Dou0CYMmkkv/L7vo2&#10;6wHZK8Kf8/u/54XPJG0zlkNJYRGePryP2YkZnEsSRjaBaMINx8E2lpZnyNK1uH/nCe6+8wFeko1H&#10;KJ/b+mVTLhUDXj+027Li6BjREzviJ2Z0NxairbaAEtcJo06DnW36S5cF88O90CzO4zydhZuyupfs&#10;/fAb72O8dBQ3rhtsjK6h4MkjTE2PQaNeRUtdA+586x3c+ea7WJ2dg9uqI2BX4dCtIszgqBlbQW9D&#10;K7wWO04TccpnPTbXFgneVbgMWnitBhw7DpEL5XAZobKw+bFIoMz2jcIm03ixK9zwOZw4ojj3nuHK&#10;z2vfiyGl0SPnMMI41otn/+730XbnPoK8hpPtFaT1yzjbmcHN3iRfh5A3DPNvhpBzTiESmEE8uYKU&#10;ZQznq4M4He3ExdQQsiKbnxTj9cMyXA1MIr4yg6xuGudLQ8rWKvtLY9DV1ZLVKbspoXlT8ZpqBPXN&#10;SBaX46K9R1mXnC6rQJYBNPuoCMf3HiFSUITwHVmNVADr0yfYqHiOvYZSJOvrcNXWhrOGBuTJqJmK&#10;CsSfFuOqsgP5e6WUyE9w9O37OPrOAyTffobMd58j/d1nSN0uwEVJIyJkfdc792G5V4Fn91rxK0VT&#10;+GSrA7/U4se/7DzCb47GKXsJ2s4zfKabErcjgx9tSeEzTUl8qiGJH6mmTG7K4BMtEfxA8zH+flsc&#10;P9JLHz14ji9OveL7LH8Www+2JfCJ9iw+yfaZbjnWufL6Y315Nv5f/DGDwSfbz3HrhuD0+GLo6BqD&#10;imCVzCmdDIQQx7Igvqauh8DUQD4ny/qqa7vQTek7McVOVVirFDQvr25X2sjEMnoH57Ci1mNLZ+Tv&#10;G1BVPUTAJpXjpVOnCkBkN4OWjiE0tBLAM1uwOmRnBpmTlWVUr9lJTbCwU8lWLVq9HcpC5oykM5KV&#10;GQgCBPf6hlEppicJJ0qmFFsseYpdoywtZIf7HnA/bB8FsOyQL+C17Dvp8w/5ntL6e79XPkNmvmKg&#10;Gezvx+1330YRo7rdcogryvrTszQODi0MbCqFde+990hh4FJK3UpG6XIqi6HJJTQ2djA42JCI+Qlg&#10;Cw4dq9hYHsAyGcZh3ET6JAg/2dS6uwXd+gJ6mhoofY+gWVhHMWV53cNqBJeDBMMF9mctmO6fwszE&#10;GFyWfWVQ68//4I9RdO85vJs+RHdOELd6kfR4kA8HsTW3iCn68ZayGjLpLj2eXamqKCzv2KHHdR4g&#10;4j4iAx9hc2YZ3ZST65T/p/FLZW1rnn74JgXcxF/zuAmE9Sc4lsJ2Fb1YI8iNE5PwzE4puyD4NGM4&#10;2aHXtc7izDZBr0y/bBzA2d4gATyA7CGBGVvEYZg+dH8A+U0ynm4CZ641JPfmybA9SFdXITzSiWPt&#10;FDzT7Yi31eG4vRmu7k6sVVRisrMW0SH6aLIwmglivr5u70K+sQ0psiylHF61d+CssRmJp4VIP3qB&#10;89Iq5EsrYS56CkN9MTxNVQhUlyHV2oib/l7km5qQq2/AVR0VAAno+l45Xt0tAxT/W46z94tx8z4D&#10;y51iJN5+ivQHfGWgcT8vRJYAjjwcRVHnJr7Q4cWPEGA/Rmb8TB9ZtTeNT/UQuH2nlLs5fIKy+pOt&#10;SXyymYzcfIGf6LnGz469wg83xPDDdRn8vZoY/ruaE/xQM+Vx1zk+0ZHHD7cKePP4kVYydccZPt15&#10;jh/l72Rg60cZGD7TJbKagCaIbwlbydSR2UwvLOtenQFlh/gByigXJVb45BRFRc2YIdDkn2wSVllJ&#10;2WQJKINNsmNAUWkzXhQ3KmVpu/tn0UhmXVzaJCs1oL5+AFOTjNJhRvsLsiiBItNF4oOrKL96Blcw&#10;v2Qis8nPLymxXyHgpwdcJLDpaWVq6sN1xuJtrZTp29tWnEQogSX3WVmbfE6AE6RkcAsBmSTTf8im&#10;f1eTVEiR0GaTXQkqf+uzKcro89fY1mgwMthPFn6KOnZyl9MDu92FttYOvCwqxZPHL3D/7kO8/+49&#10;PHv6Eg+flqKwshlVzd1obe3C4aELPq8JR34qCv8mvaYW4SMzfeso1mYmcRFPQLM8R8m8hZbaSuxv&#10;69FT14Fn9JW62SVc2LNwTdmxM6XH8vQidjbV8Fit6Glsxbf/6M/QXkEvt5bB+SL9vDqKK28aMfch&#10;bJtbGGnohXmVzDu3ArfZCrfFikQgiBD9rX/fg7XpFaxNzVO+Nyvsexo6w3WS4I2+Rj50jagtCu2Y&#10;DjV361D6rXI8+q+PUPdeFawaG8K7lNdOJzwr9I1WKai+hDPPLHIHBPLBMM5tQ3i9N4zLXQLZPsbj&#10;riESmUUiPIvobi8S++PIRrfgNc8gZl3AsWGcwaUFUxPFyNO3Z1uaES8h2DoGYGvtwXR7E6K1ZOuS&#10;CkrZGlwQfJct7Xjd0Yf04yKkHhfimgC+bGnBVXUDLuoa4S4thL+yBIctVQg1ViNfVoWzsSFkhvtw&#10;VFaCLKX4VVe3Uu0jW8RjPq3CzcMKXN0vx/kHJbggcF+9V4JXd0pxeY9y+1ktLh/WIFJYgqt7L4C3&#10;GmCoUeGPJsiilM0fox/95MA1frT/DJ8YyuGTQwQemfWzA+f4/NAlWZOApqf9BD/7qY4EPi2ArSVA&#10;G07xQzVp/EBlEv+gKomP1WboowW8p/jhlhw+3pxVXuX/nyCQBeSfIcg/25LGF1ozuCWDP7LSRwaQ&#10;5unhpMyrZCBtaawYGljB3IwOqlk9iotaCUS1AmKrxU/52Ar3QURhwYrqLjx4UsnXboKYAG4ahGpu&#10;AyXF9fTN0+hom8L4qBRrI0gJMkkWkb2ESqtbUdc8hYGhddil4qNUT6SUlt0S+vumlQJ4Pl9UWV4Y&#10;PEpie9OhJHbkyMRvBrVk2eApGT2rvEryhs1+AJ//zdrfvwZKtg+B6vUEFeYVIAsTKwsMKKHlVflc&#10;mveAUj3g8WJLvYbutk78t//tz/DgfgHefuueknH1hB3nwYMneJ9ge3L/Ga+1Crfff4b3CWIpZDc6&#10;OgEnvWfAb+Y1u3h8emGfFk67BpqVKTz47rehVS1Cq17i+exjc2URc/Rgz995jIaXLwmkQwT1Zqx0&#10;TmOkpQcjIz04pF+27xkw3NaF+3/5Lgb4PcmhE1xRsr1auoB/1gU1pahtfQtXwTy2JlcQMNMi8FpD&#10;Lg/2t/SY7pvC03dfoPp5FUE8h47aCqxPz6LyQRWqPmhA2TvVKP5WMR7/4T08/IN7ePqHj9F2tw07&#10;A3rE7Qns6w6Qc8dxODmLtHkNF0eryLvpbb2zyPtmkPFOkXUZEBwjZGVK6cMx5E7mkErSIiSWkCcz&#10;X+6N41qqbminld0TzgPr0Gw1YHG3hSpgH6+31hCsJ2M2d0HLez/U0YRkbT+uK+pwQeDlGhtwJizc&#10;0o3rygYkHjxH/Ekhbiitr+sJ9pfFCBY8g+35fSSXRxEebEXkyVNEmutxNkpl0NWJZFkl4s+LkC+q&#10;xllBDV4X1AOPqnFBsJ59UIqbu6UKgF+zXb1fiouHlQR2DWV6IT/zEK/eZeC43Yyadhu+0uvHxwcp&#10;nSkSPtt/jY+PnOGHhwXIZ/gUQfxpgvjTA2f8OQE7QRk9QIlMGf3D1XF8sjqPT9Ze4IeryLyV9LaV&#10;eXy8JoePNQl4+bPmU3y8KY8faszhB5qy+CFK8E82pfC55iS+2JTArclJepRIXKmiYbI4yYhjyuoe&#10;2a1ANvTWUcKOMVp39k3i5bMGLM/pFRDrdTZUV3XiKBAnM15BpdokU9eju2sCLc0DmJ1d5/+rlaJu&#10;LWRkWR+8vvqmaLt42EjkTAF6aUUXWjumsLy2h1P+TlYRBY5SqG8cQlvHBHZ3Xcp3yTYowWCGgPtw&#10;yaCMKIsvvWTnOOPxZPT5girCB6+XwYAAFrb/ELTKq9TTIltLDajDQ9l0OcPAlSJjRxGJecnkb3bR&#10;l+s+42cj4RDa2ygv15ZQQlB9+xvv4e1v3UfBowo8fVBC//sMH7z3EC8LyxjgalBX146yyhqUlBSj&#10;m1Jtd3MZLrMGqeN95CI2Xtc+trYWYNnbxP7mKh5/888w2dPNz21jV72JATL7/e+8g466GmytTWOu&#10;rx1W9TKWJ4exsjiNmM+DLZUKd77+ddz/1jegniJzVRFE03noWzbQ+7gJmz3z2JvYxN7sDrYm1LBp&#10;DFiZmMJIZwe0i5uovFeLP/93f4Kh1ia8LPiAkngGPfda8PD/cx9Ff1CEyj+uQuvbLVhvXMHJShjn&#10;eqoRO/1THNjVqLG1vAG3xoXsjg/hlU2cuwhEN5mXUjnnIYA9KmQI6DSBmzoYQYItf6LCZXoFlyeU&#10;zGYys3YM2FHhpL8ZsfVuJE39CDgHYfYQ7M5VvJ6fgvHJfexWV6O3tw+t7ZTKVDXX1fW4qKxFjv71&#10;lGz7urkDr6lGXje3KoNXCbL2q+4eJHn/I2XPERppxNnuIrLdbYjdf4pTsnSuqwtZSu0LAv/0QREu&#10;KY1fP6AMf1iOKwbmi7oGZF9WUE6XErzSynBDFj4nI1+9X45rfv7ybgEu7xQCdyqx+aAP/49KHW4N&#10;nuHvE8Cf7yJICdCPDxCI0vrJoAOU0sME42wWP7pIRl64wmcmzvHDvRn8/QrK51ICmgD+kYpT/EjZ&#10;BT5efkZG5u+qMvgHtQRvwxl+kPL7/9pyTemdxScovT9ezYBREcAt/4ELu9tb7LhpZfpnbn4FvT1D&#10;OPaG6ANvlJ0OYuksltY30Vzbg+cPyjA/s6Gw4s6enXK6DYfOYwXUUvytvqYL8yoNAazGw4cvKSUH&#10;6Qd7lNbUNIR9s08ZkZZR44mJdfrkemVKqqdfBe2OC5c8rtufQlsXWaGml8fR4FjKuWYlZVJY9/tz&#10;uG9Go/lztlg0w5YikGOUuocKYD/qa6XJwgWvN0jpLJuYXyhN9m2NJ8I4Cpnpo/0EOQMBmfg0e4Yj&#10;elL1Ghm4qxWbG2t499v38N53HuLR3UKl3X37Cd57975S1P3Zk3I0NXZhaGgYg30d6Gooh12/jrBz&#10;Dz6DrIwxwn1ohMW0jbW5ccpUL0xL0yinPF+fXcXi2DQevXsHT+7eQUt1BebH+uE1qpF072JjZgAm&#10;spJ2YRqq/k689/U/QXdNJfRLKkyV9sE758AQn4Nbb8Te3Bo2B5cwWN6LufYJVJExpnv5fmgArxj4&#10;1ENa7IypoR4ZoISeRHQ+hPRgEumxFM5mTnGjYuRe5cMUscX3V7PnOF9LI77hx2rDDJx9TmQm+bnZ&#10;G+R7oogPLeJcO4frvUm83h/EaztB5ejAtb0fl84RXBxM4cK7iMvACrKeESTtA8iZR3GzPw//eAua&#10;HvwXRPfoi11zOD6cRnSjF9eS9vj0AXYZyMraO2l925Hr6MRrgu+a78+7CMSRXpwT2Ne0AFfNTfx5&#10;C5mXIK6qxhX9c6S1BKebo0hOkm1rqpEoq0CqpgFxthMG3NPnlMt3XuLmrec4f/sZEpThZ72dSIx3&#10;IN7VTLneqMhqYWSFle+ThW8X4er2S1wJK79Hj3y7EPmHdagpWccXakL4P/Vd4Qf7yJz9bEOUxkME&#10;3yjfT1AOz5zhY/MZfEyVxY/M8f/TZNYJsm93Fh+rieMfVBD0FWTgcrIx28cqT/nzc/xA9Sn+fs0p&#10;/l7DBf4vTQR3bZw/J7CrTvHZIjdu5Y4DCB844DTsIhYI4DSVwYpqCT30Hn73Ea7OyHb0lFLA7fD/&#10;R9dfQMmy5tl96H1vPT9J0z0kzcj2smXZfrJk2QJLI7+RZqZHA423uy/fe+49zFWnmJkxsygrCzOL&#10;mZmZmZmZmfHQ7/0jT/eoZ+xXa+31RUZlRgZ8+7/3joyIb2aJOAn9ym1zGVklbB+ci/J2ijrFsbSw&#10;zdrKruH5UOVlzVRVd+DtoyEuIZfg0Dji4nMoLGkkNbOMmvpu5hY3ySusxcc/QjJ0Ajp5n3L/cXhk&#10;MmnZFeQXNxvs+I5k8F8/n0q5pe//ciWVzFeecn958UZy9oHhQfETEx+y7W+SV7HKSwsrEg162Vjb&#10;EtJfyWclR4vanp8L0S/3ODyWfbG7LP9fZ2p4lumRaa7OLqkpryQ8OJRQdZThxgUvNxUuDj64Ovri&#10;6R6Amak9Tx6aow2PF6tbSnFBDgujvRysyOe3Fni7tyREHGFTrPLsSCeLw510V5cw2t7MkNjdxvJ6&#10;1GLHPR2cyE8TpWxpkCw7weXauChZP6sjHTSWZsv70slNjqAyL52Jnl5CvQIIsHZlqK5VyHnC1fE2&#10;A90NstwO2nPqiHAJxPmlOb01daxPTbAh7mRlZEOybRvNyQU0xdfS6CwWPmiZNzlvuM16w3X6W84S&#10;JU5IxT9KPOUoc5ed/Dn6tHUsh6+xF37FhucZm07H7Dkesu4oSuy1yK7/OEfBXZyGi02OLuYqOYXL&#10;jFQuC9O4rEzjpjWHm94s3ozm83aylNejFTDXQY63JaU+tjDWzOvpOk77cnjTXchMRBCdkVq0iSmk&#10;iI0+FsusnDW+jUvgMkuiQ3EWl7mSYdNSIT2Vt6nJvElOZCtIzVFcFO9r8jgpTuEwNZbDjDiOm4q4&#10;LJIMrFhs/2CuvUV5XYPBPpRjh0CWpSCedtew01rEUqqOyxQpEFHJ3Eg0vJVsfCPC9VastELcG7HP&#10;SquQ+Z2rLzt+uQSqB/kfExf4qPia/3cRQtwbfqtElLPmmt9pErVtE1I2iwVuUEgsFrla1Fmc0z8S&#10;u/0HWUL0xBO+J6r622Khfyf8nN8OF5UVVf5dvVhvIe9vx9/wPTke39dt8fdiDvl+1Dn/JHCGj/YX&#10;JjlanmVrdkI63ZBYvmFmx8cpyS2kODuf7cU1bg/Pudw94vXZGf0dnYaLGCI0sWRlFks+bidSm4RW&#10;SKg8O0oZ/V4ZXrS1bQxP2ejcPOlIkelowlMIi0gmUpdJlD4Tf3Usyr3GMXHKExzLDGevA4PF3lm4&#10;yvw48iX/VklxUK6H/nATvPLw7P9/BFauZ1ZuuL9hfX2T3p5+jqS4GOYJlN+eV1e26Gzp5PTghPPD&#10;M67EKl8KTiT7K3Z6bW1ZMuocu3vKwM2i5Cs7bElWPjs8Mpz5Vfv4oPIPIdAvVGyzD452bnjIwYuM&#10;iMfa0k0IbInRc1uysgrJlM60Oj7A4mAns91N7Iz30FWaRUtZHiONpRxM9XK2Mku9WNvhriHUnkI0&#10;S1tSdfFMD4tizygnnETpVsa5EBJvTPZRmpNMTUkKPS1lTPS209PYhNVzU8oK80XZJ9lYnmdSvrNc&#10;1DojLQ7n52Z4WtjiaW1PU2k5EwN9VJQWszyzTkdFIzP1vXTG9TAXu8K5dKA3Je+5KRDFLXzPdTEc&#10;l8JhxWsWctbpjupiMWuRi0xxPInieGLecyWu8yZU4PeOS1cprjY3HJpesffimoOHW1w/G+C1VbvY&#10;zhKu/cSuBoZxEiRKGBbGsT5McqiOi9J8tlIzCf/8c/p1IQYSM1gGIzWsJscyEBuDNj6JFMUWS269&#10;Vn46EvW8itFxlSkqL2R+m5gkJE7hvZD4nULklCS2NSGcZiTwuq6Yd7LPTwsSRdkLOa4o5CZHHECw&#10;FAIvhcDynY7hnIo9viwpZaUog42SDFajIthzU3MixH5rLyR30oBrBHhG8s4tnDcuYQYoZ6lx9wKx&#10;2Rv+VViHNfDfJa3x93Pf81uSf3+r9JLv11/xvTYhaLeQsUtUt0MI2iIErRfUfiDx7xSd8X2x099L&#10;UiyzkDjiRFRYlFkrr8OPRXWv+MOUd/zj1Gt+P/mIv58sqh5/xr/VjPPRxe6c4YTJ6e4iR6I+8zPD&#10;9HW1SSbrIS02nsKkdDbHRNHmVzhZnOVwcY7OqhrmBiaJUkWRIvY3SpTTVap9mChtVkYpudlVlBS1&#10;ijInMzuzS0f7JO1t46g0iaiE7LFS/T0CIrGWz+gSC6TTdZGTXy8KLPbQLYT45EIyciuolsymPIDd&#10;MPC14G9fSfUBivoaoCitWGblaqrx8Umx08pQqK8NZ7VXJA4MDU5wsnfGu8t3HGwesCMEPdo6Ynlp&#10;icGhASH+BsfHZ1IwxFYfHLE+O8vJ9qa4kkXZNytsLU+Tk55DcEAYTrYuONtJofELIjkhGyc50MYv&#10;XHj6yBq1WhSyuIQ26Zxz3W30lBcw0yb2cKiTlYFO9oZbeT3Xx7vdVbbWd9FHJuJgYkOYr4r+ljbi&#10;NGGM9vWyuSbE2l3jfHuRgY4mstJTaK0vp7OpgoWJQfLTk7B8+ZTZhSm29ndZmVsnN60QGzt7Hj+5&#10;T2JUJFurK+ImVjjY32N0fJglOX5rqxILWuqYG+zncPiE3foj1orl2DadCC44qDnnQDrXcsU2Q5kT&#10;TOcusC8d7ErIfZF1LaoqSL7lUv+ai6i3XIrtuww75FJ1xpnbBWeOsv9e3XLwzRnbX66z9530nWcj&#10;3FgM8c69hXd++dxKvzkPVIttVRtOIDW6uBBo9C0LabFcZSVzUVUgBNYxrtMbCByWGMd8egLk5kjm&#10;FXurl5wqtvkmNJLXEdGG33Vv4uPFSifyPjWV1/EJbGvF+jZXcFuWyVVhIkfVqdz0tXElRfNKo+e9&#10;fO9bscVv3URdhZzvJK7tegaxKVn5XVQCt56SiR2CeW8XzBvLQG7tgmT9pWoJif8GXtG88RUy+8h8&#10;dz3Lsm3PQvr5fooQL/eG7xee8bt1You7hKy9J/xOr7RC5N8WEv92i6BJCN5wwW9VnfE9sdq/ky1I&#10;Foutu+API4SsihJrTvktzQnfF2X+xwlv+MOMW/6BWPU/zDjmz2K6+ejscJnzkzVOj1Y5UiDThwdr&#10;7K4vGap2anQMVdkF7M1IR56d4mxuRjpkO+ON7awPTaEPjSYtIZOq0nqitQlC2ljS00rITK9GF5Nr&#10;uFpqelK5HRDausZFZfWoJV8EisoamTkLYdVERqeRKKRVBjwLUEVTUFxPSnqh4TlayoPjlLPXCkH/&#10;bwmsnMgSa20gsOBcrPGcFJvdXemQ+yeSuccYGx9DGcf1rdjq/aVNVmVblqelaIkab6wtyecOZZv3&#10;2d7cYXNjl/mpafaWpONtLHK2vcT5ziJvz3ZkGSfES4ayNrPCxd6FMFUYaUnZhEpneP7IipdPrfB0&#10;C2BiaJibvVXJvpLfR9rYH2/lbLabpf5utkb6ZB+OikKPkJSYgaOtG0FegTRXNXC6c4C7vQOFohID&#10;gwOsCOGUYTlrqquwsbWjKCedsb4Oxvo7KcxOoUgZluRok+XtLVHnZgIlqz1/biFFMYHV9Tk2d5Y5&#10;PN/j9OaM6YUZVpYWae3qYmRunNOLE26P3nG795bzzQt2J/e4XZd9On/BaMUow7k9zJeKO6uS+XlS&#10;RTPgbcZ73qS/E8V7J5nzPbc6uNC94STmlqMwcUjqW078hcDeshwPUXF72Hl5y+a9K7a/O2fv2TzH&#10;liOcOrRy5VXD28Aq8MvhJD6dZB8LSn0tOIvQcqE8NSPUn3FtFJrIGFQJcXRKwboVQr4rLeGgMIP9&#10;rAQuImI5FUU+DZG8GxEpihzHO4XE0fHcRsazqRWbK4pKqeTnulxOGgvYKkjhOEOKRKx8XhUp1jhK&#10;1DSCtw4a3tmFcOsoWdg5iGvJuzd2at6IAit2+Up57RDEGydFuRXlVRQ5ilv/WC7UOt57C4m9EujV&#10;VPGVbpzfzbzg+6VipyvFMred8Q/7pO0XgvYKcYXE3++Utl3a5nO+13AuVluUuOSC35P8/A+TxVpL&#10;/v2eEPh7WiG4VjJwqJA89JzfElv9/0q65b9NPeQnsS18dHp2IKTd4fh0W9p1Dk9WOT5ZFjVb4eZy&#10;n2HpdOnJadSUVnO7tW24d/RSsvJESwu7ExPszkyTHh1Nui6B9sYOUeAilMG3ladP5uXWGM46T46v&#10;c3z01nDPbV/3BAG+WrGiEYbW9VfjCel0QuLEbMk7eTQ1Kg/AS2d2bILroyOxusrTHIWkv1bb38Sv&#10;f/r51Umr2+t3zIr1HZtcoLOmnsGeNk6Odtifnme9f5SRpjZm+gc52NoSu7xtGH7zcFOK1ta6KPMa&#10;85Nj7Ikdvd6SfbA2z/n6guFRMBsTQ5zu71BXUYG1qTkudk5iq9Uk61LISc3FxtQWk2emWBrbMDM8&#10;zOHSMOPtpRwudHCz3snZQhONZSVoVCE017cQp0s2PIY2VDpgZFgUU6Mz7KzvUZxXKjnbi/b2FqqF&#10;uEvLy9TVN4qyB9FWW8ZgZ6NEmDpCVP6Gi0z6x3ro6GsnRB2OiZEtoVGJzMkxWt2aYX1nmqX1MfaP&#10;t8RlKAOZDdE/PceSFLwt5Wo1cSOHsu/m17Y5kCK5KzGpp7OPGVmXy+0rLhakaPaccyEqclF8wXmO&#10;xI6sK7Ghr3mT/Y63mfAu660Q+zU3caLK4RJZVK85CrhhV33NseoNF/7vuXB/z7HNWw5ewfZj2Lj3&#10;lp1H++w8m+TGcoBrn2a6VXGkezqxrtVz4xvJvsSVcYlYoSEaAuJ15OqUR9oqZKxmvSqHnSI9t4np&#10;XIXquAkINfy8cyLx5ipUz2txhG8lmh2GRbAbK3m4toQTIfFCZhibjWns9ZZw3lDMkV7PlZuorIvy&#10;s9GHE1NvBO8cJRs4COxDeK/A4QPeOv4XKD8v4RLOe88IUWApHrLOb/yjwCeUkeACfhQ+xe+nbvNR&#10;ybWo7Tv+oO+a3+0Ty9wnNlrw27Jfv98tNrlVcq1k438gRP4HNWKlS0/4hzkn/OOkM/4gXsgcdcrv&#10;hRzwj4IP+V7QMX9Pfcz/M/SGfxR+wI8iOpXfgVfENp4KjoTA20LkTU5O1zk5XhNsGkZrW5VOlJ2e&#10;RVlutuGnjDenx3TU1dApuNzd5mp3l9baRkKlEyUnf3hQXUBAFDk5VYYbDlZWlLtjzmRZ7w0nwwb7&#10;J/H3DRcCh5MQn0mgSotKrKdW8mS6FIDyijohcjKbkkkvDmUdzo5EbZVrlz/k3b+FXxFYgfLT0eX5&#10;LaNTc2K/mxlp72VR7P9o8zDLNZNsDY6z2NfP7MAAPc1NjA32ik2WnCvYmp9ldXKcg9Vl6bzrXApx&#10;L4TAp8uSRZdnOJF1mR0blsxZgJONHY7WdgR4BhAXGUdSbLJMBxoIbPrCQgpaFBuDtZws9HC81CfL&#10;G+VofYTGygriomJJjEvCxcWT7OxCQYGQOYGdbenQW3uyr9cpk8xaV1dHfX09IyPyucZGykV5JkR5&#10;FTudqIvC2d4WX28vOlobqamoxNLcmQBxNR0zq/SJS9remmZnV6LEgSjv8pio7ywTc9O0T0xSPTJN&#10;6+Qiw8pQrVLUliRujM2tUtPczcziFodXr9m9UMayfcP1qeTcfThfkWI5dsZJ9zE71btsF0pRzD3k&#10;JOuM68xbyZ6iyhFvead6x5XvLbtep+x5XHLo9ppjl/cc2r/jyEziixHsPYH9x7fsPNxl/dEuBybH&#10;bDqvUu9US5lbBpN+Jex71NHjm49/iBaPuFDy4kNZ16tBm2J4/vN6jk6cQD7EZ0FMCreaVHEAaRwH&#10;ZrETmsVmYj4HcQVsRmdyXlzDTnk5R40VnPU3sN9dzkldnhSiJC5cfSXjKj8JCZxUvFfgLLlXSI0Q&#10;+d2vyPt3Cfw3JFbUWLKwIRuLA3rjIaovStwVUMvnIX38bsYhv9UKvzX0ThT4kt9RSCzt7w1cfSB0&#10;p9hkycjfaxNCN0q2rVEetbPDP42e43+JmuWfqUf45z79/HOvYf5p4CL/rf88fxC0wx8ELvOD0C4+&#10;ys7OZ2BgiMOjQwORFUU+FkU+PVWwJyTe40oZpe3kiJqqCtKSk5iZmjCgo62Fi4M9sZg73JxdSgU/&#10;pKahXWyxCnfPYHLyqgxjAG9snTAzu2HIowoJlZ+QlhY2SE3OIS09H118Gp6iZn6BYWKd80nLzCMn&#10;N5PttTnO9yUHnuzKep3KZxWr/AHKM54VKIOOKeRVzjIrV1f19Q7T3CY2cXSCo7VdEOs+2TDLVPqQ&#10;+LljUdYNXu/vG65YUsYWmuzpZGm4j+2ZCa6EuDe7m1xtrnC1Os/lygecS+e/Equ9v7HK9NgoIQEq&#10;bM2tcHdwJ1QycZzYNYXAFkaWmBlZ4WxmynJPNedrUhDWpmX9t1lenaMwL5d4yXXhmghi9UnMLa6j&#10;EzIrv3Xu7O5LhDlhbW1DVFecgBB5enbeQOLRIWUkwVqmB/toqirH1sIUBxsb8nLy6W0W9WpskeVk&#10;UNc7QdXYDEPry1yciZs6nJXCOc7YSIcse4eJhVm65+cpGRilsKOfwqpGBueXKWzpIrW8gdbxRaZ3&#10;r5g+uGBV9vfB+bXh2ng5tJzJMbu8FaWVIskZ3K6IbR48Zr9R4keFkDXrmKP4Uy6jr7gOueHG5x3n&#10;Lm9FeUXlTeBQ1Hf/lfSRl9dsP3zDzr33HDyUQ2IMp09l2aLMa/5npKpKKPGsEvu9T79vH55B0dhr&#10;/ajI0DMa4iMWN1qUOZaR+AjOAmPEwkbzWpMsap/NgaqYHe8C1pxS2HFLY9s5my23Ivb8S9gLK2Qr&#10;tZQDEYez1mZR5Dyuc1J4HSr22UXNOyeBo4pbp0Cu5fVrUWTDiSrFMosKK2r8Rkj7ayjzDf9zEhIL&#10;0d8rr5WTW8qJLVuVFAMtBbGN/Oe4cX6/5oSPxt7yW4MKeYWkA9IKFEv9e2Kpf7dHsnCXkLrjit+v&#10;v+APslb470Pb+R+9Svm37vn8kX02f+xUzF94V/MXHgX8mX8tfxzQyHcRVXwUFhpDbm4xDQ0tKCPH&#10;K0S5vhLLdKqMa3ognW+f0+Ndw/TrmxtGh0dQB6poaWqmvbWNIyHE5dE+Z5Ixr27fohzf4somAgLD&#10;KS6uFfXoZmhomv7+CYPNVch2enJtuKlBuepqYmLBYJv9/TX4B2gMNjpWFC0lJdVgZ9+cH3MmxUUZ&#10;aeHXtll5DI4Cw7T0LOXqLuWqqrraZirKa6VYLLO+usXeulj+1+9YGN5goWya27VNzlYXhaBrHEln&#10;vlhbEXWVIiHqerm2wNX6orTyf8GNvM+AFXm9NMf16hJXx/u8ubqQqNCMlYkFrnau+Lr5iS0Ox8/d&#10;Hztze4EDtiaWFGdlsjg3S2NzC/UdEgmEbE5OTmjCwoiKjmVwbIr51U0pWsF0dfezub3H1IwUi4tr&#10;lmW9JyUG9A2P0trSzPKcqGZJHvNjI+SIMzF98RJtSDjlZTV0NzeQmhhL/9QUM1IAutZWaZ8eY213&#10;iYWNCXpHWxmXzLu6tSnOZIKuyWmalHgxtUz/8DRlrV3oy6vJau0ju3OcwoElSsbWqZ/dYnz1hO29&#10;a6ZWD+icXWFB4szm2Tmt3QPMz63xXo71jRyD21057ovXHPWfst1wwFaeiIBeyBp0ypHvDUdOb9g3&#10;vxEiX7Dz9ITVb09Y/uKClS/eMPPNDVu/FHv9ozdMmO5TnNRCklU+K1+d0GE3jId/AvYBQVSnFtAQ&#10;l8ixZxGdAem0x0Rx4qKcJQ4SdQ9n1z1LiJvNioWOU9MYLl8lMW+VzU5YD8sORWy+SmTTPpVVz3S2&#10;tfmcJpdxkVrM68QcrtSx3HpFcOOplaIQzYm4R+VaaMPFG04f1Fch8DuFuH8H7xXyChQyG1TYXWy1&#10;8vOUayAHYankR9Xys8xR/n6/qOzgNf9w4Jrf/7X6Guy0ELlPsm7PheHk1j9qERIXrPMPI9r5Q7dU&#10;fhCYzaOEFv69bNefWYbxqb0fP7Hx5WceMTwJjuWj6MgknB2VZxqrSUnOoKKiynBm9s31BVfnJ0KS&#10;PSHnjkEFlZ9U3lzdMNw7QEx4JLkZWexKh1EGlFYGQt49PGFPLO3M4gZ+fsHkSZ4rKBA7WNsqKj9u&#10;IPC5we5+uHVP+dlHGUB7Y/OIjMxiQkJi0MWmodHEybqIWkXrJZ9uc6sMqyKqe34qhJUOc6nc1CA4&#10;2Ltgc33fcFNCU2M7tTVNbG7sSQF6w5Xk4e2NTQ5vr9iQ9yy2TQkxVzlfXeBwfpoDUdxLIeX54ixn&#10;81OcCklOZsc5UU7wzE5wJjiX9yg4mRqT+VOyH6RjHkixOjgkwMsHO1Mb/MSCKQT2kdbN3p1Ar0Bc&#10;nL2598Sc52aOmDv58NTShRBdKknJyYYsqo2JYUv2VV27kCc5nbmlNVY29xiZmmdz/1D24SUb+2d0&#10;9Q3R2NDAuqzvWHerKG0D8RFR2JhZ0lzXwvjwBPlZ8VTVZrH3+pDVmyOWL/dZOt5m9WCbidVppjfn&#10;md/ZYlaKQmt7u+E7e6ZXGJxZk4zdSl3/CA2iwhXjCxQMLhDfMEKYIKpPCmvLNIXNU5R2T1PUP01N&#10;1wTpJQ14hkbRIFFk5+Kc3StR3tdnnL+5NTxRRXl65+WBZN+5K4ktq+yXi7MrvOZAd8KVl6i21QXb&#10;z4XoD67Z+uYtC5+fsftjmf+XMPLohHxtM8XO9az87JQesym8fVOxEWtaF9WKPjKHYdtqSnzyqImV&#10;rOwcCTZCVjuJIG55rFglcmgby41ZBNumeqYSuxlv2mIyY4RF1yL2XyRJIUll3T6NFbHqOyElHCeU&#10;cRKbw0VougF7kaLckqvPPCVPu4bw2jHIQOB3kon/7wisnNRSsvOtkP2NcuZacOETxYVyUsspQLJx&#10;PIU5Q/xR1Sp/r+uM7/Vf8dsCxU7/rpBaUeTvD5zz94XE/6Dzgt9rveS/brrkn5av8y/iG/mfHbQ8&#10;zWjjZ+p8fuKfxo/tvLnjG8pfOgbwcxcfPloW1Z0el4NUVIKXmwde7h5kpGYwPDTGsTJ6mpD48lIZ&#10;hVys8vGR4Ji31zcszs6SEKsjP7fAcDXT5saO2D/Jw9dvhFQ7+Hn6k5GSRY0ooj4qjq72HsP/lQfF&#10;/ZrEyiiCyjAoihrPzqzg5upvuCQxTJNIem41bu4BJCek8u61dApR4Bsh5cWuHPzlTSZGJiVLDzM7&#10;t0xn1wCtrZ1iF3c5FHJtLQsxRXF2lBNVUnQuBNPtHZwtLXI8P8f2uBByYZ796SnO50R9Z6a4FMJe&#10;zI5wPjvI2XQP5+OtXA63cjPcyeVIN6eL42xdSAYU+61Y7YG2JjxeWeNn7UFYoAZvD3+CJa8ZhlTR&#10;6DAytufpM2t8JOd7emvQ6zPZWFwkITWB8s5mtqRApmTlkC5FbkuK0+zGAauHF8zKNsyLjR4fnqRL&#10;GRFwTNZVClF2VDSJMdHkZOSSnV7AhDihtPgwEuM9Ob0YZ+dwiNWdflHeAeaWB9je2WRaitL04rQU&#10;A5mWSNAzK4VgeZXxhTUKalsoESVt3dyhQbJ38/ouzQtbtM5sUDu1RNXsIpXd4wyMy7aOrJKTr9w3&#10;3kZt4yDlrYPU9owzMr/F8u4xK/uiqnuK5X7LiWK3z95zJQX2Rtqbk3fcHr/nfFNijqjPSdUZh8ln&#10;HAXdsGOnKLIUrG+u2P8EVp6dEudeRFpQJfMPjpl6dig5P577vv70Oy6SF9xCz8NBwgLyiYlM5+jT&#10;Ya6/6OPUoos9VT3rDnEcWMZwYhbDml0iC8XTVFYtUlu5xUD+GhMBpcwIcQ+Cyli0iGXdJpEVxyQ2&#10;1UVsRVSzFlnMWlgKCyot+xopBO6Sh619eGcXxKVTuJBZsc9BBijE/gAhsKPGgLfynjfO8j4njbTB&#10;vHMOECKHcJJRRkVOI/9r+Ty/JVb5/zHynv9q5Ib/pu+Af9q6zX/fvsd/13PEf9N+wP/Qesw/r9vl&#10;T6vm+apxlr9ObeJBVj13/IOxzarmp1Io7DIquBMYxY9tPPjo9uqKd8qT6N68NShWbmYWrk5uosjB&#10;Yt+6WVxQnnKx+cFaX1wKkc5FBU+FhGfMTs9QVFhCTHS8HNxKw5VQykPyDuWABgeEkByXQmtDG8n6&#10;ZLLSc6iqb2RYioVyV9Klor7HV7w+OOW9FIBpyWUezh7ECAE0UYlEJ+QbBgn38VIzJZ359viCBVGJ&#10;ntZ+ujsGmJlW7l2+Ym5lncq6BqZlXZQzy8sTE+yJdT2UjLuzucXO3gE3p6fMdneyNzHG1ojk/ZlJ&#10;judm2JTpC+nklzPDAiHuVA9Hyo3ko82cjjULcdu4Ge/hYrKPi9VJsfIHvNkSJ7KywvXlJbWljVi+&#10;tDb8Jmxv64KtnTNOrl7ExqWKCvvz4MErXF2lCCUX0NY6IJZ6Bn16AiNbSwyvL+EXHEqeZE/Fls6s&#10;i+3dUX6/3mZOtq21vdsw4Pb00gKV5WWU5mVTK/l3fHSK6rJG/Hy8JXLY0jskZJ6rYH2ng4WVFhZX&#10;26QdYEHs/9DYEBNT40xOj7OwvMDE/jY9y4uU9/ZROzNLuSw7Tax30vgEiQNDpA+MUDYj/x8U6947&#10;SFVdG9l5FfiIM9JKzGloG6ddVLp5aJ42afuHlpmY32F8ZZeq9iGZP8Pg8g5L+xccKM8wu1QGopaC&#10;ffYOZbid61ux2xdvebv3njdzMq/3hovSS470N6y5SR9wWUYfkIE2PocOzR491qv4OsTwWPJoj+Uq&#10;BZ6F9N/tJsS7hGi/Otb/6JK9//OA0Z+NsaweZtwlWYgpdtoiig1LPZtRbQymjtNftkFrziJ9CUPs&#10;5S8w6CDxxiyOC6skLtxTWHPRM++awkZwMXsRZWxpc1lXx7Fu7Mbr525g7MNbC5UQWUhp/wHvfw3b&#10;ULAW2AhsNR9gF2Z4z1sHUWCJhsqDA06zS0jLH+Yv8qb5e53n/Fe9V/yHrhPutq3wdd0oPy7v54cl&#10;/XxeM82d6ikelnbyoqSZJ2W9mNUM8JU6jGcxKfzEVcWDMB0Pw6L5pYsXH50eKzb5AyGvL694I2Se&#10;nV4gKiIRRwdPYmOSKC6qprtziKnJGVG5PS4ulCdkXEpnO2BhQTqiX4DYXi2jo+NS+fckHy0SrAqR&#10;ZUTT2twmB/DccMIlMS2d2hbJ2ssrHO8ecr1xyJuFZcGc4Sep1Dg9quBgQrSxWNv54+KuwdUliFCv&#10;YM6Wt5gfnmdlcYeDYznwNx9ubSyprKJvqI+D7U2ORHmvROUuxR0czYvCbu8YsuXN5QUzvV0sd3dw&#10;LHb4TOzwhVjnI+ncR+PdnIjano63czbRzvmktJMdnE91i33u43xhmJNFUeYtycEn+/IdKwZVHz89&#10;Z+kdxGUVYG5hi4erD37eYp89fIiOT5H1d+PxM1Oc3fypa+hidHyewqI8uscHWBfLWdnVRkiYlsae&#10;MYY2pOOvVrJx3sHB6Tq9ylhS3X10Dg+yfLCDJjGa+JxkSiuKKSooxd3JF2MTY3QZYUxttLO638fu&#10;mVj9S9mPBxOsbEwyJHl3UgrZ0OiwHJcRBvr7Zd+3UdPeKSRbpWdji9q5eXLFacVKkXVNyiCyrA6N&#10;HGvX4AjyMrINo0CESYypHBykUYpWy9Qa5X3T5LYMUiRKXFbdR03dAB0903QJoZt6pihp6KO4uZ/G&#10;sRlG1/ZY2hWLfPRa3NZ7Dl+/kUgjdln62fnNNZfXysMTbrg5fCd94D0Xg5d0NHbikRWLpqCDau0I&#10;4a5JvLDU0uGySkNoO/2Pxwh0KSLetZ69/wjn/4co908uGXSfJP+eLyP3vdh4GsyOiY4V4zimrLNZ&#10;TR5hvGCOsaYTWrLnGEqbZFHTzJxZLGsWIZz7JHLincmSQzLTjmKjI2rZDclj1zaS1yaSZ18GgJE/&#10;763UvBYiv7VUizILeQU3tsFc2qoNuBKlvhaSX4qtPnUPk8gQxvsIHe8S43mbFM/75Aoyiwb49w2r&#10;/JPOIz7pO+NV8yRfpJXyaVoV3xV3caeojwf57Zhn5GOXnce3SQU8L+/hTnwmX8hx+SQgmG9Dw/ky&#10;IJAfOznxkUFNfwMXgtub12JrX9PS0oGfbxB2tm6kSibNyS2iorKWnp5BpiSvLa9sMje3xPbWDhXl&#10;1ZJf4+nvG+T05IzYyFiCA0MY6hvmrSju4c6h4ffOlPRM6qUjdbUJccSCnY6McDzcJ2ReY7CrGy/f&#10;AMKjErCSoP7S1JtXxp64mDiz2z/O1eo+x8otgK/fsbWzT2FWId2tLTJvnRPlzKtyskny7I1YxePZ&#10;ecmqRwYFVq5EmujpYL2/i9OZcUO+PRPlPZoc5Xi0gwsh8PlYJ7fTA7wRNb4Y7+VKrPTpkpB3W7Lv&#10;3iIXxxtsHe2wuL7F2PEZWWLHSzbWaVtYwNHTG0dRYOW2QgdXDzwDgwgJjcTEzBp/2QdVks2HJa+W&#10;lxaxtLkipFtGJ3k4JyWbraU9FpfnWNnrY3qnna7ZHrqkmDW0djAq6rgiqhmRm4RfSgQFNSVSVF15&#10;/sgEYwtTPGPdaJ9tomeylZm1Ubb3l+S4DErRrBdHVEZrW7soeQeV9XUUlpURIfs/MjqOmOQMyhs6&#10;ScstJ6u0iXohZW33hCxnjdTiRiISsyTCFFBe10yBoLB/gNzRMSqmVimfWadiYZPSsSVyWkdIL2sj&#10;q6yVvKpOydfjQuRFKTzzlLQMkF/bRdPADN0TK3SOrYibOGHn6C27Jzcsb+5z8fo1+9eH7NxK37t8&#10;I95brPftNUkDlVgXJVJU1E6YOoHvTDxoDOmjPm2YRrtp7D3jhMBZ7P+FWO9/c83Mx3sU2FShv+vI&#10;8NfeHNyPYs84liPBrhB5xiKeCb9SJkvm6ahYoadhj4GSJUbj2ln0yWHRJJwLzwyuZHrdLVWcgFhr&#10;KRznIaWcuqZyYBTEyXMfTkSJT0z9RbmDubIN48ZeIwoewal3FGc+0Vz767kNjOc6OIHLsARei81/&#10;n5DN+6RUEAKjjeMwqwZ9SS/fFPTyaf00nzaN8gsphD8u6uUHuX38SekU/7mgn2+S8jCWIvogu5zv&#10;itp4JJHya62ez4K0fC5q/HVQKL/0lgysEPbi5MRAXAWXgrOTI8OTJ96+veVYFLqiogZ3Nx88fVSk&#10;ieIkp+WQmVNEZ4/Y0cNT3khGVUYp6O8boqy0yjDkSG5GHgGiSJ0tXWwI0RW7PFjfLerhSWpOHvX1&#10;zcxIjrpeWeLt1jLvT08oyS0hVpdOYpJUH1FgC9lJ7h5xRHhEsFovqjgxw55Y47WNJeprK+iuqpZc&#10;u8C5EOByeZbrpWmuJavezIvdVR4Zs38kFk6UUmzj4sQwkw2VHI31S9YVEs+Mcjo9IgWki5sJIazM&#10;P+hqZ0Y6+lhRvhQCyVf782LTlcG4lcHLd6XT7bJ3dMvKFXSfXDCws8vC+SmR6emYGVviJqprZe+M&#10;gxA6LCySoGANuXlFFEu8yEjPZnpwQJzLMWOSuWOjYumpbmO3sp/51BoW6zrZEtdQ2VhFz5iQsKWT&#10;ifFJRibHKelpxDEuSMiiDJyWTWp8NtFJcTjqXcjvrqBvboJxcRR1jU3k5xRTllNGVmwqCTEJ6BOT&#10;ya6ooGGwn7axUXKbGghMSsLUxRtfyeehsRnE5FeRXtWGvqgWlcSWqpFpaqamqZaiM7C+R8PMMvmD&#10;kxROLZM7u0r63Aq5qzuUru9TpBzrtU1yZpfIGpgkV45p8/ACS/OHJKaUkVPeRnHbMGk1HWRV91LT&#10;PUWXRKH0ojLJ5auiwlecihor4ztdH19zJjY7vrEQ94IIyrvb8I4U1bExpb+ikdyqDCqiW3kZIjHF&#10;NY7jv4bNHx8z4bRMiCqRSE8vBoy07NxL4OCVjj3TcPbMwjgRO71jrGPRMYUJfRd9NXu01R7QVbzM&#10;WtYCc/a5rIpq75uqOA7Uc6rJYMMhllUh9bq6mGNNGRfBOdz4JnDrl8iV4FKmL73juHGJkkysNeC1&#10;2OlryyCuLAO5tg4UoodyYRPOleTkG1dRaQ9Rc8nNN/6J1MRViLL28aOGIX5S1c+Pigf5QcEY/zZv&#10;gn9dMsefKXa6oEoUuZHPsut5mlvDJ0GxfBuZyqeqKL4JjeFTv2A+urpUfkOVHSeqeaZcLCHtyfEx&#10;x6eHhsGolbFs3725Znt9leqiQgLc3HF3cSdYFCZSn0qS8tSE6WX29s/EXh/RUN9OY0M7mem5QuAA&#10;msprmegaYHtS1HFxnpasHIJFZVOkAPSL7VpdWmVV8tnM9JyoVoxYsm5UYXG4BUbjIwfFzTaEGPsg&#10;Dhr7Jacusz45SXmxFICyIrHd4+wMDbPR38emdND9sREOJkbFFg9zOC62d2/fcKZbOZm1vzrPWEMV&#10;J5PDvF6c4nx6iDOxxwdD/cxUljFSnkNzVjL16XlMt/Vwe7DB9dkhR2Kbz84ER9tsiGrsHl4zv3vK&#10;8vGl2N1rDm/esHl6SbJ8zsLC0WCdbSTLW7u4SUYNJj0li5K8UiIj9ZQ2dfBGCt16zyR9QRms+RWw&#10;6ZTKsl0SU6oiZutHSUpOJ6+omP6uIXpaxI4WlFFUV45/UgiJRQlkFebS2Tkg2blQ5nkRmaqlpKKa&#10;4ooP92z3DgwK6ccYnJ5hYWNXLPsss8enzFxdMicWdhWYFduaqdx/LG4pUQpsYns/OWNzZE0sU7p2&#10;SMHsCiVyvGqk7V7bYeLwknnJsBO3UqQvb2k9Oaf24JhycV4ZOxtkiM2vkQI8KPt64fwNCwfXDK9d&#10;kd09R0rnBClitzPr+tFJEdZWNJEu2xWVL1FAq6Fb1nNSisSmkPdYPrt7dU10eSbeeVqyuyrwilbx&#10;xPol7Y3l6MuDCEpQ8SrQlkT/FMaNpxkzm6QtoR+3eB3xeSW0+1WxapTJ0YsI9o3C2bKMYNtcy7XY&#10;5U3jcPmMlpnACiazpxhtOmIwspOZlynsRbcx7p/NsomGfRfJx8G5LHnFM26t5SCwkCtdE6deOeza&#10;hHFg6cm5uTdXRipuXvjz9oUP75/78v6Z4KnghS9vXvnx2iiA1y/Fcr8MNIyIeGnmxVtTL8Nvxeup&#10;RaSVVOBUVoVJWYOobBOflvXzl3n9/FH+FP9b+Qp/XDrNX5SM8OPcVrHX9fxMk8iD6GS+CwzjfkiM&#10;2OlYPmprbmFdKuGt5JGbK6mGCnmPjgSHnCq/7x7ucLa/wc3RJhxvczg/QVt1BVGacNxcvXD08CUq&#10;MZ2CijrySquJF3VWCbl9vAJReasoES8/UNfCSv8gN0vjUjJXKYhPwMVPRbbYtV6p7CPTszR39hEQ&#10;HMXw+BJRYju8wxN5Ye6BhbErYba+LNV2sjs5T0NxKbWFBWyMDLMnnXWzs5PNnm4Dtgxtj7TtbA91&#10;cSEEVkb6Pz065lAIvDTYzc5IP9v9nZKFB7jemmauvZ2mDKm0Y63sLA2wv7HC+eGJEP+MI+mQ+6c3&#10;UszOORQbPjW/wuDsIpvnFxxeSK47uhGC3xp++x4amydQHYmdtRtOylCjqlBSU7PQaiS/6pINg5Hl&#10;SEVdE/WZSS9n2TuJA5skVp2lY0kGWw7IpUVfTFZmIU0t7XQIikVN05LTSM9LxjfGHW2uGtcQV1z9&#10;fHAJEKse5U5IvBf6zFhqZP+1js4zvr5OkziLgZNDpi+uhIC79B6c0S+kHT68YHznjMlNIbQUojEp&#10;QEMXQrar1/RIEarbPaFy+5RyUdY6cRul88uUi7JWzCxRI2iS7W9ZXKNzY4eR0wtGpfCPyWeHz29l&#10;GW/oOr6gen2bTFHpRCkESQenpB6dUinf2y5Fr3pxgxLZ/rTmQSLzy3nl4Ya+QtyCFLb43EpKxdYP&#10;LswTX1+Aa0EU8a1F+MdrMDI1pkFiQVJDGvZpHrzwt6JcXOHl+AnLZSvUSOe3C/Ohum2Q8exhFr0L&#10;WRPy7huJlTYVG20Ry8YrLVuB5RwFVTBjFsOEWzZL6WOMWKSzoW1hsHCahXjJyvZFrPuVsW2pY0eO&#10;zbUqgxXnaEaddZyGVXLuJ8XBWrKumR+88pWM7Me14EYI+2u8NvYTUkv7zJs3z4TcMv3+pbzP2J1L&#10;Sz/OfGNZj0xhLCWDzoIKcVVFeKRK1s2q4ov0Gn6Q3sa/yJ3in+Ut8K9KV/k3hVP8WfkEP8tr5xN9&#10;Nj908+a+JopPReQ+6mhqorywkPrKSpbnZrk9PxflUX4uUYi7w8XBNhe7a1xsLXK9Lv/fXOTdwRaX&#10;m+ssj41TKVZIG6zFR4jsJ4qrDgjC090Pexs3w7Aj2UmZ5CakszI2ibCIm+kxhhvqcffzJUCtIb9A&#10;vnfzgIraNiLF9o1JzgoM1aOXYO+hjuOpiROW5vZ01jXSWFpKc7FYmtlZjkV5z7r7OBLSHg4IMbva&#10;DNiTrLvf2yZq3MeVZODtrQOO9w84EtvdWlXGcHMDvRUl7M2OciPrsycWfH9lkdNDscvHygP0Fljf&#10;XJCsdsH22Ru2L2FbMtva9j4bylnv/VNGVrfYPb3l7Fi5oeI1W7vKXU3bkuv78XTxJzJY+ckniUQp&#10;bJa2TlhbO5IancRcYQNtQVFMxyRyU1DDnFc0CwlixySvzgcls1DcJqrbS05eLkUlWfR0t1JbV4K3&#10;xhHXKEusw1+SUBZLamkmxi7WWKqcCRdVSutMpGq8k6qJKcon5sibmCZzYpKKxSWqV9YpXtmiaPOQ&#10;lr0TIfMlYyevmTx5w8SR4OyacSlI08oQpRJDZ67fMnxyyeCxqOzCCm3rO3Tv7NO1vsvczhHT4kIm&#10;tw7ZuH7H+O4hPVObDCwc075+QvnGPjlSNDMODkjd3Sd+Y53U9TWqJWp0bh8yIgVi+vCKyZ1zKTTb&#10;uKr98dZpKe3qoaF7kLb+MXrGJ9AUpeJYGIO+o5zosnzumZrRNzlDXkcl6mI9931NyW0uMtzsUStu&#10;L7E4A22SiipxLs1JhcymlrEcJs7QXCP5NZL951FsueawnTHOTGg9C95FrDplsfIimp3niSyVTNAQ&#10;30GnZyPz9WcM6waZNNIJ6SMlAwtxVUns+sUz4xjBYWAxl16lHJuFc2nuAi884UmAqK8/70SN3ysn&#10;vKTluRBcFPndE1FcIfJbIyG3iQ9X5v6ce8g6RaSxlJrHkAhek6BA4mNodhFWwpe7+kx+qCvkj/WV&#10;/O9xrfxvycP869Qp/jilh79OrOGPvYL5Miycj929+ejNzTuOJCsO9AySk5lLXVUDO1J9r84vDZn4&#10;dG/PcFvdyeYap6Jiyn2sZ0tz3K6u8H5rk/dSVa9FffZ6R6mOSyHC0Y2GvDL6uibQRSQR6KUmNlxH&#10;YVYeyyM9kj/FunS0k19ZjpO7D1HRaeQW1IkVLya3sIapuQ1i4rMMPyOFxeXxULnGNzyaPrG6Pa2N&#10;rI+Pciy58Eas9K1kut3ebibqq1kT4q4oD31rb+FQueNHCHp9eMyedNrhgQFuT/dpbahjXOz2iXSq&#10;SylMx8pdV1trbK0vsbe7wPbeNPtHcxycCEFPRF2WdxldlQ67Ip13dZvpvWNWXr9j9vxKlOyQ3cu3&#10;nN1Ip19cZ1Piw7pYweioRHyV37P9QlGHarERAoc6+dMeIRU/LJX54BiorWcrOZWFqDhuW+pYTk5k&#10;KiaN0aoWqipraOloorapkOOzDRbXxuibbyQ4x4PHHl8TW6TB1t8aE3dLVKkRBFdo8CtSkSzvL5Gi&#10;Vj6/TqUUxGohXdH8LJEtjRSubJI0u0GaWOrsvUOKRRWrhbh1UpiGxBJPnl0yfnjK1P4Js7KNy3un&#10;EhVu2di9kGwKR1LEdo5vOTwW13H2lqWNI2ZX91jYkn6zfkCrFK/WRSlga0cM7V0yLe9bOXvH+sU7&#10;VvclagiOdy7YO3/Nnsw7EFy9Q3J8NEauFuQ11nIi2Ve5CGhwahZ1lh630ljC6nLwStXzxSsTKVpV&#10;pEpRiylI5lvb5+Q1l7C0OU18TT6Oid7E5WnoamlgtK2Nzf5exgsrGBHhWLIPY+eFhlXHTIZ9yliI&#10;bmc/bYRl5xz2HkWwbpLIqH8Rm+EdouYbtDTtU6sbYqNojj2/cuaNQ1m3COOdcxJrrjFMW+vY96vk&#10;yFM+7xDEkZ2abWs1684hrLuHse4SwqF5AG+e/oq4gpvHHtw+EaILqZUBxk98oliKTWIkK4OG/BQq&#10;8pMpz06hMD2VrPQMUpISiU/UE56SindKPva6MhzjWrCNb+FFVBG/9NbwnbjcT4U/HxmGFRVINEMi&#10;Ev0DYxQU1zC7sMnllXIH0TtuLm+4Oj3jfH+b8+11zkWxTqYmOR0b42pwmOuBYc6l81xNTzHbUk9m&#10;ZAyVBfUM90wQ4KUSVfIkMjyCGsmt25PTBns4tCzWR7Kmt08Ej5/Y4egUaBhYu7SinsCgSGzl9XML&#10;D0Ji02lu76GyvJjVmWFWxBovdzQaBqM+nOyRfN1CYlQEk/09hhssmqoqmO9p5WZhlNdinW/E2i3N&#10;TMv/25mZnaGloZFDUYab80PmFsfZ3Fpgc32Bw90NtteWWZOqvr68yILhgod1w88g69KpN7Z3Gds+&#10;oFeUpXlnm7KlRbGMR6yITe2fnBW1vmJN3pch2d7VzYuAgEBs3dwwfmpCg0+CdIYCZt2jeVNUy36K&#10;kDUwkKuqao4TsxnzCGMgo5j2wQFmZT0GZNsCQt0ZHO1gbmWE9ula/DNcMfZ6RnhqoCiXJbqccGLF&#10;ZjrpVCTVlVLT00l8YSm6umbiOnpJ7ugiua2OoKIMBiUatYjqlhzekLZ3hlaKUej8GtGLm6LOOzRJ&#10;gRqS7VwRQu+eKU8+ecMbIe3u5hlz85vsHl2zsnXMkajnlpB2aVU5oXfAuriRleNL+dw1O+JWjk/e&#10;Svx4x/mBOJODWyn+V+yu7HOycyyvT7kQgp4bbv98za10tsTkaDzCPUgtz2NTRGT/6ArlZHRxbx1O&#10;OQF4ZIcSkpvIXQsL4vILSG3KJDA3ik8sjdFKjCrr6UJXW4pbRghxNVIcdyWLK9e3dzcx2FVFbVcO&#10;o7oIVoz92bCKZ0Ps9FZQNRs5k0yGtwoZs9myzmTzRQwzpkLO4DJm8iepKpuht0iOqaqJCasE5r2z&#10;mHsqWdglkStNPsvucawGyjoHVTEtzqk9OJTmqChqpK1y82HKScXJKx/OBJfPvYW8XlzfcxMyB3Br&#10;HsK5ZzRHIfFsaXTMaCKZlEI/GxjOmCjrsH8YfZJxe1TBdAYF0KH2YzhIy5S/jgn/GLoT8sS9hvPY&#10;TwjsHMpH+uxOqWzD5FRNkF4qFbx1gcKGWQoaZ2kc2KZ9dJf2oW06h7dp7l2ia3BNSC45qHVG7N40&#10;Ax0zdDWP0ds1w9DoGmOzUo1750nP6aC2ZY7yhgkyi7rIKe+lrGmM7oFV2oY3aJrZo3PuiOSCblHa&#10;SuKyWyTHLdAyuE5RwzDRmbWkV/RTIfMKavsorm5jcn6b0ZFFRgbkuwYmDaPTtw5OEJ6UT+vwHMWN&#10;PaQU11HdKFV2Y1sU5JhVsYwrkuuaWvuo7x6ltW9K1nFLyHbFtCjJ5vEVyxsHbO6eGwZ129w6Z2J6&#10;U7Z1lrbRFWa25f8HN7Kca2ZFVYZEXZp3TqmRDlwp6tOwdEDT+Caj62eU9EyTVjdISEINntGFBMRn&#10;05pRyZYql123ZI5SijjWZzAcGi6dKJ/D6GyxclpWg7JoKqwmp6eRIYkqtY116JNjSMtNlUw4SGia&#10;P07BRrhq7UnI0JCeGEpWdiTxRVF4JEdSrRRFsc7Dor5DB4e0H51Jtn1LdH0xbmmRNIh7KlsWsgph&#10;S5d2qZZ82iFK2SFWdlgy/LgQavb8LcvymXkh8ogsZ2XviBmxue3DE8xt7TO9ts2+ZOljkeMdcTUb&#10;YqfXJTqsC5kPt8SpicpeH99wI4XiWpZzJDb8SOR7++CErTNR9KszlEHkLo6ExLIPb29uiZd1j86J&#10;obSznpnVDU7F0YiTZ2xVCn+2L74ZKoJyYrlnY05iVQkxXem8iHPnr+xf4VmQj3d2HjrJ0OFF4vxK&#10;08mrb5SCr2dkYpDZjQFxJeG0F8Yy5xLF9isdF5bhzAuBhj0zWIrvYzVxgkWnPPaF2IvmEWy8DGfZ&#10;NonxkhFW0yboM0pjNneCkeZ1ugLqDCRft9Zw4qtn2SWeaY8S1iIrmJWoN60WgvlomPcKZdMlmAu7&#10;YG4lK9+KdVZy8LsnkocfSvtSzRvTIC5eeHP2zFPydCC7TsGsuwYzH6BhIESKQUgYtUEaqoP8aQh0&#10;p8fXk0kPHzZcPRj386cyRHkqagSf2Kv4yCqsB8eoIdz045gFdWAR3IWttheHaJkf04tH4ii+aVMG&#10;uCdM4Bo3hovALnIAx9hhUYARTNStmIV0YBbcgZWmR+YNEpg9hXfqmLx/CFXWIi76UWy03ahy5ggr&#10;WhIsEFowg7Z0mfCSJUIL54koWyW6cpP4+h2SmnfQ166LhRiQ986iKZ7DKbYX98QRPJJGDfBJncA7&#10;rR+72Fp8M7vwkvBvL7nBI0UOZGEP+vpRaTslU40SVjBHSJ58X/ECYflzqDIn8UsbFRs6QkimvC9j&#10;lFBDq7weIyB9XDrPlFjXKQIzx/FNGcYrZUi+dwA3Ofhu8b14Jg7gInbMK1H2n1gzs7gOXsm2Pw4e&#10;5I5PE+m6Do6j6tgR67WeVcCG5Lll10BWRSk3aySnm8Ww4hjNdn4Hbe39xNRkUDHYQnpeId0SDbKU&#10;B8/N9VPdmk9qmBPeanOJFioS9OHkZycRHe1Pel0xJeKI8pc3yBObnLq2iU6yZokUm2DJicGVOUzc&#10;vhPncEy/kG5oY48JyarLQq5RcRXdYv+HpIBNHUgOlmI2cyzzdw6Y3NuRvL9Px9AIa2K9D0RtlevM&#10;Dc/1Pr/9Gyg3pyhD1ZwIjvfPOBC13ZLcvLu1y4ksa0cKwoGQ+exGVHxdopio7JnYceXOpoT8JLwT&#10;gkhvLmd0c4t9cYKySJa3lqWA++OT6CvHNJwv7F4JmePwLY3muzBbfuj8EveCNEJKy1CnJ+KXEY0m&#10;J4W84hKc/QNxidZSP1RFXmUg+XnhdEXlM24Uy7yFikO3CHbtRPEsY1kJaWEjvY/NgCI2nsWy9CKS&#10;RQsdi1ZxzJrEsRncQm/HATndR4y23DIV3s64KPLKixAuHOLZtdez4JbCYUQFW37JrHtKAXD3Z97N&#10;Vyy6igOx15emorovfHkruH0gVvqpN5fGvpwJwa+8othVx7KsjmLRX8u8TxgLUgAmfULpEkVuD9bS&#10;qpZo4BdGv3co7X7B9Hp6MePhS3dIFN9ZWPORh5DSWYiotF5JU7gJOV3jRoSsQ3gmjRCct0BM5Rbx&#10;dQfS7sjrJfzSpwgrXJGqtynEnsYmohtbgX1Ur+GzXslj+AsJ/IQELvoBKQIK4XuxFnKrsoS8hWtC&#10;3iVU2TNC9GkCsibxESKohCwRZStElq8TVb4lxFsVogwRmDUr6zOMs65Pli2ky54lKHcBdc48YcUz&#10;OCc2EVo6gmtyA+baAjzTW9BUTqAVV+GX24e6YAo/+YxP+gzeAr+sOQP8s+dlPWfFnk5LK+uROWNo&#10;feW1T4a8X+ArUD7jkTopyx/DIW4Qm5g+KRSDOMk6OcZLQdHL/pL1tEofxTp5kifB7fhL59gMbOXU&#10;OZnTxEJWcoSUMRqO49I5bWhjMbmYYzO9WKcMtsVlDEwsEN+YhTYvhoGZEQ4v9hmbHGNsYZrT9WWm&#10;UtPIDffhlb8p34TbUSoWsVUjB71tmPbDaxJ2TwkWdVWtbOO/tkvK4hrBGbG0jQ0yJWq7Ipl27eit&#10;ZF7IP70gansH3fY+JUtrlA+PUT40RlX/KL1za6wJkQ8urw0n7haX1rmW7HouBN8S4h+LZVZUWLl1&#10;UyGu4dFFwjrDvdiCI5m3IwXgQBR8R5yPMjTsuhSO5a1NKiqLuDo/l/fdcMlbkqS4eGQG4ZGjpXp2&#10;kj4pJM2TG7ROTuCf4IVbgg+hlSn8wvq5OA0lEyfzQGPPT12McBfCakrL8c9LxljnK2qso7i+mrDE&#10;BOzC/ajpkyxZ7EhUjhfBomRlfjFMuSczZxnFqWsymxaRTJtqGZNsu2SfzrZtLhuhTWznzjKrbWDZ&#10;VCfZNptJXS8dIiiVuSu0FC4xLIV/zK+YqVdads0j2TWJZds5nd2IQsa9Ixh19GPCxZdJIfKmnR8X&#10;Rt68e+QBj7y4euDK7UtRZMtgcNAaFPrKJJALczX7jiEsiYKPiX3uVQlZA0OpDwiiwi/AgBrfQFo8&#10;/eiTeDbu5Em9ZwC2gX585J8xL8o2JEonnVimfVJmhIRC6KRhIdQswfkLQrIZgvLmDa/9MiYJKVgU&#10;ddwVtdwSVRrDXtT61/CTzq8obHjpkhBxDdf4ASGfUhDGsQzrFVIvCjE3ZRkrqIWEilJrShZQ5QrJ&#10;hPRBosrKd6qylwzro6i+s6i8T+qMvH/esB6G/8u6hBUtE9ewIURqJLh4EM+MFoxCslAV9aGtkf9X&#10;zqEW5Q4qXkItBcc3exHPNCGwtOrCdYIE6qJ1AvJX8M6aN8AvV743bxn/nCUC8lbwyZzHQz7jkTot&#10;hUHBJF6yjd5Cdp8sIbx8xj95BreUKWyzpnCOHyNMJXZfIwrrnsNqbBr7ZZWsBsSwmp7OZUEFS4LJ&#10;yGx2HVLpT5HXUzsMSd6uGmsgQzps70QfPcM9EklGqairp7O0muW0QoZy0zALteM/BxhT0lrJckgC&#10;y2XNdIlalkgebxY7PHb8lklRsslVyeoJiZSK1SwTlS1Z2SNraoPwuRVcFxcI2dojaUkUdu+U6fML&#10;Zk+UGymOWdw6YVdih0LOTSkEK2Knb8/fcCVqqjwo8NfP21ZgUOX1PQ5lGXuS/9eFuDti35WLMS5e&#10;v0ciNWv7V2yKdS6UbBqVopPX20ytrtIxO4ZnahiRHRmYJvuh724hf2Ke1J4pKqakqKaH4ZsfjrYx&#10;g7vetjjqIomoT+N+kDU/dXyBb0EmarHQQWUZmKQEYBLtg53YTc8oDeZhLmRUBxKZZSzHyo4nakvM&#10;XCwoC0hm2C+bkVehnIgFPnOJYd5KVNMinm2XQraEnNMlK4wp9tounT2jBKZMEhiSvDwk5K0pW6en&#10;8Zg+6auzkc1MyecOX+jFgscz55HEenQBE94xjNr4smDjLrnbkz1rH/muYPbs/Dl67sb5S29On0j7&#10;yJXrR+6c2YdwGqDjSPLtpo/EKT8tM/7hDKnCGQjU0BkQTEtgsFhpNY2+vnR5ejPq4EmrjwqvEF8+&#10;0hZt4S6q658mnV3UUZUpnTxBdq4osEZUMrZyWzKGqG3JGtqSZVG9aVFPsbtifcPE9nqJlXWWAuCi&#10;G8IpZkAKwDSRpRskSNWKqdyQwjAm1lWWKzbaPrJP2gX01XtEl28QnDtjeI+uesuwTJWQ2VexpMkj&#10;Yk/HDfAV4vgIOcIKVg3rEJq/KNNLaAqXSaw7JKZuFduEOvzyxdJmt/NIlYqmaojYumnCy5QCNC/E&#10;nyVQ1D0ga1oKiCxP8o232G9fIaNnyoRBXX0yZgjIkcIg66oWKIUiUFRbUeTg/CXZdtl+sf0aKTCh&#10;eYq1nkAtBUex2CohtKsszyl9DJXEhN6gTk688tnSZ3HSXM1wpJbTuBzOlLuIAiJYKK1hvbCFPt9U&#10;EhKTGJ5dprC2mfzqXKrFEhcUlFBSUce0ZNb85haS0tMoi4khLzUCJy8b/IP8GFJIrcumMD6errNt&#10;ei4umBKyjM7v0rmwTWdVO/1ukqGycik8PCFW7G/C5j6Zx2dkiPqmDIxiGRDGsBSOHVHQPeUpn5Jd&#10;lbGiDU8+ERXeFsVdEMIrNvlQ8u+WfF5R2F8PR6Oo8KX8T8H+wSnzYpHXj46ZUp7RNTjEhKhzx8IW&#10;A7sHEskiiaqtoX//iPaVVSnwOTwOkm2pScQkKRS3onzCmtrRNHeT3NsvxVSHfYYat0IN3/rYYhkR&#10;hqpUx7NwBz51M8U+IQaPuGTpd8HYiFIHlyRg7e8scVDNg0BzYktd0aa+xCHGlE89n/KdrzGP7EzQ&#10;eqoZ1RSw6JwgChnFmUqIaqdjwSiSSd9CpnRtjAQ1sqTcLGGbIrlYXM6rWMbdixlOHqZPHGJHrexv&#10;EYURiU5brkVsP49m3UwnBMyUoprLSkoBB3WlnHc28Xq0lzdrk7xeHedmsJ+r9g7OG5s4FPdwWFTC&#10;bUohF+oEDg0ntfSsaOS7wqLoDoukRwjc7S9qHBAiBA6iVquiIzCAcUdf+jxVaIM9+UidvSw2dcyg&#10;cIq9VeCZJFk3flAUUIgj5I2u2DJAyaoK4WKqNsRS7xBbvUlkmahp3qpYSMmlCvETJ4SMy6S2HAnh&#10;VoSkCyTUHcv8MVHSXkPOjZPPRpSJlS6eJalpn8TGQ2KrlOUvC6lG8ZQdpdh3n9RxwzooRUCxzcqy&#10;FCKFC0KExFHlm2irF3FMaSKgWIpHYTdPQjKIqB2W9ZsgtlwKjZBOQXTZPHHV68TXbMr8VaJKFomQ&#10;PBxetGggq784C1+x/IrDCMiYIEQK1a8RK5ZeX7lOnCwvunCK8NxRIgsmiBKEiT1XrL9jwiAOEZJf&#10;JTfN+lexEhDPVWUluzFRbMbGs9/UyGpEPMthUq2FwIvVXRRFZUrhjKF9apzk/GJKKwtpqakxjD80&#10;3bfIwuoxTUuLUsQiCI7xISDBF52HO1tpNZwVtTORX4a7JpTijU2qdy8pXT4nY/+SpLMjwmMiGfYI&#10;YLKkhmKx1RkbR1TvnNIiyjwmZK5sbSE0LoJTsdOXR5Jlj645ObzicP9cyKqMLXXN9s4hC2Kxzy7F&#10;Gp9eGh6acCiqe3R4xtLiBotC/lPFbsu8LSHrwc0bdl+/oWd1hed+vlROL5DeM0JyZzcPgwOI6Bsj&#10;b07IvboppIvAMsGb8JY8bNP1ghRc8iX+SK71rSzDIUPHqyQfTNO9+MTtFRbaUOKbczEKd+ZLd3Nc&#10;xFLHlFYQkZ1AeGEsOV3l2AS68qWDMc9jnERcBAnGOISYcM9bEGjKx4FP+dLqCT5GDowF5bPqk8Oc&#10;VahY5VBO3eKZstUwZRPBSUQH6/pJloLKWTIJ4eRFGAcvoyQXxzOr76FF3GWdOND+xhNGfctYN43j&#10;0DxFsnEUG4EFTMfnMZQSzW5FPkf5mRznpLGSpGe7tozz/k5uhvu57u7iqquLm94+zpqauZT2cnCQ&#10;7cZ6sfHFnEfkcOgew559ODv2Ycw5CIGlcHf4+TNp6cWQlRdZAULgsNI1sZVjkhNF2WQ6omKT6Jpd&#10;YgSasjUCFcsqlji0eNlA3LS2E/L7bgwEjRIiJDUeGIjsnzEu+VjUqWBWVHKaaNlIrahlcOYc4ZKj&#10;A9KGiaxcJKllj9haUVypYFFSDKKq1uU7lw0IEyvtnz0muVMhkpJZp/ESdXRTLLjhZNo0KiGuZ940&#10;QVXLRDZskdgiNje7BVVFP76lPXKAs9E1zqKrW0RXu0R6+y6FQxeUjF6R13tMStMGyY3rpDZvkiaI&#10;r9+UbRVrWSbrWjgrtm4Qj5RBQmWbg0S9A3NmiKzYIFoKTIwUgIhyUf/SeYkHyvovEyRuw0XchWNs&#10;H/GaJqYCqtkNzDIMFj0VFct8aCQ3hZXMxcaxkBLHTWkl/UE6pmq6icgowEGsYbBY4/S2ZtYlH/Z1&#10;9NMbl89V/Sirq7sMS3ZMyEsguVBLeLqKEX0yZHexn9PIQFW1ZPJQNP09RM3v4b9+RqgQKXNZ4oPa&#10;m46IBFabB5nZP6ZlZ5uByVGWJyfJz81Gn51C98ig2OJTrgwXpYgtlmx7pgwWJ8p6dnzC4e4hU+Nz&#10;QlrlJNWHQeGUIWCV53PvHorNvnjHsihy6+wSVaMzVE8tUyMELeif4As7K4Kb66lcOCKlZRDL5AgK&#10;V44pm9kmSTrxVxpnvMri8SuJwzzBD+e8KLzLM1DVVuJRKWTMT8Qo0Ytnme58rH6FudaXlJoCHrm5&#10;cM/TjvCKBIKy4wiT7BtTkSIOKprPnI35ictTfuL6NV5ZthK/rDFTCOz3gq98X/JL1+d85m7CT57f&#10;xeKFKXVByax5ZbLoHslaZgLbWVJg7f1YfhXBtBzH7cwJ1nQdzNoksv9My/XDGGaexTCoXIqZOsJE&#10;zCB1Zsls5I6xljXJpFk2M88TWVaXsJRZxW13D1eN5dxWFrPpH8hxpI4zcU7H+fXsqDLZcNJx6JnK&#10;pmcSq2E5LMSX0heWSX14OgUxmWRr4kkNjSBRE0a29B19UiTevvbkxgRTGK0lMlbDRxWdR+TUrZPX&#10;sCnYoKLrmMbhaxqHrqntP6e885DC5h2KW/co7dilqHXL0NYNnRvQMHJBy8Q1rZO3dM7c0DpxRd/i&#10;W0bXIK9+g6yqVbqmbpjYgpEd5GDf0jB+RVHnPmm1awaU953SNPFa5r+hdQaxgNA+B3Ujr8kUkqbX&#10;bVDWe0bN+DX1sqz6qWuK+/cpHzmiYf6coJJ2AkrbCantxympjNKRffK7dijq3TO8t3rsnJL+Awpa&#10;1slvWqWwdUO2YZsSQZEQvKB9nyzZ9tyWHVmfVRJEaRXEiwVPKJsjuWqRtJoV0mVdM2RfpdetkVy5&#10;RFLFB3UPluyrTx2gNamdBe9M3sSVsJObz5wugTdVDSxE6JkPj+VNeQ0LkUmMxmRRm1mOrqSatJYm&#10;AtMSyGiUDnNwxFhjN6MpJVyOzjG2tUXb/ByleZl0FadRro9iPq+CqYwy+tLzGE/LIEWsZPqMxIGN&#10;HWxXt0ganme0qIVGJ3+qk9JkX07StbzI2uwam2ODnE9NUJCSgIOXI4VlhexJblWssDLkqvLABcUm&#10;nxwp1viC/d0j5mZXOBeingqWRJEn5T3NQ5P0iwIPLG1RPb1MkaBm7YCajVPKxDUUTq7ycwdrjIQU&#10;GRNr6Br6cCxIJm1xi8L5DTRdDXyXosavOR/blGCBP2bxPrgWJOBXU054VR0Rycm4h3thnebJ56Hm&#10;PAt1xV2cyC/srfnU1Rx1aRR24d6469S4xAVyT6LFvSAn/tjia75SP+NZ2COeBz3BONSEb3yeiI0W&#10;2D/mU+cXfGz3lPsOZjx+8QK9m6hZRRYLY8VMFevZ9Irm0ELPlGUkA65pTEc2sSWZeNmrmFnrRDa9&#10;CxgWMm/YZTH/TM9CdBcdFUs0la/QHDvApLjXobBG5lR57GRX8KapDpor2AoPYT0sm8ncNnpKBxgu&#10;HaU1s41aEZ+SnCYy0mtJTaklL6WZwvQWcnMayMyuJDWriJTsfJKzsklOTcPEzpTClBg6YnT0hun4&#10;yMMtDk+B0rq76g1wE7g6x+LsGP0BTjG4yGsXkXQXj1jcvHR4+SXiJ3nT2z+JgKA0gjXZBAan469O&#10;RxudR0xcAV6+KQQG5RGXWIEuoZDQ6Bwi4oqIkdfhsaUEa4sICi8mILgQX3U+gSFFMq/MMF8dLq/D&#10;8vALzkIlbWR8ORGpFegTSsmIK6OjbpRusZphGeVYx2bgnFYkObRI8ngW0flNaJJqJQPVo02pJzyl&#10;jsi0RmKTG4hLbSI2qYFIfTWamAr5/hICQ4vxk+/3DszFyz8bV+9UnDz1OHrocXCLxdYlCntpndyT&#10;5H/pePhm4uEn8M/CIyAPlRysouhyBiPzuUwq51ifKTlLlLemgeXENOaFyGcFZaxp0xgKTaIgONpw&#10;/3BhYxv1A4OkFhdQXFPC3MgwM7VdLBU0st4xQN/cEq1dw3Kw0tmW7dqJzGWpuJHEpHjSk6KZlu94&#10;E5LNdl6vuIxV0me3mSsb5X1oObvqNGYV+9xRh6NWTXlOIXMNday1tNBTUUZIRBARseHs7R0YbuU7&#10;O7/hVHCoZNwTZcSKc5QB44ZEgRc2DpnbPqJ5XqzjzCIlI1OitGtUz0lBnJWCNrUmUNoNsuel2C9u&#10;822QD98IuUrWd8jqmxSFTSFbPls9syTHKh6zjEiK50awiwsipjWbpxpHnLJjiehoIa6klpLIVDLF&#10;nfim+nNPa8vdQDvJxKH8zMWCr/2s8MzyIzJfR2RRMhbhnnziYMJjjRd3wpz4IuQVX6vu853/Qx6p&#10;nvO171N+4fGAzx0e8JXDYz6xeSBq/YJPPcwwU5tQP5RMz0QatbHe1H1pze5TUVu/ZIbMgpgNKmEz&#10;eYgB/2pmvfMMz9XaexTO4eMQNp4GsqLrpF+iXEXeIlVFIlbl23QENbFgJ8csUqywFOmDwnRWE8Jp&#10;dtbQkFAu21VIlGs0nUUddNX2UVHSSqlEqrqOKQrKu6V/VhCWWIa3HHOf+HRcNFG4qsOI0KdiG6Hi&#10;lZc5mZFyTFUqPrIx9sDezBtvx1Dc7YJwshA7Y+mPm60KNxu1zFPj6RCMl/zf0zkIDyeZJ3B1CPwV&#10;AnCx/wAnWz8DHGy8sbP1wsleLQjB3sYfW2sP7GwEMt/WWv5vrVwvHShQCdTyGYFtkKFV5jvY+X+A&#10;rb+89sPG2gcHK3dURq7UeuiYT66iU5eDv4T+J7JxltFixUKjsA2KxNotGGs7Wa5zKJa2gVjZq7AW&#10;2MhybawVBGAtUFpbeW1nJbBW1kP1N62Tw6+gbIODsh0Kgg3rqLzHVj6jwMZChdcrX5oCEzlMKeYo&#10;PoPpIA3HhULYlAypxhGcV9Wwnp5Nf4ieuoRUfAO9sXa3p0yIW1laRVBQMLWSlwabaxmsamatoIX1&#10;7GqWZzdZGl1nPq6C9/HVktPiWBZ1DtKGEJkYwbjY8kPXKHaTG+mc3qFeSLfcNy3VPosLKXi0TUiH&#10;quDzZ9/iIwe8vbyUMqnc1fn55FWV4urrzebOPufXb9kRK62cRV7b2mdNMvK2kHZn74xehcAHZ0wd&#10;nFM5t0zl0oYQb5X8mVWKhKi5c9vkSOHIF+LmzWxQOLdB3coWLumx/MTLiIw+6eDKw/syYqkY7efo&#10;zTW+umDckjWM7azhEBlAbEs2FjpvTKIDiO5oRZNTSmVmMemiNB5J3ryMccU0zB3/LDV//eJzfKXt&#10;3WqgeaSMmJJkUVo3nob68ccmDzBKDeVzjaVY9Jd84fuYb/2e8ZXfE37h84Bfut/jsetT3FUOPHN8&#10;wS8dnki886d7KpnK5gByw6yofenK8EMVs0Z+7LrqWHTSM2ipZ8K9iDXJwDv3wzgVAu89D2bRVMWg&#10;aTQ91jmM6Yfoy51nMm2WAbMsloxj2ZY8POAbw3ppETPiQJp9xBVJ0U2yc2cmQhnXqZJbbQ6XsQXs&#10;ZVUyniPClJVPfV4l1Q3DpFQ0UNjfT1xNKe4hQZSnluDq4cFzk0dE+nsQ5SMZ2NLUDXshh7+XFi+3&#10;UBysfbGVkOws5HGVDuwhpFXm+7iH4ecW8n9BgKeGQK/fgGc4Ad7yXh/5v3cE/j4x+Ptq8fUJktcK&#10;ZL5XqCAcP8+ID62XvF/g6xn6GwgxwE+mlff7yLTWJVBCfAJH6jwOAoQo/nHExSXzJDgIC60W+4hI&#10;nIPC8Q7QyvZoCPCR7/WQ5XrI8gSeHiH/BbI8BV4ewXi7/wrKtMBLCoCXq/zv78BHPqe8z8tNGeAs&#10;SJyLFDenUPRSWZdi83iXW86cEHYzI4fl+BQWxcIelZaznpNLuzqYuvh4EiW3OacE4hTqQI42kKac&#10;YjLikynLjheVTGBuYordugH2UyuZnVxhYnqLmZIulsMy2JMCcpZSSqY2Cn2ijtm6BrGAzrSIqvbu&#10;ntB1dkFhQS4T2nheJ1RzKfk3PT2B78zuo4lQExkVSX5alkxHoysupKqjh7HpRdYl6yqXMm5KVl7d&#10;FvKKdT7YPWfv+JqWoSl6l7fp3zmhYkHIuXVM6coehcsSU5YklszuUDG/S4UocZVY6VYh7/zZFcl1&#10;OXzteZ+KnlqUv7ruSrzS1Ays9eEe54FNgieVY2246AJJ7CjAIUnFg0BnVGWlBBaXEZCRhLnaHrs0&#10;L7HX3njFqugcLOCZ2ZdkVmnpns2kuTuJ6AIdnzqKksZrhaQOfBvlxWcRdnwc/JKPvR/zpe8zvgiQ&#10;XOx/n58G3OeZy0PczB/j8vIBbu7WVNfF0zOkJ63cjjDtC9yfPqDMOowJyzjmjYLZNVZzYKFl6VkI&#10;288i2X4RxdaLCGm17IqV3n0ewtajEOZt5HjHtzNmn83mkxiWjcNYcEpiLkacVW0TKSpPar28yPJw&#10;p0ufCF0T3IqzehecyLvobA7Eta2l57OcW8xydhUjotTpIkZ+Pu7Sx8MI9HHC08+HRNkvaid7Ehw9&#10;qM8u4aN7Xxtha+ZBkF+MkFGLm72iSKKQNr5in0WFXYJxF6J6CoF9FCL9Cr4K4QT+QsBArwgD1D6R&#10;qL0jUSnElYIQ4BUpy4zC30BUjbxf+ZzAQPBwmdYYWj8feS3zlPnKMhXC+nvKsuVzvh5io2Q5KiFO&#10;q7Oaee8YVv0TWQ7JZCQkDZVPKE/9VTwNC8U8MgrH4Ag8vOXzPsr3KcuV7/jVsj1kGQp5vWTZv4a3&#10;lxBT4O2l/E8IKfDykKJlIKpCbIW0H+AjxUApZN7uoYai5iWtr50Q0zuZ3eBMNjUJrObmcSrWeTgs&#10;mqPWTjbjC5hQJZOjjpDY4UpUmqh3mgf66GDJxQlC8kIGMkvoSc9htrKJAyHDbscsK5KHJgfnDIOp&#10;L7aM0BebyWJAAu+r+pnMqaEhp5zmwhpCQqLIbWqjeGiEnIZGor38aJcivO8Rz3ZVB2OL86IyaXiG&#10;qjFycxXVGsYlSMVdW3Piq4qYWlpnf/9KyHpruCd3TgrBgtjoabHPa0dXQuBpOiVb165tkjc8Q4G8&#10;LhtfoG52ma7NPeb3D0S99zk4OZZlHLK1uyNW/Jz2kS6e+r3ETudOfns9TRNjWMV4EFgo+zXbF9cs&#10;FXHNJfgXJ+FbFodFgi+PghxxEXvtnJvBnRBX7gVaYqx3wkSKXbDak+3VOvyjjchpCqVtUE9DRzgR&#10;tVps/V2wtrTnO193fhhow9d6Bz4Oe87P/Z/z0+BHfOV2H6NXj7H0eErUV/eZ+Nydlm8diTEzpapE&#10;TWN7KNHplrgGP+aF/R1xkabEWrvRpYpj2i5KCBnB4V2FuEJYk0h2X2jEZocKgUPZexbM3tMQVp9r&#10;GH4SxKKQ+uBlODsmYSyZx7EUXEJxgIZ8fRiV3t4Mi2vaksI7WVJCk1aKvTi26zgRpKhMtrNKqU1J&#10;oTY+gTVdJuviMHvF8Q0bBTL5VEX/l96M/8yLrf/sze4P3Jn9pRsfPfnWBIvnjgS4a1ALYbwdgwyE&#10;trX2wtHeT7KwWvKxolofiPd3oRBYIb4Cf4/wD3CXaTch8W/Azz1CiBIuUIj1AV6GZco8hUiCX89X&#10;yKsou4dPNG4eUQS4aIgXKzxt7896YAwL0ZlMpJbRqi8wFADP5EyeR0byMiIKJ41ObIaQVMjrqqik&#10;KLinTCuv3dzCpBgpRJZly3oqcBcSugs5/y48haCergpR5bNCWi83WV+38L8FD0GQbQiD6lzWfJJY&#10;0yRzISSc949mLzaXg85B1vOaKLPXEi32OTknjSi9Jy911oSHBjGpy2A1r5z9xl5Omke4bJpmv3OJ&#10;tfpxFkV1W2q7WZ5YY7VhgG59Fl2RmQwml5EXoEMv+zvQWUWQV7Tk2TQCU9IJiY8jPiCMxqAYxlOy&#10;OF9YYnFlkaDEaO7bmfHS2Z62oUHqmpqJjYunpK7acE3z6ZlY6JNrlg7PGNvaY2B7VyzqFmvHF7T3&#10;jdE2NUvb2gpTO+vMie3dON5l72SPvaNdTve2ONvcMNwgsrq0wPjkCM3NrdS3tmMW7CQEdONjVxN8&#10;cnNJ7aoVggbimROIpkqK2mAX4Y0lPI/15FuVBffVtuJOonHISeR+tDemQvj7WivMtc542piw1Z8t&#10;ZBMi9IZTr7Ttgfjnu5Ok05LhrcXI04v/ZPWQXwQ/54eau/y1111+5P0Z7tYPyPnxM7Rmz6j862f0&#10;/5On5PyHh9h/+xnJGeKEipzRxlliKzbbTmWEsfcz7lvekWjjyVBeFbPBRaw75bD0WCNqq+FQUeKn&#10;GpZfaoS4WjaeRbAmrTK9/FKmjcViS7tplMCCZz69MRkU6kOp9PdnLDSaai8fijUq2pNi2UhO4218&#10;DsTk8Tq1mOF0ea8uXAp6EmeVjVwF5NHx/3nI6D8zYvTfmjLyL82Y/mN3+v+9NZP/+ws+8pAM62jp&#10;IRlXdobSceW1k2RYR1uBnQIfyX6ixgIne2X6N6D8z1aB/E+B3a9aycGOki//BjYfoGTZD/iQbe1E&#10;KZTXtlY+vwFfHCx9sLf046Wsk4kUkSAjN2qNvJmQ75tVRTGZkEtrchGp2hQ8xS67xiXxnSqAZ5ow&#10;7EMiMLfxwk7yuYU4CUsbn7+BuSzXzEI6hoUXJmaeH2DqI62vtL6YmvsZYGbmh4W8tpD51haSlS0l&#10;6wqs5fMGyHoqMJflhFoFMRJawHpEHje5dWypkji0iWbXN5325HzJnY1kRKXg7OxHfW4ZuanhWMY4&#10;4CXWKNTbhTitis3Ofk66ptlumuCsc5GFwna6SprIK65lQxR5NK+eiewK9L7iLOw88bLxwNncFVc5&#10;Tm5GHriYeOIgy3fzCEDrGUx0QCgpeZK52svJLozjq1df86XNUwJitdQ2NtJY1UiTrNdo7yS7kn23&#10;jpWbPg6Y3FxnZH2Fka11Zg6FoCdnjCsjU4olPjy/4Pxwg/PdVQ7Xltmem2dhcIzB9iFaG3opq2oi&#10;t6YefXkJYUnpdPRMkiTZ7UWEK5/4mPAjh5dE1pejKknkkdoCv0I92poyUgfbMYr1wSrBj8fBDrim&#10;iouSKPFQMq9rjC8vEl14GuOMn6MV6/nRzHXp6RmMpKrBk7JOX/zSXXBytsPuhTUPHez5gfk9vpH8&#10;+7OQr4W8X/NJwOdobR5R8u++JPibe8T+6Tek/uv7eP70Hk+t7+Mba0p0khXBMaL2Tl/zwuE7noli&#10;f+P8FY9cH2Dh9BLTh3cpFqezFVPNqmcO69apLD+KZuNBDDuPY9h9EsXuY0WpI1lVfgs2ihWVjmf1&#10;ZSKLPvkM6LOpzUuV7O1McIALsdE+UjDcUAcYUx3izkFqCq8TM7lJyOIis0CIHYMqyo2arCTGrIPp&#10;/B++Y+bfW9LvpCHjc1Mq/+UD9n4gSvxLNR/5i1VUi80MC4iSTBtEgKiivyiYr3sQvvLax1UspWRP&#10;Bd4y/ZvwcpZq6iK200WUTuAh0+5OYrvFervaq3EW1XSxUxngLHCy/3BSyFGmHeR/CpTpD/NVMq2c&#10;vAqUz8l77EMxcwnByTGAVGM3yRgqyRT+zAXH0BCioyqrHF+1Djt/DU7Reu4E+GOu0+EYFoWJpTt2&#10;jmqs7AKwlEJhJXneSloLKSamFkJSC19emQtxBeZWaiytQwRiwS2DDbBQ5lkFCEH9sbQMwMpahZVV&#10;oIGwCiyEvFZSfEwtPNE7RTKrKeFNTju7cSXMOEez757OfHABqb7R2Nq6k1VcjTY6hTRxIRXxMSRl&#10;RVEWqSdS5Y23yoHJ8lrO+5ZZ7F5gr3OOUcm/ZfkV9E8vMTmywHRZO9WRiah9lfMR/rg5eGNr6oyL&#10;tQ8eCoGfOuNo5i6FzwMnc3dsTZzQ6+PpbK+is7eCx/YmfGpuxSMbO2yc3amqbiI8XEdohJ6B8Qm2&#10;hKy7Z8ccXJ1z/PqSg+tLdo5POT65MDyfenZ8jqGeYfrEKfTU9dAk61Nf3CnopqZGFL1znIyaFqLK&#10;pMh0NKDKzmV4YV+UfJuwmlzMU9X81N0Iq/hoMoeb+cr7hRBWCnhyFMl9rdKG8yraE6NwFx7722Eb&#10;J8fUx4MsXSQmsU480DsT7u1GW6AbgzVamjoCKa5yoKjFE3udDX/15Bvu2FjxsaMF/8nxAV+EPOaO&#10;2yd8F/CIvw76jIeuX+L+8VdYfPI17j++i+rzV5gbGXHH+SHWQc/xjzDDwv0u980+wdrbCBux/vds&#10;f0FwljfabDWPTL8iLMKLjNRk4v3DaFMns+KRzb5pKnsv4th8FMH+XbHZ9yQbP4xg9XE0849i2LDP&#10;ZE6VRWmg9GO75zzxfIGtt3y30z2MHL/AUdCQEcJidR6TQtaD2kpuOttZ6qjBMcRCROcx9fdsmf9X&#10;L1n8T7ZUijOulNhT/sqVke//kq3/ryMfqb1DSIxKpjS3guKsMnJS8okKiSXYV0NkcCzxkUkkxaSR&#10;HJtOQpQgMl3mpRMTloRG7Kxy0spP7KWvu1hnJet6aPF1FbvpJFbVMVQQYoC70rpqBRG4u0jWdg43&#10;wNUpHBepLC6OctDsZUMFDvZhWDtGSKtBI+SpF5VeEEewI9m0T5xAqyhvkF8kdkFx+MdnYxUayVPJ&#10;E9aJSdiotViK1baW73MQK6/A0SMCR89InL1isXIMw8xGLf8Pw8EtCu/ARHyDkvGXPO0XkopfcCqB&#10;IbL80ET81fq/DclEqpBEgsKSDQgISaAoNIs1dRG3QcUseycwE5JFR1guyb7xRMn2KlHA0TWQrKxK&#10;kiMyUQd6EBkjcSChgPTwIPxUtgzGZXLQNMvE5BYjbcOUyXelJGXSLOTp6R5nrLaTtCCx7MpTThx8&#10;cZPC4SzuwcnEC5tnjtg9d8DplRDYxB0LYxcsX3pg/cSB5Lho+tuaiHWMx/OzKF5K7gvyjjAcb32M&#10;nrK6SmbnF7g8vWJnY5fF2SXGB8boae1jSNT59OiGdeX33apWykobqWgYpqZtivqeWRoGF2kcXaRh&#10;ep3m1T1yh0YxjZZIUVeIc0Y8AwdH9OzuElJWgFdeIskDjXzr54ZnYSwvom14GmHNM62rZOAs7BIj&#10;MIvxJrYpm69djLDwcaVJ4shIsB7rQCsexElBCvQj3s4STYQpNf0hZJXYkF3mhkOwJX/09S/42N6S&#10;n9mb8kPXR3wSeI9vrT4RNX3Ex35f8Ze+X/GLZ/f59O59Ht55xPMnL/na9BHfWt7lmf23PLL+jHvm&#10;n/LY6mt0ORoCol145vg11qEmPPV4wKfPf8p3Zp9x1+4rvrP6iq/vfkxGSCg9Emv6AySrqsrZdcxj&#10;2yydbetMViwz2LLPZcUtlUZHfzKCvVBr7dBEO5IdI84hOUCKYAyzDZmc9zZxMz7A5kAb9UVpFOen&#10;sDM1wFRPBeFBzjTdsWDjP1ow/1cONP+rh+ifWjDR30KfuNO2P/yYj4IDIshIziM6PI7MZMkpcRmk&#10;6NJIEuImRCSQLAc7OTrZ8DolOk2Q/gFRaSRok9GGJxChTSQxPJUkTQp6TRLRgrjwNPQh0gYnEekf&#10;S2RgHBHyOiIk2dCGByWgUScQJqTQCim0wQmEC5RWpY5HHZREvGcMGWKpW0WFp539mbJwZTwwijZd&#10;FuG+kq21UkRk3T2iE7DQxWIZKwT1lZzrF4WLFCBltL6gUFmWICBIT5AsNyg4EZWQT0GgfK9fsA6f&#10;wAhCpLOEy3qHhCcRpE2QVm9AWEQ84VGJhEcnEiFFLCI2Q5BFdFwuEXE5FOmLmYgsZSYgh3F9LRXR&#10;0mFdVFIU9ER4RKOVbfcRS+unCqW8q5+s5gopJvYUqzSyLi6ERHswk1bEWmEPY+MrZBUU4PDSRJSt&#10;WXJkF/VlDZTKcfGyccbojhHm9y0xvWeBwwtXzB7YYfLYDtOnttgaCXGfOmJp5IrJc1dePXbA2caJ&#10;ZHUkzYHlFD/JJeQbDdFPdKjuqOjMamd6ZIL21m4qhZxlRbLupfWUlEor9nptcc8wpvPR2TtW1o/p&#10;F7K2TQhZ57eonl+hcXOLhvU12tZ36dw5pmJpiW8D3bHPisArP56unR0al1dIFUV5Kh24YmWEwpkh&#10;/MRCv4yy55Uoq0WCF0FV+QRXFOKVFkV8bRavguwwcjWnXwrzqCYBI7dX3FNZSb+QCGNrxC/Mfk5k&#10;mQcpRfbEpltjJGr+bx5+wh+ZPeJH5k/50uUpP3f+gu9svuKrR7/kF0LMT13v8aNHX/MX9+/y00dC&#10;6hdP+Mz6CffN7/DA8msh6VOMPZ5hZHsPZ/9XfP3qJ3xn/Qusg4343PVrvvJ9SGpbKsV9OVj6PueO&#10;7Tfom1J46v5CCsLnRFo6UiaEWonOZ1IEYSkyl7mwdPoDtZT6upMQ4oAmyk76jQ2JMfbEyfZHC6Fj&#10;A4WcTRKTmtuYa29mZWqItDQRzVAv9qbaGSzLouczMzb+xJLpX7qx8OdOtP3zOzSZunA1Ncq0MjaS&#10;OkRPRmYpYaE6igoqyM8uMjxvuTAlj7yknL9Bjvjz33ydl5htaDMycslJFJugiqdeFCxLFUtxXBa5&#10;wfFUhKVQ6K8jN1BHoZAjxz+GQpWeoiD5nxC+WMia4xdNkTqOMlH0MuUih4BYSiQzpIfL8oSEjU4+&#10;dHuoGRPrPeekZkgKSn5ANIVCxhJdBpHaOLzDI7HSqHCPE0cQlYpOiOXl6kV6dBKJ0oEzxX6mSoFK&#10;F8eQGqY3POInRBRNHRCCs7s7Hm6uUuFDSZP/pSdnkZCaRaLkuF8jKTmDZJmXlK4gh+QMUc+sUjJy&#10;KsnMEOeSUSb2qloqeSReETk4C1nVkcl4iu33ljgSlqBHlxFHakUJzVOTZOXkoXK2J8DfgqAodyoj&#10;oxmPK2ZuaJrMymKsXF1pbBugrbKJuvRC3MUSP73zimffmPNCKvKruzaippYfcNeSVw+ssXjqgJmQ&#10;WSHxq6d2PL1vJp9zI0xycqk+mTj/IGLMY9E/l4L6RI/9Ay9M7VxILqumvGOIkvZ+glNlv0tn6lla&#10;Y33vTHLvW45OX3N+9pbD/StWti7pWdknrXeY1p0j+ndOmd48YXz7hN7DY55HqLFI8ie4OJEx+X+z&#10;EL1ielpysA/GOi/5XAstG/PY6oOwknzrnhmCbWo4UY2VBGek4K4NxNjbjPu+L9HrwsgUlfvS8QV3&#10;3Syw0fryM6tv+XPzuzxXv0KX54g62Uyysimfhdjxnbc9j1484+Wrx3xr/R0/s/2aH7z6hE8cHvJL&#10;sy/52uxzvnn5LT+8/6WQ9yVf2T8xZNyX9ve5Z/dQiP4NT+0f4B5hyX3VtzgmWJNequVr92+5pzEm&#10;tFiDcZQjn97/mCdmd/jaVpT4wY9ISvDE1uIT6mVbxkriKfS1JsPbAp2vGRq3FwS5PCNIiB7qbUyk&#10;jzFRKnMSol0pyQhjvLWYVVHfsd4uGkrzKM2MZ6q3QYQ0SETHkqORbuZf+rL2p1asfezF7A9d2fmp&#10;J13/xwPa5Djv9rXzUVh4Itm5lejEJleW11NeVElFUQUVeeWU5pRSkl0i1rqYooxC8lPzDMj7DZSI&#10;5S4T5U0x9qLUNpRMh2DKghLJsAsi2zboQ+sdRbnY7iKbEPJN/Ml95UeZTShFFmqqxSoXmqvJNw2k&#10;wCyQIlMVVWJpdZK/qy196LHyZtI5mBGxhUui2tWqGCqjMslyjyTRJZgosc+x6YnoClMJSo7GzNEF&#10;G1MHgm3cSfEMI1EyebbY7VSfcHT2AcRI5ld5KPnbGVtrJ8m4VqKYroR7BhDrH052shSlTCFodr6Q&#10;9AMycgrIyi2SNl/aQrLzSgxDjuTkVZMp+y4vv5LYlEo+t9Lgk1xMQGICoUIGJ6nKrp4SUTKyqJRc&#10;WBSZSnlZPeMTs5THxFOnCRMX405qgBs1ku1bm7tIln0fLQWoZ2CRptJWNI4qbB/a8uyOJY++NMHo&#10;rjUvv7Pi4efGPPzMSEhtgulDa4ENr+5ZYv7IFnMhstkjGxyf2eFn7EiCp4q0kHDM7BwxdZD3eJpi&#10;GeHMA60bIfVVuKVlEZhfTG7vEHVTkrt3T9hVro0+e8PFwQ3b05tcrAmhj98xe3xDRFUD9csbjB9e&#10;MbNzxvjmMVOXt6jK8jDT++CYGkqjKHLV1AzFQ0Po60p44muDU2IUFbPDOEvmdUoKxijMXvLwS2wT&#10;1Xgl63CLjeCegwmPgmwI9naR/uGGsaURnzm+5GmkJz81u8sPLZ5y1+OlHG8fiU5P+djpAfcsXpL4&#10;3IXqn1iT8qdCwm8f8eVLUdun3/CV7WP++tlfklCtJjbBnscmP8NSMu5XVp/z0P0+7q4vufvySz5x&#10;eYJVlBtOEfZ8a3cHSycTfMxeYP3dJ9g9+gKNizmPXn2Orc1DutslJjjcp0znR0dVIp4uD5jqKqRO&#10;SNmUF0FDYTS1JXE0ViTRWJ1MvaCqPI7yYh35RTHklsVRXJlKUXEKLeJAOqsLGZHc21lfQEG6lsH2&#10;UrJSgslPjmQ/v47BvzDj7Bf+rP3Sh62febL1U2cK/sXP6XzhzEfhEcmiCBVSSbKprmyksqSayuIq&#10;Kov+NioKhdi/QrkodVl+uQGVueVUJRdQrkmlJiKD4sg0alJEwSXDVEZnkR+RSq6odUFWEaUxmZRF&#10;ZVARI4othK7S5VCizaBaV0h5VA7l0bkUhKZSmVBETXg69S/dmZMsO2TqwbCJN7WhevIzC+nuGac4&#10;rYxEse7BoSH0S2ZYPlohr64IM3tbUbZg0mISyNOlkCcqnBGVQIwQPTxI+S1WxUsHBx7b20n+sZcc&#10;7EqkRkO6XokISWSn5n4gsEJa6dRZBcVk5heRUySKW1xEXEYGurQMMorKyCurJaeshoLKerQ59Xzu&#10;KXk6rxJTtTeuep2QxQuVJp6ynHIa/HQ0fePJVGoTc4PzTLX2k6gMwxLsRFVSCEnenuizsiho6KO1&#10;dZbRiR30Ej8cHtjw+OfPePC5KaaPHbEW63z/s5d890tlnjFPv3olimyOqVhrcyGyMm392BZHqdB2&#10;8trtqdhPSxdinbwwd3LBNMCGu57fSuRw5uf2r0hub2H49IT+kxNGz64Y271gQ1T36FwZDVLUd+uM&#10;pZ5plrtn2Nm+YPnstdjJTkpGJ1i8esPs7pmQ+JyF89ckNNdim6LmiUaKRlsDtbNzlI+MMra3RY2o&#10;ySPJto2rs6T31mEbF4BxuCOfudzBKSUAx/go7orzeOzlxEN/K1IdXVl4EUC4rSNfWj3lidqJT80e&#10;8OcvH2AR6UVgmjtfOn/Nv7H5kj/59mNSP3vF5P/6jOl/+oS6f/WI+P9wF81fPcXhl99gZ/wJdXX+&#10;lORb0NLkj7vvFzgGPMAv3olnkmktVJZ8bPYdFsYv8PrqLmmyf7t+YU/ln9yh4S+/pfuTl/R+bU6l&#10;mSXdKdFU5kXi4/eCkrIITK2/wMvXGHubbw1wdnuMucNdTOzvYmxzB1v3p4Tp3NGlBkpfiSevNo2g&#10;xAAS8vXUtVYw0VTFRls9S611rPW0sDfWK0UghYm+JlIkVjTl59NjpmLrYw92vgxgQbLwkljqxT+z&#10;oFuU+KMYXSaZWeVkpBdRV9NCdXkt1dIxq8vqqCqtoUIIrUAh9n+ZlvnFMi1ELy6upERQXVRtQIV8&#10;pqi4gnJpq+Q9VfL+wpJKskrKKJD5RaIw+QVl6ONTDNY0JTWfGMmWiUl5pKUXi/3NQi82ONddS6eZ&#10;H5P2KnrtfelxCyFFCBybV0bn4hbhcZn4hkXyysmOhII0ytqrCE2MxDMslKjUDOKVp/tlZBMbl0So&#10;TnJfnE4OlB9f21lKR3Hgjp0VtipR3dQkUrPSxTankpiSgT4xjUghsz4tk/zyKiFpJUVVtSSJ7fWN&#10;02Ib7ItloA/2IUE4yHdlVVRQUtdMcG4TXwRKrBhbwNjfmXsuDry0c8PdK1SiQzzV37gxcUfNm6YN&#10;pmrHWeyaoVBUOsDXnrK4YJyMH+Kh11A/PMdQ/wYNzUO4mkue/UKU4YEV5k/EGkvmfSwq/M3PHvOd&#10;kPrhZ8Y8/8oU42/MMLtnjd1TJ55/+Qr7Rw64P3bCTuy121NL1M8tibN2x8HYFispXndePeS5nRFu&#10;3k7kxsexI2q5tLvDxs0tG+fK0yE/PC53enyRq/0bRluGme6YZHJylfmDc2qmZwnJL2Tx7JrZvVPm&#10;9i/ZvIaq0SE88qIwiXUnrr6CgYN9Js8v6V5boaSvgxdqH9RFmRSNd5DcXcZLjQPfuN3FJUWFrq2Z&#10;z11ceBbkKu1jUs3sWLrriaeZOXe9JSIEunLX6iE/NHnIK60zZmEv+cTjW/5P+6/4qdt9HMwfk/CD&#10;Lyn/X76m9l8+oO5PXpLz1+aE/fIpqudf0F7sRlOVDeMDalJ09+lqjyQ6wRFLz0eYSG62+OZbcn5q&#10;SsO/fc7Sf7Rh4U9MGb1rwaFrsNhXS1b//XN2rNQUeLnx8PkvMfV6ws+tP5a+dAfXMCu+ffFTNHGe&#10;xOeHYST/+8zyM/zTfIku1qLJUpFSoSMiJxgXjR2BsV7EJYbS21DOfHMdk1VldBXmUpWWSkZkJLpQ&#10;tfQLZ3xUHriIO0t19WP4O08Wf+TE+s/c2RUlPvlcxfHP/fgoIUlsomTgPEUl6toMj5Wtq5bqWd1I&#10;VUWd2GohsrRVCrFlulqmDRDVUVClkF0hqqLMQuhSyVSF0ukLK6opEeKWKSSXtkBQUijEFotemFOM&#10;o9jXkMAwAlzVBLqGoHIPI00UOUEUPESsb6yxG62mvvTa+dMZqCHP2ZsEyc/ugdG0T6wTKTbzsYkV&#10;Jh7umPsIpHI7BwfgEBRCTFYeSVk5xMZL3tPFE6TXY6MOlApuynei0M/dXfAKCTM8bD0pI50oseDB&#10;klM9teG4qWVdwqNJySsgt7zSgLK6RgIjInnqZceLAGfuu1oLROViNGRVllPe0CodukU6UhKm4goe&#10;O5rxzNMZKw8/XC29yTMPYVC5akdbhfRqumKrqQ8v5GB8Q5xBkFh3N+xsnmMd5Uvd6BRjY5u0do3g&#10;KvsowMoZXys3TB9ZYSc28ZkQ9MnnRtwXBX78hTEW922wvm8tiuuE/WN7Xn5pjPNDRzwENpKb3R+Z&#10;E/jADN0rsdOW1pgYm2Fi64CtkzkRanPWxPZWq0Ikg+UzND3K3PoGZ6Kmt1cwPbHEzvoRu4ITIemR&#10;MqyMWOu561spWPk0Tc2xcnbLkuTjDfnf/PExfkVxmMf5oK+QfiX7LlocTXVnL9XDA9z3ccY7LwlV&#10;SSqRtZk8DjTnucqYl2p7LKIj+dzVmV84PuG7gOeEvnpFnWzDN2YP+U/Oj7CQomgsefjHr77jp9Z3&#10;+MTxF/zE82s+lSz6jc99/tT553z67Oe4ffuEoAem4j6e8uyLRxI77uLv9JSmMg9qq+zoqnVisN6T&#10;1ip/PFy+IcjTiFCTl6T91RPa/qfH9P/XD2j+dw8ZjY2ivTmNiiAXRr+04exn3rQ8kP379Sc4hknh&#10;Mf2M+24P+MzhS376/IcYuzzksaWsy/Of8vHzH/FI9ZKE1hTMgs35zuE7HMKFuEmeOIda4SuZPSs+&#10;lGgna7xtTDE3e46towiKm0QcZ0deOEgkspaI9PQ+X5k+wtTUmMQ7ZqzfCeDgGxU7n/mx92kgw//O&#10;hI+Up8Ln5JQJyapoam6hsamOipoKSqsrqW1qor6hUexHvRC6hobqKhprqykuyiMjK1X8vBycqgra&#10;5bPtQuAaIa5ycX5tqSixTFfIdJn8r0RQLEpcLPOV6VJR7EpDzi6lWux4dWENZdlixYtrKBeiN4vK&#10;1jiHUW3hT7lNABXqaMpErfPFxhZUNNI5tEBidgVPLBzwjowzwCVIQ0BkLKFxCcRL3tTGSw7Vx+Ef&#10;FYult4ovjO340twJEzdvAsPDiUlIIiQ6Ef/oGPyitFgH+PPS3xcrn0D0CZlii+vIr6iRQlQjeaVG&#10;rHQR4ZnpqJLi8YmOIK4gi+Imsc+NDdK2EFXcwC9co3mmjsPEyRXHCC3PnZxJf+TG0MswRmMK2ArL&#10;5TSsmJZXwVS76zia2GamfUSqrbd0UGtcwz1JLCxkYHGX9uFZEnTJBLt44WnsgMcLJ8JNXIi0dMfv&#10;pWTcL59i+u1LAizcCbXyJMLOD9NfPsDu6+e4fGeJ7R3pGF/cwf9LI7RfWpLh6o+TjROff/UASwd3&#10;3L090IS4kxsahsrJFgvf59LJrIiOUDPY1MngwDgD/co9yVtcXb3lQnne1fFb9hQIuZsmZwjKz2H6&#10;+IyNw0sOD685EktdPT2GZUEs/lmR5CjXf1v4MvQiiNGEUlETV6wSQvAqy8I1KYjH7t9irJUCow/E&#10;yckGMw87HokjMVXZSNZ8ga2RDV99K1ZUoLlnxcv7z/nk0T2+djbizy1/yV/Y/5Sfu3/BX9vLtM2n&#10;/KXJV3xh8ZyvjB7zk28+5yd37vGjz4Vwbo8or3YXYTGiu9CWwYZQAqJe8fLVJ0SZvqLsOxcm/iKA&#10;vv/JmOw/+oLJogix/CH4JlrQFRfHhXs+c58F4PXNY9yk8MXnRvDM4QE+UV689HyOd6g9FVWZElGe&#10;iat5SWyyDz4pvqgkGsQX6XGN9MBKbUdAqJsUzldYOBhhamuEma0JJg7mWLjbcdfsKT+89ylfWj7l&#10;c9PH3Dd9yZ3nj/jFt1/xyZ2veHD/PkkWHky8CObwr9yY/Z8fM/EfzfkoMSGX7OwSKqTD1jc0kJOX&#10;iTY2HHV4GLqkBHRiserq6mior6ehoZas7Ayi9dF4q33xUHljrXIXjx9Fc63k59oGGpraaa1pE7vS&#10;SnNVG82VbbSWt9Ja1kpThcyT14ZW0FLRQll9G4VNbZRU1FIu6l1SVU1jUTmFYp3LXcOoDIylTjJp&#10;TnYOeeVSaGqaqOsYJUEIHByXirVvEEHx6XhqovANjyQyMZmIxATcgv0w93DjpZM7d0zs+FRs5DMn&#10;R5yD/ITYUfhohbSBIRh7+WPs7MEr6dSvnN3lwOpEdaspENtcKCiuqaNIoKhwSVsP6dVNJIsTKVHG&#10;J2ruIU+2t6ytjYjCau6q08gaWMQvNgFjUVZTNw+aTYJZeBzKUVoj67axzNzzo+ueNzMhBUzntrBQ&#10;1k13RZXsTwcC/OzwdXMxjNSfVlhGtDiBADsX3F/YEmTlTYxY6lhLN2LsfPB9aY+r5NsIO1/KIlIo&#10;CkskzNwNvXMgiU4hhLxyw+3RC2KNvNA986O3rN4wnKm3OpTPHzzmlb3YctuXGD98jJn5K4kU32Dk&#10;9xQfHxvUst79fSMfHj73G8/Aujx7w9rcFrNDM6zMLlJQVEx8dRmFA90cvX/Pwe0bNt++Ibq2mJAo&#10;NQnB/iSZWzP4AxNG/9SStIfm3Hv6EMfcBGIbc7lv9Tm2ARZ4B7pjYm2Eo8YbO3930pLjKUrKIsMv&#10;k3KfNNpdE2k2j0fr6ou9swVfGn/GT4x/iGWUER87f8Wfmn3Gx3YPRZ3v8+cP7/CF2Qt+JJ3+z7/4&#10;hh/e+VKc0CNi0oxJzn9CU6E9uVlOfGvzMaaWdwm7/4LCH1nR8q/MyPpnn9MuBay5P4YQ/WNS3EyY&#10;twxl4XN/8n5qw+effcGnRt/yI5NP+djxHj93esyPXe7zWLbhO4fn/MTqW574iJqqTPn/sfUXUJLc&#10;V9o+2LPfzHhsi1lGybZsGUa2ZDE0c3cxYxYzM1MWMzMzMzMzQ1dVVzO3WgzmmWdv9Yz3++/ZPafu&#10;icjISIr4vfd9n6zICPtoe+JKokXk4fIYLQKywkktTUbdVAWFhyXWgeLM7lacMdNB3dZE3o8NauK2&#10;aq7mImIrdBykEdlZ4BYWiK3sK6cgHzzc3EkzcmFW1Zf131mx/TMFB/bjc22DxOfRSbKl24RHh6EU&#10;cfoES7f08SIqJobu7u6Hv3hpF7f1Dw0mKDoCv8gwnPy9REDBFJeXMzI6RVxDHebZGZjk56ArO8Go&#10;KA8TiUbm0gzsMtOxzk5HkZmKSW4WRsV56Imb6RbkYSG5v7Clhe6+ftp6++iTaF7kH0dVZDoD1a00&#10;NrRQVFdDhbhT39is8GgX8VkV5FQ3oczKxz8xVbgiX9w3n2gRZmRGIg5hntgEyI5ydEfVwh4zL1+i&#10;86MJTguRCBSJVWgIJoHhWAQpsfYNwcs1hHxlJkPSUGokZTTLZ26W99IyMESLROTWoXHa5P3VCsvX&#10;SLJoGZqgdWSaZtlu3VPTpDX2oBtZTFrXDF4paZz398TexYs1/0Ie2OVy3beIjx3yuGmdybJxNPeS&#10;27hdMcxCYQtddVWk5IXQ1JTG3GQbO5fWpJG1kxQVTZxPEPEewaQHxJDrGUqqvQ8FftLZhc1i7Pxl&#10;kCUyXtTAREkTA/k1VMdmki6dOt7ai6KQOAqcU6nxKyc1OAFjM0NiMpLxi48iOi8Zj3BXPHw8MLGx&#10;wshLolqELcERbowM9PD3v/H/Ee4/Tx37p8++5R93P+XexAwPZhe5PTkvY6daGlYK4zPTXN6+xM3d&#10;62w2jdCs50aeREKPAGsWTAP42weB7Kj5keUdgmaIDMjsCKw9FaTuf6fg5IBHTBApbeUPr0iwFJzB&#10;fa0YZg8FsHTMnd73jMn7wJj6lAhpHq309qZKAgugcTCZY7aqvG9jxEFrQ47bmXLa3gIbZRDHjA04&#10;L7hwytwUx1BzMqudyK6zpK3Zj+B4U45ZHcbSTJtsDXsGj3vS9boJrWZO9PdlEpxtQalshyvusVw5&#10;HUznQSd8zig4aajPMUs9Trnqc9xb3D3QmvPRzuhEunFenPV4kA2nPQ0kWZih462HjrMWRu5GmPha&#10;oOKky1GL8yhCHNDxsuCUjR4abhZoSeNSc7bktJ3EcXcbTII9MA3ywC0hAq+kSFwjg7GVsWTobMsZ&#10;KyMUFubE6NiwqBvCJx/6cqCjY1QidBvjk3NU1daSlplMUkYS8WkpFJaViKMOMS4OMzYmDjoyRl1j&#10;ExV1tWSKOxfUVInYeljsGmV8dB4LEeQjIa48GRfMj5VhvBzgj3peLlZFRTgXF2NTUoihsOZ7sdG8&#10;FBLAj2SdF6LC+Y2/N5mtjYyODNMnTtfbP0p/UzcDrX2MS5yrrGukqLaO8oZG+ifm8QyOJ0UGa0iS&#10;DNbKGjyjYghJSSY8OZHwxDj84kSYoT7ouXlw1swGY3cX4opTiCmNwS7KE0VYAObhSvS8gzDx9sAn&#10;MoSa+Cy63BOYbRmiTjCiQwZxh8TjNvnM+87bMbNI9/gkfRMTDE5OMjQ1wcDYMN2TU3TPzJHbMYwi&#10;qZqwym78JJbrBfvj7+LPckAhf47v4rJ3ARu60dzxquBv2UP8tXaKnaxG5uu6iEoJI7M9luVrbdz4&#10;dJL1KyMsLg5TKI0vKyyWjOBo4r3EfT1DqApJoDIkiWK/eKLNvagKSGYsq4bJwiamKzvolMaW7iXP&#10;FxDKQHEj9R6VNDrU0BRZhp+3A5WNJYSlxeAcJvyVHkJaURr61sa4BLrgHeJBiGy32alJ/iYC3j9x&#10;3T8F/JXM//WLv/Dpyjr3Ojr58/g0f5rb4B87l1hqbqZUGc3FrhE+Hlvj66Rutn9iwqXELBJqlJTa&#10;OXJfJZQ/+RQzW9eGXqjwXq68B4mjoUFBFBeXEZmXjlW4D44yQBvOWDPye2PS3lXnQnwEN6ricNN/&#10;T7aFAbPtoezOpzAzFidjMxE1B31e19fhiK3i4Rdc2oEOnHU05ZSZuKO5Ha+fO4u5lwHxhbZk1tgx&#10;vZBPRoMSVVctvCwtaVHxZuodJ7pPmNGfEUd2mjt5AfY0qUtqeMeZnl+ZEXPCCk11Xc4phElFaCbe&#10;FugJV2sF2WEs0dgwxBljpQ/qES64JvuRVpWIgfBxdnuOjLk4zIPtsIhyQTfUnrMephy31+eUvYmI&#10;1hQVZytMJUJbKQPwSI7GPz0R97gILAI80HG0RMtGgY5EaXN3J3Fpe0y9JXI7OBKlZk7HORcODAzM&#10;0NDQyeTUPDOzcyyvzjM8MURnf6982Dkmp6eYEAFPjk/IRpthfnpB4tUK3b2DjExOMzYh9/dKHB5f&#10;xrSoWMQbylNZybyYkMzPZKdaNLYSKvE4vL4V3/pGXFpaOZiewUsxsbyYksrj0ih+KY6e193BzMgI&#10;Y/1j9AxM0NU/8rA6ugfp6x2hqryOShHwfuS2dQshKrUY32hpNiVlBIt43SPCCYiNEgFHS0RxQtfb&#10;W3auF6o2TvinhhFTIjFZNrZeiLdsyHD0/cMxcAuQCOcjrFvAVHo2o7reLBZ30DE3Rc9IDz3j8h6m&#10;Z2iZlOg8OEnW6BbZoxsUDs1SOTIp6y3SNTtP39w8mc19+FYNUzF3EeuwCOzCI0jyiWIxopQvSsZY&#10;DSpkx62IT+I7+Lh4kG/6l7lU18tq+yD5pWl0rZazdauRq7dbWdioZXykgbz4aNIClCT7hRHt7kWY&#10;sS3NsVk0KDPIc40g3TaIam/h6egCBtMqGS1oYkJEPFDVxGBHC6s9sr8iJyn4IJEmy3RayjKpqc97&#10;KNpzRucFM7zxjXUlIjWI/IJMGqUZZsal8dndz//HdT/9hj8L//71r//Ngwdf8s2nf2W9vY/P+wb4&#10;XPb/RlMff5fGzcQ0s2VlzFTW8WB8jV3nPD5+0ZJ7nlG0juZR5OPCniKGi3GVxESGYy+xMqw4jYjk&#10;eGm6ybj6BaJrZYmGlTC8kz2Vx2xoeNUa86PnyIhWcHU1ndG5BCY6/ektM+bybAgTPd60twYSkBbO&#10;SUdHTkj8PGKvjaFE15MOOpw0MuVdVQMOa+th5qqHMtmEnokEJueKCC/yQ91ZjwiFI0MfuDPyUwO6&#10;9e0pSPAn296S5vcN6fiBHkM/UFB02AXN8wackPRyzEoXDVcDdD110fQ14KzE5zPC11rBNmiGi9uH&#10;W2MWYYNjuBVW8Q74Zvljr3TEOzMYm0QvjGM9OespjcXRCAN/V0GWIOF9JU4xEVgF+UmjEcMxkORg&#10;pI+avJ7CxR4PMQI3fx/cfL0k8ovbmxhhaGWGpTQfM219DgwvbNLQ3Mva7CrrE0ssTa4w0COMKkKa&#10;lYg0NzHLotSq1IoM5JWZBRHyNCMiqpmRGaZHJlgbmmJOHm9QnM0LMT78LDWK30lHfTlRyc9iQ/h1&#10;Qhi/iQ/ld1FBvJeVyG+l07wkEeGHEp9+Iq75x0hhpf5BpsThxobGGJDn7BG27BWRtMrr1DR2UV3f&#10;Sc7+lQ6F5dwCo0grriGhoJwwidBBGWkSoeMoqcmgs6eM5II0Ttu6cM7CWgQajjI/VmKVncQTJ4yC&#10;g6U7xqK/f9XAcG8625LplNg0lJnBgqo381FF9C9O0jU1Qu/0NEPLS2QOT/I7/wx+GtLIr0IHeSmo&#10;G404iXJTG7LuMlPL24QL82tlN1EzfxE/SScRafnU+mSwF17LSkwll1smuJfVzRexPdyP6uRSbjt7&#10;U/s/uysTB89m554su9Es8bmO1ZUmGgqyifX0JtrFj0TvcOLFfT11rUh0DKAsOJlS33iqxX2bg9Np&#10;D8uiOzqfodRKJvObWKrqYLiimommflYqJonR8GSyoJa9ti6ak9KYHGyjsiyN3pwyMiIi8RHcCJD9&#10;FJWZRF1rEz39fQxKw/7sq6+5evE6I41jfLb6GX/a+pjl1h6+2N7i8/kFFuU5/949zH83DPBl8RQz&#10;6Z0kpaZS6OTP57914eJRK9b6KsgrCqIrLJjxhGKiPCX1eEl0T5YkUdmEuraJRFMjfCJCcZcoH2au&#10;IPi8Pm6nLFBX18fKRoOlgVg2R4LFKCJYHg+SGO3P1IgLFRWWEpM18c9NQ93GmOPSAPQDHDllpckH&#10;Glq8f16HgwbCrGZnJTabM7tZKMkqGc9EJ2Hlc9iaW1P/c236XzOl2NiFonOWdL2qx9gjasz+yIK6&#10;I+6YnTRCx8ACS30LAnXNyThpQvX7xpQdtyTTxJ0CQYKAUF8RrjtqSgesk/dPDBBCRn44JbXpFNbl&#10;kNNQiLIohaiqbIILk0WwwahYm3DMUJPDupqcMNDjmK6OcLsOeraSGF0ccAjxxcbPE30bS9SMjFAz&#10;NMTUxhYrByespWHZermhK6x/YHR1l6a2ftbnN1iWSDSwuE3T/oES0ys0zy7TtLBE4/Iizav7NUfb&#10;ygLt8/P0zC4xNLNG3/wSw+LMo7NrWOdn49LZjFdNPck9owQ1dhAtQlRPzcCpuZXwzkFiekaI7Bgg&#10;VnZ8qLC3szCmSm4u5TJgxqdnGZPp8Ngkg1JD4zPCoSNkiFiLJSUkZpVQLmKOSMkhpaSKUnGDqPwy&#10;fBPiqeuto2OwmvufbFHWWsURc+EJGShR+QnYR3lhGemJrdIPRWAohj5h2AR6k1WppLYzlPLhFFqT&#10;k7gkMW/dMYmJUYnG4qzDc6uMicsmd8/wZlIPP8uY5OnwaQ5ETnAyoYcJWT65vM780lWCemcwyuik&#10;q3uLvOZ2cvJrmQgq47/Sx9gKKeOr8W2+rphiwyqVbZcsvuodZmWlmYrRGJJqnRhcK2L1ZgcL19sk&#10;AdWR6BEo4vVB6eRHjPB5nFs4geZu+BtLfLL0ojo4jdbIXDqUUhE5dITn0B2Zx2hyJbOZtdSFpVAZ&#10;kc5AVC7jErt3y0tYr8ziSn0NNye7WRKHr4/OYSS5n0CzCAyM7cXN4slpLZYxMMTw7DT3PvtE3Pgz&#10;dgd3+HbmS/57/T6DtfVcvbrGg5vrjJbl8eeOHv67ZJgH0TOsxonbZ5WTHh3L0lk/rr1iwAP/OPoG&#10;inCMtqQ8IonB/AYU5rakSZryDohERd2YU8ZmOAcHER0ciKejOabCpqrn1FHTNOCU6inKynxZGAui&#10;v8uPjcVIttcCJaF4kJ9ngWOUHcObg9R1lOAdH0d8eSl6Dha8dfQEpzWMOGZuwiHL88Lp7jJG02gv&#10;C8HXUcSufUbEYUHKh3o0qjqRe9qGjp+IeJ/Xo/sXCurfd8DpsAH66iY4nTcn4UNzmn+jYPI5Iy4+&#10;oWD5cSPuqSbxIKCcHEmaZgFOqAbbohfnRm5eIuMDgnt9jeQWZ2In49A1NBCr/X8PBfviGOSNiYsd&#10;OtbC1fqaHNQ4h6q5McauDpi4OaLnZMNhWX5IW50jOppoWUkDcXPDytkFU3sHVE2MOSeMryaf7cDU&#10;yg7tnUOsb+3RuLDAaeHfdwqyeF/E+JE423GJuGfSUzmTkYx6USbqhVkcl5x+MF3WS0/m1wUJvJoR&#10;iV5jFaflPqOWWsyFkX27+nFp7cS9t59T6elYNDU/vO3Z2YuzDHBXmXeRqUVnB6o56eJcM0xIY5ia&#10;lKm4/YhMh2Va3dJNREKmMG/FQyHXd48QnVWIT0wyMQVlxOWXiJMK8MdGkFqRR3FjuXQwe05YKgjI&#10;ScAxwe9hdzSL9ME80B+Fjz+Wfj6kliVLdwyjXARUOZ1Pf1I6F1XCmDJV0tbYQvXULLltPaSUVhJc&#10;1smp1BF+nTrJM5HDHIju4kx8OzNVUyyuXWFu8zbB3fOYZvXRObRHfkObDJQWNiOq+a/ILj7xreR+&#10;cidf540x55PE7cZqPt3uYHxBYmtLDGnpPpQ2J9G32ED3XA2FRUn4mzsT4x5EkLUwupmwop0PYdZe&#10;+Bs5EGLsTIlP/EMBd0blSeXQGp5JU0gq7cos+qOL6IkopMYjjloDDy4GpfFJWRWXKkqQ7ss3HTO0&#10;VeRiIywaE5SOm64fQYEJJOZKmpFU1D85yNbeNu3d7awvrfGXa3/iL6t/5l73NVrTa0RIHdy9d5GS&#10;vHgetPTwj4o57uSIAcTMsJE2RnloNjlWvuy9b8fXJ9yY9YsgNiaAID8/ZjuGaKlrwU4Eqy6OctzY&#10;gg+1DTFR2BLu5IGJkSbqVvoiMH1xJSMOq5zFyUWbwa4oejpcGO13YUtE3NXsR0NtAh3TFdT2RFNW&#10;FYqunTEa1uLicXEYG1pw6qQ2J0yNOSwCzmmKpr87hi4XG/I1FJhoaqMloklTs6TzDROmntbg6qPC&#10;2L+yJPm4NYrT+picM8T5tAnp75vR/oopM0+bs/SCJUsvmrLxkiV7P7Xl4pkg8kKUmPrYYxbuJkzs&#10;RlhiGJZ20lw8XYjLSMcjRAzDwwd9U3ldEaOBhRlaIkJ9czMRsSkmHjZY+bmgZWvMMb1zHNQ6xzF9&#10;Pc5IXNbad2AzI1SN9TmtrsohfQ0+tDTgQ0Md1HQNODA2v0Z3/zgbl65TsDjHL9Ki+X5ZOt8tSeO1&#10;imICF9cI6hknoW+appEN6vcZcHoLN2HRl6Xj/SA3haclMqu3SWetreRIagzH8pNRkQh4MjuVY8LD&#10;x3NSOZGbylERvmpRDqdzpDFIXDuemcLZtCSscjOFAReYWlpkRhh7SmpidoGOvmFyS2tJzisjJD6D&#10;grpWipu7yG9sR+EVQKBwa3hGDtb+AWi7u6Lj7oiGpREqxloYeVgL68RjI9xhEuouzOGJRUAAptLh&#10;YrL2nTeT8halNIgw6ttS6Zco3m8WSVNgGkmVZfjUVuNTU0VafzuBbb38Z3g1Pw3v5aXwPp5QNmAQ&#10;08xsofD/3A5Tm9cJHJhDp7iPosWLJLY0MFZQz43Yev7mV8ffA5u47JzPg4JhtmoquLnTyPJCLpXZ&#10;brTGRdMlDcnBxgxXTzsSBDOiPLzxUchAsBdGF8f1NXMhwNKNcBtvwizcCTVxIc1e+Hc/Qodl0BGZ&#10;/VC4LWHp1AUmkafwo9osjGKbAAqt3FmQOD3W1sJscDfT57qofy+XeLtYbONDMImVSBbtSHx1BmXt&#10;DQRHxJCdXcDcwjQl5QWkJ6Xw6e4D/mv3H3S5dVLpXEFuYC61ebUUJOdxuXuC++3LbOeucDVliwdx&#10;q/RYpVPg7kuzkzezOk5snHFm0SqCIOG5ooICOju6sPXxwl4Q4UMDQ47qGGF/RIs2C3+yFDacP3+K&#10;9/QMOaSnQE1hhbahFllZIXRIWqqtdqSvM4KZqUp5f5mEpjtR2exGdZ0X5h4mEkcNOKOlQ2REPBpq&#10;JuJkuhy1VqW4K5nadBdaPjzPgKonBmd10LZREHbekKo/6DH+S2OGfmdB9BEFOuf1HpbTKROS31fQ&#10;+isTJl8wYuw5Y/p/qs9Vs2Suno9g+wUL7hwOoiY0jqAk+XyRgZh5WxKXnURWTTXhaSLe0AjsZaya&#10;27tiaWGHs7M7hgoLVHSFc42MMXKyw8jVlvMKA9QtTSQ9WKLvZC8uLOxtY805U0NOG2hKqaNiY8gR&#10;E02O62tjLQ3PV9OOA30ShXuF8S5cuknu1Ay/ykzmyeoCHivM4Nd52eg2tGBS04yZTI3r6rAUdzJp&#10;bOVYYz2PZMTyUxHfK4nxuLW0s7p5Q+LkBoNbEq/Wthhf32Z87QKTMp2Q6cjKJmOrWw9rfP3Cw/sG&#10;t3YZ3rrAxMoSM/NzzMwtMSXvaXphWdi3DWViOgGRSWSXN1Aq/BVfKEwlInaKlI2WlUt0SSnnnRw5&#10;6yHxIlwiZ2YYa1tj9I22EZoZgpXSBfNgT2xCQrEK8sIv1pvmrmzqW4TBmmJp64infaSAospCiuJy&#10;qcgqI620lOT2VqJa64hqKsS7vpp3Eyr4bWI5h2OLOCTuH1dcQYtEea8IibYB0SQ1DKPMGmKpWbi4&#10;uom16jauxVXyTUAVX7qX86eYHj5rnaWxIoapS4VUFfvR5hwugzyN0ugCjC3sxW3UcJR4GeMYhK+x&#10;N5EOoeLEnviZuxIiThxu602UnS/Rlt7EKjzJsA2ixFVJo3/SQw5uD8+mV95fT1g2zd7RJMqAyZQB&#10;ExMUSGR+DsP5MzQd6mbt/C75b5ZRZVxFaFA8Bn7CVAEeeCgDsfByoG2gg7qacvqkeV3Zu8inFx/w&#10;j5v/YL18ldaoJlryW6jIraG3eYSC8jKWZpa53n6JbeUsF93HmTgZwYib98NDB31dTOnTdeS6iD4+&#10;KRr/mBBCUuPwjYwgPzgBLTVtjDV0KTttyZppMJ/3DRIWG4ZrVLrsqzyConNFGCmSwuKpbMyhoSWL&#10;yZlm+sea0LbSxSPORrDKlRIRtom3PgcNdTmso42BjT0WjtIgRMCnHXWIK/Enx1OP1VPWsg2cOXhc&#10;VWKrHgY6GjhZ2+Bi78RxLS0+ECbV1zIh8H1DUl8zpP5lI4bEcXuf0GbgAwtuBWeyauTB/H8a8slr&#10;gdw8Hk6ojw+60e4iVk/sI1zJ7aqmQRKla2w0mlbWKJNTyS4okXESjoWlPVqGpuhYWom7WqOiMOeg&#10;mhZHtfU4oWvIGUMTidUmnDIyl4hshaGjLQZ20lTsjVB3MsRdEka2huwj+Qx9bzhxoF84c3xkjkuX&#10;75MyOsPLmen8uKyQUw0N4pbl2IlozlVX8VZFPlqdjRg1NaIjy7WEPU1EYD8tz+VRiVLuvT3sbN7k&#10;4uwmyysbLIlIl0Swy8ubrOzX0iZLyxssSCRbEm7cn1/c58eVbaYXN5hfXmN+cYWZ/SvkSRMYn56n&#10;QhzXR7qbs7+SyIx80isbSCuvYP7SLuV93QTnFYhwWrGKjsc4LJiM1nIu3ZPBdHOWm/c2iMoIxD7U&#10;EcewAGHe0IdfwacURzM2K+LrSZE4nkVOSwqhNfEoS7IpE35rTiqjRJwlr6aOhOpKctrrSR8Y4FRG&#10;Ca+KCI7JzjgprukUJ4waqI+LlyWOamZ0JNSyHtTBfdcaLkcV81XrJH9vWOO2soW9sP3ftjYR7uqB&#10;d4gxdTPx5BYE0eyQQLlnFtGpBZIQQlGVnRvkFkCEnTcuRs64SQVJfFbauRNs70OAqStxdn5kCBOn&#10;2PiTaOZHqiKcHKcESgOE74R3hxJKGMsopTc9i0Jvf2qFM4PEvXUcHTGM9CLSPl8wYY72X1bT8cNi&#10;st/PItIyi1hhab+YMPTdjVDmKMnMSyE2MZLLe5f426d/58utb/hq+AvutVxiuaiPVHnetKJcfGJD&#10;KCgtpyikiE6LHOZsirhik86mZyAZdaHYpCpwdzUiQrDFztsDZUEaimA3tIz0iVe443pIn0r3aL6u&#10;7mY7IY6rC1VU9GVwRFuXj85rclhVi4/O6fCRqoKjunribsl0jbeSWplAcFqACNiKtDJ78iqcZJCr&#10;84GWCsdN9fhQQwNrj2AOOyj4wPYEynALLialsmoQTMB7BnygqcMpE3FnzbO8ZyauFu6ESoALJmf1&#10;SfqjMPDLZnT/0JDOF9SpffEEawYhfBpdycgH+ky9pcnXdul8ejKONat4zD1tOBtii0I42CEpEIMg&#10;Vwz9vETAyodfRMVkpZBbVUxIZDQKaSy6It79pHDUQBqOjh6HtQ04oWcsLqvguEw/kmVvaajzka4I&#10;20yPs3aGGDuaEWnqQMkpW7p+acrScwp2n7biQM/IGIvTa+xe+xKfwTGeEgf+ZaVE59UlvHoGyBD3&#10;1JQoqd7VRMT4OKkSb+MGxkjoGqZSxPq7sgyezggnun+Q9d2brC1vsyzOurC+9bDm1zaZ+9+aXxPB&#10;rotApWbXVplZWWZOhDy/tC0C3mZBeHxO5hdXt+mTVJCaXYlPWKrErfCHhzj6ixuXS1S/880tuueH&#10;CcjLo3RolJKuHgKS4wmID6W8uYSG3irh0HSs3Q1wC7LDPtANPVdHbPxdKWpMp3U4h+L2eBJr43Ap&#10;TCJI+D1PYmZ9hLhYSDYN8QWUFlRTPThK//Y14jpHOZGcy+miLrSSejibPYVNSi/VSck09jRQXNPE&#10;sAj/T6F1fBNUwwXLOLbOh3DTopii4x4EGtjh4eGMZrArVgHmpDaHEyz87exsT+L+aYjS8znh5oWO&#10;gwcBvkFYGusSGhJCoHBpkJ0XyeJmvpauBJl6kegQQIFPKCWeYeTZhZJiFkGkRSgx4sYF9hHUuKXR&#10;GFhAuXcKGaZhjIbXEWoYyFkjiWP+DvhGxZOqE0//iRLmtCTy/zaOyaghEWs6wSlhJGfEiXNZEJeX&#10;wOUb1/jizlfcXr3L5xtf0RvQyKhZNguKRMYCUogL9KE8Oprp/FrifJTkJWdztb2Pf5R3cSu1iJZC&#10;aXKNzjgUO3LEWhPfuFQiCvMw83XEQAan9UFVuu2SuZnXzfXWKnoKHRluVHDlUjZ6jqdwDrcmtiyU&#10;U2ZqvKNmwVFzO9IrimQbWmAYqIuriNLeV5fcOj/SC5zw8bdE1/i8YJIu5w000DWz5w0bdc45H2Mi&#10;IYI53Qjc35Q4elqdo8ZGnDQ24bTw90Hhy3cs5f3Y2xB70JjSl/RpflaXjsdP0fLqaXaClVwMjqD3&#10;x6psHfaEnCHuxzZyX6J0nV8oBo4yzpQ+WIV6o/D3kqYSjYtS9nFaIimV+TgpvThjocFphT5nzAxR&#10;sVJwRiGCFcY9LhH5rIUp6mYKzhsZcVrel4azLWpOFmjbmctzW2FuZUasvi0zv3Rg8hkF4y9aMPFT&#10;a8Z/bsuBuskJEdMO2zc/x6e1gzeES09Wl2HZ2YJKTQlHy3I4VJCBWnUxiqZy9OW2SXEWVsXZuFcX&#10;cbwkmXeSg+Uz9bF+6RILW+KwUhura2yKYDdWVln/Z0lT+GetrSyyujTP4so6C6u7UjssrslUHHlx&#10;bZve0WnC47Jw8onERxmHa2gYvompBKfKRinPJlQ4Qynxee7ymkTzXpTZ0Vj6i1D3v8XzdMDAy5yw&#10;9CDWrkxT2JCNsYvwTHEYGRVBlHWn4J3ujUdOHIE1+cR2iNOWFVEdlUpzfBYdsfl0K4sYm1pg6PIN&#10;QprHcGucpX32NjW9lwnovYZ33BDTwWWMzc+z9NmXTFb303vCi43f2nPlDU+uv+XDyjtOjPsmMtTf&#10;RNlYNRbJsUTlpBKYr8Q2L/zhoZbb/bsUF7TwkZ0Jb5upcF7ep46tIW5+4eLK5Vj5lOBt7kO4wokg&#10;23ASvOIpDZeBExpLtVcIme5+JFg5k2PkTp1tIgUW2YSfjiFDO5diyzKK9XOIUosVF04m3SaaGO14&#10;Qv4zgsxfhNJ0OJZe4wxKPVOITIjCWRwkXBmCpb3Vw4Pp89Nz6C/roTu+k7+ufENvVhI9kcGMB0Uw&#10;HRjFdEQCRb4+NEfHMRCdQbpnME629jSl5AsT19BYJFE5zRLrRAUabjrSWAfpmJzEI8AXBw19Ov3T&#10;uJddQ4XaKbqC9dnuC2ZnKoyrO9nCtQHiXDZkNXqhLPbiTZXTJJY2kltawzmJvmekOZsEWeHkb0N8&#10;qgO5uVbCxhKzy33oG4kT7tTihKEaBh7mZPg5sOgaSshhU9Q+VOWUMPcxA2NOahqget6Mc9oWHNbV&#10;QF31NIGHVSjQMKbP14tlW9mfVn4sWnjT/p+nuSuC/Vv7In/pXeW2Wy5f+1cQameHtrC3rrc1Z53M&#10;CczNYP7mNTY+vod/dirnHMwxC/LAWvDOryIPywQlqiJKdWsztMxM0TQzwVQah4mlBea2NhhYW2Ds&#10;avdQuNbi1KkKN1qO2jH8c0MWHzdg5XEjll8wY/AnpjT+2owDncKbGxtXuLx9h6aJeXLHJmSwTdMy&#10;v07m1DRRw4OUzi7QMD5P04LE2rERmqZnaJeI27+4RrXcVz4+xez6Ja5e/ZjdizfYlrq4d5sdceSd&#10;3Vuy7BYXtq/L9JrcvsqOTHf3rnNh5worG/vivcCSOP2+cJekFjd3Jd4O4huegIWTD15h4vAZyRKB&#10;vbEMDsApOpTArFTiyiq4/fUV7n+zwfSuuKIyCKPQSDT9AlGEeFLWW83dP12lob8SZ4k4Ja3xJFUG&#10;kdWdjUN6BN7CbymNteTXl1JXLsyXUkBfRiGdEkWHI0vZ3NgUAV8hoGURi/1rE89/JSnkFlazNwjI&#10;72UvJIOVpm7ubDxgWlnDtG4Ut04p+exkPJ/oprNrreTSWBf9H48QNJBBflU7mz3rJAUlo6FvTV50&#10;KRu1U1SVCR82BZLVHEheYSy2tq6csk7jFccB3nDsR98wEWctT0wUKVjaZBLuV0RhdAWlymwCJIJ7&#10;GCSQpKUkRNUXf80AQo4Ek3g8VUQ1SuzpUMI/8CZNK5FyrXSK1UtJfDWO+t8rGTghHO4Ugb+jEwpn&#10;c6xcRLhuzhhZm5Mr8fhPX34LD/6bK927/E0++054ERP20fS6J9LsG0+VuE+vXyLFYXHCfx7U5mbS&#10;GJqMn7olgeJ+qdFh+Ec6Yx5oiL6XPoFRUaxcvEx+fjHlwr9bSTX8uauNK/XhVMedYnLITTAqmuHJ&#10;CNLzTUkrtiKu2JDYCnv8UgOp6xglMaFA4qQrKt72aPpYy4A3JjPTk5R4FQbavJkbDWNm2FcQwJqQ&#10;rBDZ1n4MOcpjzzly6v2zHFHR5ZCmPkfU9Th5RptT58w4qqGQyH0GHZPT1KaGsjBYyNx8Hks5Ccx5&#10;hDOs4cJn3gX8vWqCP09s8XlSM3/2qaA7MlsYVht1ZxP0pPnZpUThKq7rm5WBTWQYZ90kYXW3MHpl&#10;j6LBPlyq89GXlGgU5P3w8EgPX09cxHB09TQxMdDDyFCY3NwQ7f1jo30c8AwJpN8tiY1f2bHzmBHd&#10;79gydMSNnVPBrP3RmaXf2HCgXYS5s3GD61IXr4nobtzg0qWb7F28I/Mfc/HmJ+zuX+Jj8wbXRITX&#10;9+6xt/2A4eE9GlvWqW7boKZnh6r2TcqaVyltWKZYprmta2Q2LZPbtk5e+4awpixrW5FBukB6wxwZ&#10;jfPkd6wxtrjHyvquxOb/qaX96dYluqYX8RYBO3gHUd5QR01bLVbBQai4OKEvHTy2soL4ojLSi1Io&#10;b8olUphN29ODs+7+6IdEoufuhldMKAkFyZj72BGYGU1qrcTE4jj8yjPwkigWUt9IdkszDX1d1FfX&#10;URWTQXVaPoVphVRLhC6oLSa6ogzryhl+GDHFT+I2+E3UFD+M6sM9eZp1rwpGm3tYGVlhMryEC1lt&#10;bBW0sRtWzU33Yq4XVzKzLK+xJg2kLIbWzBZuZ86zET1MoXUmI+4VTIeXcmm9k6V7+SzvlbAwMI67&#10;cyNvua7zmNMdnrLc5HW1Co6cSuZX50t4+VQxrx7PxsC5A1u/Fl4+ncPvD5Vib9WKqlEiphoSpw9F&#10;kH02jUiDGDwPO5GvkkDi20pKzpRQdbaI3F96MHQynFodL7wNFdj7uaHrYYOutQIHiYAm3q74xkQx&#10;MDXF0P6hpHWtNOfX0OWazkJIB7OR0/QlzFGVNkp9whgLqRP0xeSR4ONKV1wKs0W1WNhbYmFqio+7&#10;O34SL62DhREdbCltamV9+woj1R34v3+eKnGfr1bq+Ox6ITuX4phbjaZjJIKoAlvZb8cJytAlMF1B&#10;RVcVweL4rja+2Dj64J4Qi5G7LWe1T5MnDj3U78lwuzuDrV5MtblRlm+Ld6gTIQfVaDvvgvX7uhw8&#10;qcXhszocO6PD8VMi3lO6HFMz5JiOFmZO+hQUBdLTEkN5viu5oRaUapuy4ZnD58pmLpsnck9ZxacJ&#10;jXweVMHd3C5MTCT62hg/PBRV3dkKZ0koKuLcZlFKQiuKMUmOxqEoB73wcNS9/LDKyySqs1nQLwNj&#10;2T7OTrYkxSuJUQYSEeyLj58L5q6CB44KTtkb8YGxFhFHFSy8ZMPK0wqa1NxocIugyiGYbpMA1s/7&#10;c6BieIrVS3fYENbrW5yjtreDvIZaSkZHqRkdo21sisWLV2VwXWXj4hWpu0yuf4amYxZGAS3YR/VL&#10;1xnDKLIL7eAWbJNGsIwfRkXuM5GphuxwFf8WtMK6UAlsxjCuH7PkQXSU3fynaQbl3SviytfEfS+K&#10;gC8+5ODFC5dpkQht7xOCtbBhbUs9uWXZ2EeEoObmikIZRVRFDYklFTjvHzIp3eucmTHHLU04am2L&#10;hqvs4IhYzFxd0bOTaCPxJKW1ndiGBnxKS3AtKkbZ1EJiSxs5/X2k9XcJD9eQnVtCdmk5UZWVRNdV&#10;EVWWSvfKCo5te/xr2Cgf5bRgmNPAhwmVRGT3MROcT397G0sNQ+z6F7EZVsxySjkPioe4E9PApwO9&#10;tLdn4hXuTrCgwEhyJ3/LvcDNwFH2ooa55d/Ktk8u9xd7mLtTR+N2Lx5JExy23OEZxaf8q+1f+Z7F&#10;LV5QG+SHJxp57HQPT6qO85TKOD/WG+dlwx7+XbON51U7+a1BK+/4jXNav5Ogw42EHc7G+XQ0bu96&#10;UfBhOrm/zSH150k0vZfA0IkAavQ8sFLYoGJpJm5vJo3REXULK87bmIlzWHPe0YYzNgrUHEww8bLE&#10;KtwG1SgjdG2dKAuaZDHzv+lP+i9GU//CpbjL/EP25zfJ5eRGBBFYEotDtBdubuIwli40t8l2biqm&#10;vqeNic1NVgRLFieWxIVj8D2pSqy5FrOdYeyuxLA9H01mrhkeWY5ElgfhnWpOcIYb+bUVGJtYYqyl&#10;QBmRTEFNLb7iZBqGEntjdent96C+3JruhiAmW4Kplsc76OuSd9iC+PeMeOeEBh+c1uHEMS3OndTj&#10;7Ck9TqkYcUpTG31jdTKiXalNcCY/SI9CR11qDwsD/9KIi6cTuKqRwvUz4Vx525XPLdO5VtSBi509&#10;hkaG2JsrMLM0RlN49ZSTFWd93HHKSMMlK40/OllzVJAksLlNHHiS7J4e7GKjMPdyx8HVEQ9x38jI&#10;QDLSY0kV91bGBuITI+7sboWGhR4fKTQJOWXG2K/smf+pPb2/NCT3jCVKSZjR0mBzAsM5UNU9yrq4&#10;bF5jF6GZBYTnFOEUnyrik9iWm0dmVy9Ll2+xsXOd1YcR+AGTi59yQiJeUMkW5Z13KOq+TlrnTUJz&#10;lsjvvE1i2zUCi9bI6L4r62zim7dMdMMVXAoXiG+/RGb3JeKbL/O+bTUVvbtcEIdf3rzG/NqeTC8x&#10;tbhBXnklQdHhRCZH4uzrQpRMi+qzicnPwCMlF+ekPDzShW2d3aQjC9wvtDCyUCiOGyPuJLE7KQOH&#10;iCi0nVzQcHBFWVZLcH0TXuLa3tn5hOaXklbbRmHfJIHtHYR2tFBUWkVxRjbphTLYBseZ2l5l6dp9&#10;HOv3eDxshNC+eWJ7LvBa8v4VEbtoE0focAtje/9aTRndfB7byjWrDP7sX8NmRBZtBRnMNLdwMX1I&#10;7t8TgU9xL6CfT8M6uBzdyoWwZpYS6hjuXMC2dJmfBqzzH4Y3eUT7K75n/BWPm33JU+Z3edpkjye1&#10;FvjRyTZ+ojXJ43qr/IfeCt/Vn+Vx4yV+ZjjGj8/V8wPFujj25/zQ9FN+rbXHidPjeL2RS8XvM2h/&#10;u4bUn0XTdjKdFudMrK0deNdKBrCLNXp+HqhI41M3MBEBm3LMSQdDfwvUXc0472yJho8NmmEWnAjV&#10;wdkvhaHUL5mOh4GUPzEZ9w2Xwtb5u7IJsjuZq2zHJS4MUxmInonhKNPj6ZjoF3MYonOintGlXiaW&#10;xhmbmqStpZNAF3/OfngQQ51jpCbb0S0YUVHuirs0C88UW5xTXYipSsYjQhzM1AZjJ2feUz2Ph7cP&#10;WYnJaBrpo6pQJzrdA/8wAwLDTUhKtqBaaU/URwYEnbGQaKqNlq0RH6nqcVrdiPNq+pzS0BHuFRFL&#10;83f2ciZNtkGethGZp/VI/UCXypd0GHxWn82nzNl+3JyLL1jz6bFQ7osL+9vYctpQBYWlPlbWOhjY&#10;asg400XdXu/h9xe2ni4kCN7ZV1RzcP/XePl5+Hv7EeliS2qsxHoxIn87R5ydXQhPSiI6JYXUnDTB&#10;lnTik0KJi/UhLGP/RzcK4szM6H3DnNVXXdj8mRtjL1lR9hsDUtStyYqJFgeu7+Hijc8ZXdyhe3KF&#10;9rFFClsHaRhbY37zDnvXvuDC9U9Zv37/4WU+rgorL6zfIiS+jNDwMqJDi4lMaRDx9qBM7UaZ1kGI&#10;xIvgrF5Z1kdghsxndst8P/6yTlhaHeHKHCKjigiPb2Jk9iprF26ytCnTnWusXLhCdnEZZQ2VdI22&#10;0TPeTEVLEd1j7WxfXyJVeNE8IAi3xCRM/F15x0KfpNIi/nFzg2+v9NC9UC8D0BZVFw/0ggI4aCEb&#10;VOlH04gkizZ5zcJElKW5ZHR24l9QTnhFI8rOLuKqa6UD59MuHNzfM8LUxmWmL2wwIyhhW7XNk6ET&#10;JAzfJ7zvY16OGSIsbpAVpxSmzrpx0SIdMsf5RgT5hV8NV2PryJCNax9sT3KyktLABFpCKlgM7GbX&#10;s47V0AZ6cuZJjF0T57vETwyv8i8qlzmg9gnfVf2ax7W+5XuGX/KY0ac8ZnCLJ02u85zJLj8QB37u&#10;7BAvGG+KcDd51GSDxxTb/MpqhZfVe3je8CL/Yf4n/o/5X/l3i7/K4x7wpsoS9kf6WPK/xULQDCHn&#10;A9HVtcAxUomHayjeIXGkddRhrrTFNdZKGqTgSWYgsckRMjDNcIgMxTjSl/Pedng5ZInrPmA1FiTp&#10;MitCnkn5kq3IVb6Ob+XblCZu5rYQ4+ONfUaoYEqyJC9HXJJDiC9MIrU0mOzKcJp6c6iVZFLZmCLb&#10;JwFHJ29Oqary0dEP0ddRIV5eLyLaHZ9oT3wSQmX9HupkP2VEZaK333jOnaOuXsZFZTVq5o6cNhce&#10;Fgc081Bg62sp48uabA8TQs4Z4GaoT3tbOtU5oaif0kJFHPy0nqQ1dU3OqmpgbWqFl5EFUcc0yfzt&#10;aSrO2BAvLhf/ph7NvzXh0h9cufWKI18fDGHHK41oI0u0DFQkOmsKf2uhZyPiddDCyM0YMxdTDIw0&#10;yJBYvDAzjnVYGBEDffRsbNGWkk9jaDAViZGkhwWidHYlwM+PYPn8QSnxhKbGkCI4mFOZTkpyIN6+&#10;Jpj666G0VTB+2IHtn9iy9gd3Vn5tz9xLCnokHVS9ZcqB7q4JLl95wJ7U7lXZObu3mNu4xL1bn/Pl&#10;7BWulQywktXA7ZFlPr/4CTeufyw8vMf15kG+rezlcuMg29tXuXD3S3ZF7JdufMb2bambX3Hhxr74&#10;/6e2bnwpTP0Vm/PrbLa3syu11dXHBXmthQvXWJbnWLqwR05ZJXESQVoHm0ktiqG0OZ3pzX5is0IZ&#10;nOnEK8oHY4kY4RlKuiYbiC5Lw9jNhYzEMKa6s8hO3z/k0JkC83CcjeyxdLMnUzr41VsT3Lw7JIiQ&#10;Q1JjAR5FuQ+vpxTeWEtIeRE58dlMBhcwEl/K6vIlxjevMLa5xtTFe1iUb/Fo2Cxncrc4Wn6JZxOm&#10;SBcWXlONYPotazY+8OJT01z+EtrKlzkDbJYNUZZSTXxoHEkxCfgFhODhEsR22iA30ydoTprCLHaH&#10;521FtDrfckAVvncOnjz3Xzyh/jWP6X7BI3pf8ojuvoDv84TJPYnUt/mR4QW+d3yIZ7UWecFkh0eN&#10;LvId08v8xOoCPzg3yDO6ezxq9oWI+1ueMvgvvmv6d54w+hsfnb1Lhvo28w5DlLgXkFhaTVxhFQl6&#10;sVTaNjFQOEtlTRlJ3UkkdMYTXKDEIiqAk9amnDAzERFHEJCUTm3JKkOFXzEt0XlZ+WcWfK6yrrzJ&#10;cug4n+X18239BHuVTZRmREviykAv2YPDQQq8C+OJK0jCJ8qSzIpAMsu8RMiupBdZEhrrQnCMMG9q&#10;MhZ2LtiaudNW3oGBujijux+jk6ss9K0zmNHDeGHfw1MLBflGMT+xgl9ENIcNTVAE76OVrQhGoqlw&#10;r7englhHM8x11CkpDKU9157+aHtcxcHfOnqO93T0OaYh4jslTi4srDyoQ9nvdVk55EH7MWeC39Mh&#10;4j0tSt43pvuYLYMqLoy7KHGz3z/Tx3EMRKxWvlboKFTRMFdHy27feaUstFHYm2BhrEqYjT4NNcXi&#10;pEn0dPZSLc1yISWTKxPDJEn0j3B1IijAS/ZFFgGZMfikhuOTsm9MPtI8g6jIiyGpPJokpS/jOj7c&#10;+p0rF951YectJy7+2kGE7MjUu94cGBVhXr7yKTsX77O+c5vF7f3/5e6xXtPPSmgRO/Yp3HFI47pL&#10;Buu5g+zN73FvboPblQ1cb6his76OS0srrF4WPt69yvbOJTb2JC4KNz+s/bP971yR577Mhe0rbA8P&#10;sVdVzNXqEnaba9lZ2xLmFb7eu/7wrBe++984pyYSLx8qJMELvyh70kqiiEwNIC4zgKgsiSJZvmxc&#10;HuH2nWmW5rsxEVY7b6ZBmJ+C4WB/Fs66c99QBpyNPC48guqOfGbmKmjrSyOpKo6w+mKcinMJa60n&#10;tKmExPIc+mMLGDdUsprXIQ3lJsNr+1ceWGNs9x6K0i3+NXiW74ZPcSBqjscT5kj27mPbJou7EZVc&#10;tstl5QMP9sxTZQAPkhsgkUgvkFLnFBIDMrB1CCUzsoyt5CEa/YewDdrhCatLHDD5ku/ofcJTGnd4&#10;4dxnvCDu+6jOFxKNP+dxna8eCvlRmX9034lNP+Npxcc8qb7KU2eEgQ23ecTgBv8vo7u8ZHWTH52b&#10;EjZe4WcO93nc8ib/R3GTfzPZ5oDlN3zX7K8c19oh+Tc5lGsW0Jk3RFG0IINmGbWvt9D/fj8VWhUE&#10;xBehlRqBSowf73k7cdrbhaC0dBbmtyX6FeEYHEtsTju1xZtMpV3mYsgWn2Re40J4J5ciZCykNxHr&#10;5YWH0g7neBdxdXu0938362aBV9z+WU/siEkPkfLGP8pEEpgJbt6GaOicwdzKhJjwSBpzKskJTsFM&#10;y5qTEmcHexdYrl9kNLCOHqd8esKqmMzupiW5BkNTByz8nPCRAa/hao6GvSnn9VRwVhjhoGOErbMN&#10;LTXRss3VGQm2ffhb48On1VBVN8XwhBYZ5k60u4RScdqOhdMhrP/ek5YfGtD0B0tGDrowdc6HVn0P&#10;/HSNUDU4i56XqTynOU46usSY2BCmZYq/ljFuGvq4GhljrtAXMevjFmRPrKcVJVlxVDSV4u7iwFpZ&#10;A9WSFjoyUylIjcbdzhRjCy2clG74Z4bhGOuJa5Kv4F0ooVlhJEtlViVQXJNJT3A8S0c92Hrdlt0/&#10;OLD7ljvDbzqz5lXBgem5Hfauf87W5Y9Zv3KfHYnLMeXNqMVlYpRVjGVuCU45Usl5GCVkYlNUxMbc&#10;Gg/KW9lrqWOzuYnri2usXb3OxqWb7Ipot/ausHXxOlu7/7c2pXYuXuHSyChXqiu4Wiuc2NbOhfUd&#10;cd7LrG7v0TU88vC0OXXtrRLLo2VDOJBWFMXc5iiVrcKlfcJy49kibDOGRvO5ut5NaUM0frEe2AvP&#10;DASEsmsVxD3jGPa882SjOqElXc4u0ZNGceeAtCD8y/IIlNe1ysvBuzSD9KFqmgdaGPNNZsswlrt9&#10;m/RuXWVw7Qr9q+sMbd/DRAT8b2HL/GvcFv8nYYOXImao9h3iSpC4dV0nn/Vu8GlgDduuuVRF5hIQ&#10;HUpqSiBpidES8SSuuoWyVjDOndx1KuPv83OT2xww/IZndL7mOc27PKZzn0c1v5To/Cepb3hc8wse&#10;0xAnFRHvO/H3DD7nuyZf8R3F1zxrcIVnTg7zrMoijxk+4F8MvuIV4d6XT8/wg/NzWFf8nR95bPAD&#10;93XUfGd5yXKXA7Z/lji9h5PE7zSVJtLPZpKrmk/96S7GDi8x86NROn7YhlLRhiI2RwZSMg1NI1y/&#10;8THffPJX+BoWe3dICqjExSmZwLACJlsW2Mjrpdkrmx77WBY1g7npXkV3SAauPgqMvYWXXYxxtDJE&#10;x0Sbj3RV+PCkpgjAD5/AUNS01dAxVMPDwRkXMxfs9K0xP6WHzzkzgvUcCfQM49gZLdJTixjP6WTZ&#10;v5q+szFUHA+kxSiRaodUzGQ9F29HgiP9OG9szsFTBhx8Sw0XbRfMdO0wtrSmOtaLDuHTFncHbAz1&#10;sD1jRMB7CrLfVbBhHcZX0gg2fXNp+KMD3U+YMPeEGQsyvfiiDfcOh7FqGkOEoQUaRmo4GxuRq2lN&#10;7wfWbH7kzeCrlvT9VkHHH00pO2pKnIk1usbq2EsKqKqVZqh3BusgaRwB9kTa29LjHkiEpRnpGRGk&#10;ZIbjG+9BTEk02Y3ZhOdH4pHsh2da4MPT7VrFOhOYJAaW5kd2ZiL9LjGs/MGR7d85svRbWzYNE9mI&#10;bebA+vYtLlz5mJ3dj9nd/pjVq5+iXV7BD+srebmqlNdFpH9oruL3LdV8KMJSKS5ifXmLjyvbuVNX&#10;z6WGNq6vXGDl2k1x4Vsi3mts7omI/1e4Fy7eeFgb+/Mi7L2hEW5UVnGjtl4idD+bGzsSny+zvHWZ&#10;5p5e+if7JcKPkx4fTrYwbFVFLgVt+1df8GB4sZiKrgQcQhTC236ES9dS5gaR7eNEvaEZ10MS+UJ2&#10;xlxo5cPzKJ+S7qjn54JljAvWEcJ46QkEyufxlbjonR4vfB5JansKY721jHmksBxUy+Wl23RvXKN/&#10;7SqjK2sM7t5Fs3yTf4lY55HoC/x75Dp/jJ3hdtVlvgks5kJkIcshZXybNcqnCc2s1VTTOVVE37Q0&#10;hwJ/YoQDc2vFNeqGSfFt4bzTDb6j/y3fMf6CH2hf52md2/yH/gO+pyexWV/4V0T7hKY4sMbnPKEl&#10;ItYWJ9b+RkT+LY/qfs3Tsu7TGns8cmaJ57Qu8rTeDV61+jOvHL3A0xKjD8VdwDfjCsmeTbSbF5Bq&#10;0cuvFVc5YP0trxvukGcg8V46d8l7jXS/1sCo6wjThkN0/aaDDtVpLnd9RkNZK5sLy7D9X3wpKPT1&#10;F39hq+lz2v3u0hK5wXrrloiqhhIzN8qcIpjySOaLiCLuljazWFJGR2IMxWmxxESG4e8jnBcdjktc&#10;ABaBrqhamWPtGcyp80akJxeRZh1LikEYfnoueOjaE6DqiIeqAw42vvj5J9DXMM5igXCkbQLNRmGk&#10;v25Jzqt29CnyudZxiezkEg4dPc37x7SwfdOTot+nUqdWgp96AGdUDAi0siLLzAp/fVMcj+kS97Yx&#10;xS9ri4NZcUteO8fAAbs3z5H+M20GnzNl+TEzNh4x5dLjFtz/nQ93ziiZMwol/ZSpPLchU+J8F193&#10;Z+knhkz8VI21/zRl400bFo+4MKzuS5eFkgq7EHzNzUnOS0DhbyVOmiZcG0K4mRGD9aX4+FrjFmCN&#10;sasOwSn+UoG4iQnFVacQLIJ2zpEoLeM6NDeM2KJYEnJiSFeG0iDbaPIDJ4b/04Yv4keZ/cCXAxeF&#10;8bb27rK78zGXdz9l/NoD9GrqsBybx7lNnG/nPmnTmySLK1kvXUC3sJTN1Q1u1TVwq76cy80i4PWL&#10;LIuAVy7dYuPiNdYfOvC1h3Vh/4ANqXVx5o3Ll9ga6udKTfnD36Vu9PWyI9F6ZfsG25fv0dDRRX51&#10;Hg1thQw1ltKWn4NHpBcnPTUIynWjuidWROeCItSOM44iTn974R5fos/qMWXnBd2jLMeXof++HuZn&#10;HIixDaA7M5+RwmJaMnMIS0nFsySTwMoMCpqLKWkroXZcBNhTQ59nCquV0yxv3qRH+LdXBDwmn3Pw&#10;0seolq7xL6FL4r4SSWO3+EXsJFPxEzywK+KaSSp3LHO57V7BRXeJ0K0lbG+LOEokDop4GwYasQry&#10;Qc/KkYM6yfzE4hr/avYXvmt0VUS5zeP6N8Rlr0vd5HHh3Uf1PuZR7U8eini/ntT4WupP/1PqImxt&#10;cWqdT3n0/C7PnV3gBYMLvGDzgB8cHePXljUciqoi2bGE0Q+8GXvFmNaz0RiaD/Efiit8x/xLfM6O&#10;UageR90rjdT8MI2OjEl6U1bpOzrI9Bu9rOgN0GVXI4h0gxndEa7Wb/PlJ9/QnrxGo/dNLtZ/y3LZ&#10;KMV2vuQbuJDvHMeSvOZKcCLtFYnUdqfTVpVCd4s0ybRgTlqqY+xhhFeKEzHFztiFStT0dcDU2QVn&#10;jyDSXFPIleZpr7DC3dMBF1tz3Kztmdr/EnVIuL1yngnvSnp0lJQr/KjXDqLsbQ/qNeLZLJ5mvnub&#10;INcIebw7qR9G0vZqOjdT9kjUj0X1fU0MZWw4njPG+SNdEn9nSsUrCsbecWNFP4asQ2bovncOa7kv&#10;93cmtL1oLCI2e/izwb0nzbj7U0e+OZ0giU4Q0iSBjbc8uHkwlCuHA9nWCeR+Win3K2t5UFHLJ7m1&#10;3PDL5EuXHL7xKqDXKZjqoiyCkgJRNTqDk58lHvaGpEb6UFqUiJNwekCsuyBhOMllyQRkhBBRGktE&#10;bRK28e6Yh9gRnhdJjLh1bmEyZTU51BVn0uIYzKh7JsuBsk0ePc+Byzt3RWB32br0gO0rnzN04z4n&#10;y0r4Q0Mjp9q6sZ9ZxKh/EK2BAU4ODKJZXcbSxjI366r5uLaYK20dXBP3XL1yW8R7W1z3hghYxLt7&#10;82FdkGX7tSnzu8LGW/3dXKktF+euYr23m23h3xVh787BSQqqqojPTSJP2GGyrozUrEhM4+zRjTET&#10;x5RIkWqNT5YLKr6GqATaSbmg6uRCuooraz459KUWo9Ayx1HVmpYTLtyMreHvLTN8XtDDfzctUyMY&#10;EJydSExLEZlSJb1V9Cy2MtVaRV90Lpcnd5jY2KbnwkX61q8KB28zuPcxennCl769PBs9xvPRU/w2&#10;ppPO1GH+XrDKN3G9rGqGMaUZzpJHPJ/OdjJan0Khlzd1VSU4+PugprDkjLE975jX8YL1Xf6P+Rd8&#10;T3FJXHeP72le5SmDmzwhTvqEjohY+waPad2R+lxqP0p/xaMa4sDq3/Co6mc8ov6l3P6CZzRu8dy5&#10;ZZ7Tv8ijdsLAej2YJDajiFGSq+3H+ivuXPmtHTMHvagwLCJIMcQz6ttYKFYpeSeAyj+UU/ZuETUG&#10;wsCG4wz8upmhN1uYDV9iOnaNlRMLlD2SzHrkOPxNIvTADXpS17k2dIf6pAJirR3pjs1mWmJ0qyKe&#10;KfNQ+pKiiMtxI7shTMTqg2m8oTCdNSlFTiTmmBMacpb4VFssvYywC/HloKYe70ts/khFF21XM0qG&#10;C6iZTJPElUjf5ARLUxfYrF1hxLaMtiPhpH/oTMFhXxrPxjLt3kiTcwnlvlU0SwJqUhbTbV7ClFMH&#10;Dzb+RktwPYHvWGIhzdz5kBE5ItD2lyxZfMOfhT/6UfRjY2JeNSTpNRMKf2NK48vmdD5vRt+zlsw+&#10;Z8m1Z825+YwZd35qxyfHIrl/Popbp4O5czyYq8cD+Mo9i9uRmSx6B7AbFsXtzCL+2jLIndg8Hnim&#10;csslGT9hZbdAB9IrU7DwNiUx0psAdwtx42DScpSY2msRVxBJYFoAwTkhBOWH457pR2xNCvGlySQV&#10;JZFdmk55ZR6FMs0qSaKqJI+V2QWyfCKoO2HNgWvCeNuX7rF55ZOHAh4UoR1MS+VHBVn8Ij+LV7JT&#10;eDUvlV/npfFGSgb2DfWsbK5zUQR+raGaLRH5JRHh5tX7wr9SuyJWceLtvTv/W3cf1r6Ir29cYVvW&#10;v1pdxV5NLbs9Q+yJ+y5LvK5qFkdoryGlJJmC5GhG5bXT8yMIzPEiPMcHKx897ENMSGyIwTHDHd0w&#10;aw7aaqMn4mjXCGLRLQeFphkqGmakqrtx+T1H/hZbyxdlPdyvHuXruiU2S8Thi0vI6m+mdKCNlvF+&#10;eqYHmOzvY75tiPX1PUa3thmRhjS6cYPJTXFhaS6Vqw9IXfqCitlblIzdwquxh96yOmkQFcwp81iL&#10;LufzwiE+7xzh7ngDZb5WpDt5Y+3qgqtwT5RbDMY6PrxiNsz3rT/j3ywf8LhiiyeMrvNvZy/ylOYV&#10;ntO9zmNqOzyufoGnJFo/LgJ+fD9Ca0qs1vyTuLGU+ld8X/XP/MeZb3hS5T7Pq2zyyrlFnjG6yJPn&#10;R3jHMJ9z1n6EqLoyejKEC+JUUz8zYeVtH66fzcPlXCe2nr0sV3aQ6VRNsU0Hca/FUSixM/8nEtN+&#10;F8dA6jIrzbdYiJhlNW2av+wKAMvfcP0FxuuWuTC6zkxrN5OVdQxnSIIxCmDkrB/fehTxZWIlY8lx&#10;VKeFEpfojmu0OE6eNXNDMfQ3+lKc4kh2mg8OXtYYCvu6Ci+fsfTgiLivf1IMVd3FNI9m0jRdTFhB&#10;OsrEbBrz+uiL7aXRroQW8yKKVBNJei+Qdt0yBvWb6LJuIPmYO/UuqYzaVEqc7+DW7BfM+neT+UsH&#10;wl4xIU8i7uArZvT+RkHz8xp0Pa7F2JOmTDxpycZTFuw8b8XuL1yZed6SqSfNmXtKweYPTLgn4v3L&#10;b325+aIlF16y5p5BHH8yyeRr1Xi+PBnE1zohfG2Xwn2LJG5IQrikGsSn5ml8a53FPZ9MsgP90XMy&#10;oKSvHNtgG5zcTAgKccJN3Dgs0QfPCEdiiqLIbs9DWRxNYG4o/iLk4DwlOfuXZG2toKiumDKJ3cWV&#10;+aSJsdX1NVMy0oVrYgRZOakcuHnxf/59dOHap1y9/AWb176kU0TVLezXvXOLvou3GLx4kyHh2O7d&#10;+0xev8+OROZLfVNcGJphe2KR65duc/H65zL9kmuXP2Xn2sdcvPwJF6Up7E93L4u7i8NfuvQJWxML&#10;7ImT7wyPPvwybPeyCF6i9dTaKHNbQ4wsdZIQ7UtOYiiJJSFkFgUwvdTMGbszGLka4hXvTEC2M/3r&#10;DSQWh2BnocWIwptsY2fOuNihqWtJ7kdW3DzmyYOQPD6uaOPrlin+LlHsftE45fm1lEp371/ZYn5x&#10;l/HlbabmLzA1tU7/wgb985uMz1xkcv4ak7PbdI1O0TE7R9f6Kg1DfaTnVeJTkkFRVBBXJTKtRRRw&#10;Ja6K++ltbDe3sDZYSKU0l0BXSQgu5nhYeNJmkU62QTav2u3xr5b7/HuVZw3meFb/Jt8/e4XHz13g&#10;RYnR3z+7IjXHM9qXeUrrq4f1pJaIVcS7X/v/Yvq+yt/5j9P/4Lsn7vKCOKqP2zqHjaf4gTSC596s&#10;5+UzERgYiohP2tD+Rw+W/9Of2VecuX44Hq9jDVg6dlGUFoeNtjlWhj7S9LxwMfDF/ZQHMYeCKX0v&#10;kbZzpaSaxnPt6k3+AVwau0NDYCerwztszW6y2D1AT1oumSYOlJ3XZdHJn5shhXyuFKyKqqXdI46C&#10;6HiUcR7ExlowP5DG8lQBzXUJ5OQEUt2cRWF5PjnZFZTX95GZWUtDWiNVEbmURESTERNGYGgYJkYO&#10;ONtFUFk4wO7ap+QlleBi5o6PkQ/j4T0MqlWjfM6eKlUllS4Z1BxPYeRMBZshM4wcLqT1jUSmfhfB&#10;2g9s2HrVhCvJBWz4JzP0Gx1uvubGty8Ldv3SF45Ec1slimZZp/El4dRfmTP5Ix1Wn9Th+uOm3HjM&#10;gpsvufCJQSoPdNL55FQidw+G8KVuPHct0/nGp5q/u1fxd6sC/qKexF8sMyk1dcLczZyzASaSErXx&#10;i/PEO0awIcwWnwQPbIItiSwMJ6wwksy2AtKbc8WswokqicUvLYTArBgSK7IIyxIGLkrHIyoAt/hQ&#10;qqaG8cvKQMfTGU2lKwdmxzcYn9pkbGqLuYkdpiZ3mZy7yMzMNtMzF5iZ32J2doP5mS25fYkJGdRz&#10;k2ssDi0xM7nO7MQSk1NLDM+sMzq+xsj4MoOTSwyNLTEwssDQuNwnNTC6JIgqTDk8z/jQKCPDI/SM&#10;jlMv3Ns/3if3VZJeEizM4ExUdijeKX64ZrpKZ7ahuj8Vlxx7ogqDcI0yISLfms7RZL78fIbupniW&#10;86Qrh/vwK2tN1C1cyD3lyWfB1XzSNcWD0i6+DavkQWg1Tf455GRUUNo9TJU4bnPdAEX1vVS1jtDW&#10;Mkp96xB17aM0tI7L/WPkNnWS01BLdkUOkfnRuElnDM5PI6a5kLzoMOY9ErnmnMrXLnnctBM+8Q6n&#10;qzmT/t5sYoVp7Pd/gaLvwriKsLBuMz+1vcO/mH/Odw12eUJjWmqbJ87t8eSRBV4S8T57cIwnDo/y&#10;rPoeT+mKgLVFwOLA+/z7lMafeULtzzxy7h98/9R/8egJidFnbhEdsIqz+wQ/OyZx+p0B1MKXcUrr&#10;wlzDgfJ3HZn8nR/Tb4XQ8K4Pr77RjJHFGnGOgfibOHPOwJgTFqaYW9thZWBFtnMaKUdCSH9HGqdB&#10;AoOdQ3z22dd8Nv8F12svsjlzmQHZbm1ZpTT4RlKsbsWYow8Xcou42jrMUkYre2k9LIRWMCPbeW1c&#10;8GQ6n7HRRAZ6ldSV20gDNKSiJYDIKHu8nGww0RWXdEqjxCKPxN+6kflHX/w/tENx1ogTf1TD4JwT&#10;1ZX9LF+9QU5fATFNcYTFBJFjG0u19v5RZWX0+RUTo+lN6vEIil8JpuZ5Dzofd2P0l2Fc/1kwn79o&#10;zxfvurBp6s7fW8e4ZR0tsdifLz8M48ahABYOuVP6R1OUb+o8PH3OnahGPo6s5JpNAjtnfNj8oz17&#10;bzhy811frr0bwIPTiXwsr/3APp8vbbL4s2Uaf3LK5mvvfL7wzeN2VAkBxiact9dBM9oeHX8znMIc&#10;MQpQoOmui0mwBS77l1ppSCG2OoGQ3BASa5NJrEt9WMHCvp6pEYTkp4ioE/FIDiG0NAG3EklKE4OY&#10;+fs+PIOlup8jB5bmL7P8z1q4worUktTq+g3WpFZWr7O+eYvVtZsSMe8+rBWZX1m/zuLKHjtbd7iw&#10;dpvVlevyGFm+tj+Vx27I+pu3WV659vD2/uMXJ6+wsXCT1Tl5LWkQFyWiVlS1EhETTZN0oYrmBDJr&#10;o7EIs8Q2zh19PxN0PdRJqfIlqdiWxCpXqiZTiKl0JybHhhvX2mWQBTM/nERWYQhnnE0xMLGnzjCC&#10;/+7d4y9XvuDbxHYeWKdR5BCAeWAgpUMi3P3zOLd3kNXSSm5vH0m1DdSJqIfFgSuGx8lqa6e4t4fk&#10;7jaZdpEjPB5WnIBHegShZWnElmfJAAynMiGFmbBU9vxyuBfWwKy4ULwwb2CCy8Oz8zvaWRNs7sqG&#10;dTVJur08YXOXfzcXvjW5LMx7gUdU5yX6LvHiwVF++UYLv/x9E8+/2cMzKrs8aiARWlci9L4La3zL&#10;k2p/4hGVP/O9s9/yyKmveeTYVzxy9Bve0drkiPo4rxwc52cn+3DOvc7xgFw0XZyJOKdP5YeBDBxP&#10;Z8ephl8c7uItvVWcjvuRbJqIl2ogOmauuDn4EKpvQ600uLmuGYK9AshPycbVxp4wz0CujO8J23/K&#10;dM8sjfnVVIenUmzsyoCpj6SQUm6lD3KtboaJrFaGQsoZt0pjyiKC1fxkhpt86WxSMFSvT1eRKsVV&#10;BmRVuRAS5oCxwhRVPTuyS3qojWmm8WgCza9Lg3wtgJDz3vI+vYnUTyDDK52MjAwyKuLwSLHHx9EG&#10;h9/oUyaNc09wLcLKgwQDTzJic/F+x5ihVxwYE369+hsvvn43jL+IUP92MJS7f3Bi64w32xoBrB5x&#10;p+ItK2LfMCbzF7oUvmJI8vsW0kAsqHvNkE4tK6alSW3GZHItPItP3VK5eyyUzXc9uHY+4uEpdT52&#10;KeK2bz7bDsLk5sES610pO2dJkZkTfvunxrHS5pyzLuc9DDnroI2ujyn+goVxjRkkdxUQUJNARHE4&#10;8YURFHbmk9SQTlBJNOHlySLcOHyyEgkvzcF6/6LnyW7kDzYTJG6s4mKBeYQvWp52HNjZuici/J/a&#10;vSAMe+Eel3e/YGnyNhN9F5kfu8HM8NWHt0d79mRexDhzT6aXuHLha/pqlhip3mCl/xazvddYnvyY&#10;ltpl6dQ7NJTNMNZzhebKBboaJC6vfspE//bD55sdvkN7zSaZqf0UFXZQW1NKUXkkZS0xRBT6oOmt&#10;j5mwQl13BfMrXeQWiTBSzQX0g6ST2WPhY8jSajEToz7MjcRQWZ+JkbUFyWpmXDIO5r5bBnesEtm1&#10;jKXZKxYrS1tCQ2MZG5xlfHiO0cFpBnvHmRicp79vWhx9ltHFTUYlKUwPzDA9PMPSxBoTjYM0VFQQ&#10;U5JIngi9uK2L8t4BmnpH5HnmaW1sJdYvgnx3GWgOwXhbmhIVb09SpR8Bka6YGulSZpSI0nOO71ve&#10;knrAo8ZXeMpQuFVng0fPz/Pi8WFeeqOen7/RwPPvdfO4sO33TT7lUcNPeNzgMxH7/hdan/J9jc95&#10;ROr7ap+KmOU+tc955vw9Xjh+jR98uM7PT/Si5jfIydA01KJ8UHcM4cMz2Th8WMiGTjFK21Ge0lvA&#10;R7uJPBnMRT+LxPdsHL6mnrQ4Ken3FveYukpjYzNegd5ExSnRVlent6aDS6MX6M6qozYigwI7f9LP&#10;C1v7xPN51SAXi3vYSGthIljc0CWHFv0USs+ESwx3piDOkbFe4eRWR9prleRXxqJMCsfbJxgLzxAZ&#10;hE5kDNdT2NMsqcCL6CN+pIoLp/zGFeUffEg/HEmRIpnCsGz8XHywdrbGRtMMy9/qkxuUI++tiyAN&#10;W6bbBmhfGiMzKoJx0wgG3/Rn5YiS3ZORXDkXxdIHnkx94ErnGRcaDcWtNR3QfOccju/oUvRbE+p/&#10;YUrpa+bU/cqMwR8aMv0LE/p+pEXPC+qMv6DN/E+MmNYKplLVidSjsq6mJD2F18ODOCzV1LHQ0sRY&#10;WwNDQx0UJjrYWxlgJALWddBF4WmGS7AjQbFekjDFjGpTiK5NwiXLV5JdJAW1ucQWJOAU6Y13eiTO&#10;CbJtQtwIKkjGJtofj+wInNL9qZuTfWttiGmIJwb+Lg+v4nBge/Mu/8+6IK5599pfqckexl5fSXPR&#10;GMkhVSQFVRHrW0l2VCs1OUNUZfVzaekLgtyEZeK7iPetJT2smfz0IUKECbIi2yhM6CHCrYIE/xra&#10;Sue5tPUFuenNZCW30VK9IjtEmMY+l6K8TsoKsmhuSqSwzJPkaj8csj1R+NliaG2EtasBOZUSI9Ic&#10;hCeMMQ5X4hgdIHAfSm+vRKbiYIyNjNHXtKRJ3YuPz/jyjaHsOJMIIoWJ98+n62nrTrtfBl0+GYxG&#10;lLCZ3cFCUh0zEvdmk5uZqhnm2vguu8UjdLimslDUxUbZFKORDYzk1VFVW8rM0i5r2/dY3d5PIrfY&#10;WbnFZOsozWkV5Pkmo3TwpLUpn9m1cvpWsshtjMbc05QM50xsfRb5rtktHjETARtd51G9HZ7S3+EJ&#10;7XWePjHEy+828+PX63j2oz6Jzts8qrgrTn2XJwxv8ajuNXHj61L731bf4nF9qf+d/rvRPR7VucVz&#10;hxZ4+dAAPzndwq+s2njNrZFnLTo5YLrICa1+el5zpftEHK8bz2FksETF8STmtcZIOlaG3wk7CjVl&#10;YKq6wp1/UNPczDkjVbILs6guLWWkpYP+snoag9MptwuhzNiNOj1HrkTmshIYxaiTF1M2voyJACfN&#10;A2m2CibVPZqc5GzyK4oorM+jqaeSorpqIpLyUAblkq6sQcvMH30Pa7I6M3BJ80VFTxOXE+aUqUSS&#10;8U4Awa+5E/prVyLf8SbgtD+upz3QP2mG3WEHiq3y6azppVieL80umMmBEQq6qqmtzCHqjCm+vzQl&#10;7g1bcva/uT7uQsL75mSqeVNgFkKOW7iMyShpTiaYfKBN7utmtP9MQcsvzel9ScH0MyYsvGDF5Vc8&#10;uPmfAXx7NovZ1z1RHjXAW2GNmaYupiqaKAyM8PXzxMRUH0MzfRQO5miLcC3sTYj2d6YyK4GemiIK&#10;EsOpyksmJsabROHcoq58/DL9cIxxwNbLmpTsFILjI3BXBuKTGM0pcz280sIkbps9PJe5abgbWX11&#10;gm+pnLMxwTLEGyNfZ1TsFP//BHyHy9ufsSAOO9GzwUiHuFDPJktjV5gduCzz23TXz7E1d4tLa/dp&#10;aRN3bVvn+vxnrHfJY+rWubb6BR1187RUzrC98DFddYv0NCyxLevPTuxSXyWRqaKN0YFpiorrKCkp&#10;YrCnUDg7l4WFHNKLPQjaP2OGlxMtdVXk5IdQ3RlGcKIDKm5GnApwRtXLDv9IN3EJV+wttNBRV0Fb&#10;mC5M1Z454zgGjcNRattjYmGLvacPcX6RJHhHkR+dQ3VaOZWpZXSUtLLcPsN405i8l3mW5raZ75nn&#10;Quscu53r0qhGqE0foVXEvLK5RvPgKDV1XSwPrXBzcItbTYvczevjQcEAYWfNyA4J4NrNIdYvlzK5&#10;kU1hYzj2obaMlqzgFHqT7xjd4RGTT8RZb/E93Ys8pr/LY7o7PHN6lh+908EP/tjCc8cmeVpnl8cN&#10;r/CEwWWe1NsVp97iSRH6k1obPLU/r7/NU0bC0UY7/B+LHXH0FX58qJufH+zlh9orfN9Y7tNckVrj&#10;gMke72j3sHgygs1fWeFzooo3ziyQcqaJNo02Sk810i8Nt1VicYS1F3d27lNV04CthwOVhWWsdI3R&#10;mpxHabAwr0MIddZBNO0fUGDmy1XfJJbEvceMHZkLiWSvrJS96lLm68upaK0nubKKhNpWEegolROL&#10;hFdU4RmUjqdqONHaCcSEFJCYnYO3uwxSEUFwbBRJ/ol4HrcmzCwYp2OORLzpQfyrPkT/PozYk3E4&#10;fOSG91t+FGsX0F019PC0TK0VgkDJJYSaehN0yhbv103wftOB4LcdCH/XjsTTbiRp+hBwyJ7Ad0xJ&#10;MvMjJiAWL0sfwm2Cif6DIV0/N6fj52b0/tSUiRdExC+as/C0go1fuvJfQX2s+pThoqqPiqYKrvtX&#10;c7S3Q/3cOZwFk1ysLTHR18bWSoH1/mVQzHSlSTkR7+1AqpcjuVH+BPvakpAeRFZ9Mk4JTvimeaFw&#10;1MTTx56AIC88Az2IzIjHyNkWC383TAIdOGR2FpsYdyyjvSkd75NEZYlZgAdG3k5oOlnxoa7K/6+A&#10;H9bGHfYu3OGSuM2lC3e5uHVbav/2J1y79Dk3L3/G3tYtruze4eO9T/hs/iZ36ha4kj3ArdwhbrQu&#10;c2n5OtekGVwU9r1x8VOu7z7g8sINri0LZ4+NkZ+qFOeMoakhm9aOLOZn80TsufS2hZEjQk1wsiBE&#10;4kmKqSW3ZxpYX0gnLtuD8+6a6CU7YBLjIvxmjqGFPnGRDvR1ZxKeH4CKrhYWalbYO/ijomNKiEco&#10;pRmFD88GkZieT1FpHYkpuWTllpFfWEVuQRUd3WNMz+2fcG9HuP+yMP01ugbW0Q8rxCC6gnOO/thL&#10;nLSIDkTb1Jj62CyuZrbycVQ9f83uo8kkQHjTkPm2cq7faGF+Pk4eHy6D0xknT2salANoWKzziNED&#10;HjP+lMdFyN/V3eMREfAjIuTnVTb44bv9vPDHbp45vsBjatvizFvixBs8rbnEkypTPHFunGdUZ3hG&#10;fZanted5SndR3HiR75he4Fm9JX7xUQOvHK4XwU9wwHxNBD/Fz86P8R3NKd47VcWiahqfv+dJ19tR&#10;fHh6Cf93Bxg4U0H3ySqKdRNIjYwju7oRv8Ak7C0dGezrZ7i6myZlAdW+8RS5BFBhF0Sdvgc7rol8&#10;EZrLopknPUftGbeJZ7ywXBp5BRkpQcSEB9MzuEJOWR+ROfX4peVy2tacP5hKk7VwJEwjlByVaFoj&#10;6+mqGSdNGDc/JJPLtz6joWUMrbNGeAcF4WTgjP/v7Uj5kTf5v44j43w6M8nzDNoP0qfopj+tn8GF&#10;WfJzi0gyCiT6dQeSxTVTfy3R9LdOxPzWjqhfmxPzhgWx79iQ8FNx4R8Y022dTntBO8UpFdjqO+L3&#10;lj51sl79q2Y0/tKM/h+bMPu8INrzxgyLM1efcMFfGrSNngE65vqc01fD1dycnOBw9DRUMDDVxd3L&#10;GQOFHvpSxo5GqJmdwsFej+qSFDz8rVGxOI25YKG+jw56QQZYBpngG2RJXKwvcXFBBEgcNrY0kMRp&#10;iH2wm4jVAEWoFVrCzR7730Q31XPG0ghDDzs0HMx4R+0EWjI9cHFdBPrP2rj3sPY27rK7fpsLKzel&#10;bjysbRHi9uZNdjZucXlT1lu8yUzfBqtZrWwG57Hkk8aF4CzW/FNY9E5hKaqApXIR3vAqG7MXmWjv&#10;ZTGnhpGUeBpj9i8mlkTV/u8g/XzIyo/i6s1Bvugsoc3RikpzK8b0nWk7bMhl8wA27V25WBZLcY0S&#10;PTszHELN8Usx5LyI1d/Xk5HhLLKKPDlvcg59NyeC0+MZWOgjvy6TYIktSXlJeESF4BOTQHRmHgUV&#10;9ZSWNVBWVEvW/u+Os9IJzc0iqiCPCHlPbeOTuEYnoOfijm1aPCd9HTnqqMBkf3BmpTBX1spn5aN8&#10;mdlHnVE41kd1yTKyFucuZPFqBTPC5F29oUSleBCn50y1Xwm6IXf5noG47/7RVro3eEzvEo+KSL+n&#10;J46quijs28cL7/TyxIlpvqu6wBPqczylNslTZ/p5+ng7L5zs4OmznTxxtluWyzKNYZ7SGucJnRle&#10;UBnm5x/V8otDdTyvOsAjEo2fVu3jWZl/Qq2PkwfTmNVI4OOzgawLE1ofbubkiTmKTldQ9IYvgee9&#10;MPbK5FeW1Wh5VNLe0EFPWSP1yYWUByVSLsml1CmIRj1vpvTD2XNMYzchlynZviMDTTS3FpOe54Ey&#10;2orc1FhqMmsZq16ko2yM2MhszNxcsYn0xDDUgtCGZNIK84jSDiL57VAS3wijUCud6oBKcd9MytKa&#10;yUwup7ylm2hpHkmeRbTE7It1iPrEdsYSB7jqtc3i2SnadfLJOu5D5rEAGr2LqPApolw9kYyfuxH/&#10;modweihev9Ml4G0j/D40J+UXthT/2J3iVwMoUI+hKr4EazN7tPYPwzxqhM9hc0I/siL1LQvqfqug&#10;5j8VxL5rjNVRPQxP6GByVh1ThYhToY2OqRY+4pbhIV4Yme6fivYcrk42WMr41DBSx1XGTGCkL4aW&#10;eviGehGbpsRNBKnvro6er5iQtyrmAVpEJbsx1CFjprmRLtkukf72uLhJtLfTRNf5NIqA/cuuZqLM&#10;K+KshTqajjqcs1DhlMlpvOJ9/r8FvPdQvP+3dtfusrN6m21hve1VKRHw7kMBf8xU3zrDLQsM9/ay&#10;tTXG6voQI+MNTMw2s7faz42ZFpYX6hiYbKV7uJnZhUZmZpoYn6+gobeIxqEhupZWaehsIywpkOHW&#10;PGGqKIZ1rFjwimRG04GvTSK5f9yZobdOU2uii76GOkcOaeLorKBvMh3vYGfMbVxx8rXBP8aW7Iok&#10;eqYbWdzt59aX6+x9vMDAUjsOQa5YeXtj4xdElAi4uKZZmLaN9tYB2YBpeMdF4xoXibGfB+4xSlxi&#10;IjGQxqDjYo9FfAg2aeEYOllSnJlFd2YpK5kNXEhtIlvNBe1jmpiYWbKaUcSXrTUsT+cyP5nNwGoB&#10;xu56pBp6s14yg6bvbb6n/08BC8/qXxIH3eG7Oms8cX6WZ97s4sV3ekTAU3zv3CxPnBFxHu/nqSMd&#10;PH+0lRePt/Dk6TYeP9Mh6wsnqw3xlMYYT2hN8LzcfunDan5+qJ4XVQZ5TJY/JcueUOnjMZVuTnyY&#10;ypR2Mh+rBHJFMx6ng3X85ugqlu/WYv9uDJb2lejHXuTAB+Oo2UzTXtZPfVohpaGJNAQn0OwVTrmF&#10;uHdIISXeqeSFpwjri3M3ppGU7ERCiDnJwa7UpeVQGFxAWXIZNQ0ldA+1MjTXy/DyAK2j++NgkNH1&#10;VXKlgca6pdPo3EiDaxN73de5snCTxoIGkl0jGKofYH7rKokJ5WgctSDOOYV6ZTXpJjGYvaZBuXMF&#10;08mbxOhHofyFNfEv2FBlmSUCGKYsSFLAqTCyToZR4JBB4Dlngs674q3mQa2DmIaGkvwjgWTqhZAZ&#10;Ec8RlfMcVNHg+DktVE+Lgwo/62uYY2/iiP9hE0Lf1CPlXQXl71pT/K4JOcfNiNYyR6GtySkjVRz8&#10;HMnJS8HG1hQzEx3cHSxFyFYobIzwCHRF11KX88aqeEcLxhVG4xjthIqrOureIvoAPZyDDGlvyuTq&#10;0giL/Y1UlkljaUzFNcgUu2BZx0FXGkEssYmJqBmdw8zdFPsgexyVLij8LTmwI277z9oVZ/1/1v6y&#10;/X8RPSxx5N3/FfDe5n1xmQuM9q4zMdHN8mYTQxPFUgWMTOczvVzB8uVGlq43MrHexuB4DbMzRQwN&#10;ptLTF8/sXAerK5fo7pllfnWJkclOJuuL2U7PYsQvggoPby4mZnPfOJSlj8wYcPQgw9eSgbZsIryt&#10;qC1VMjySj5HE549ULDmjsCAiO4iptU7ufTHOyGIG69f7aRjIpnm4Ek+lv2yoUHyjYglPTBXRZpCa&#10;XUheUSVllTVUNjbgGx+NZ0I02U01+CfGkpyfj3toBE4xUTgH+9JXWsGNvHZu5nYxG1OOUhqM/odq&#10;mFraUhASzYZ1KMtmrkxJE2nszcYjxxWTEHu8TygoscvkkIFEXuMvRcD3eETn6kMHfvJhhN7gGZUF&#10;nn+7mx++3cOTxyf5/ulpnjk2Ijw8yHNHunnhSBsvHm3hCXHhx0538fg5EbbqKE+qj/OopjDzuV5+&#10;crCGnx1tEAce5FGtSZ5RG+Y5dXFglS4+ei+NQc1MPlEP5r52DD7HGvn+Hxd4690JXj84ymPHJviX&#10;I3sceO9jtC2nac2voyExl5r96yu5h5Nn5MhIWDodxV1k59WQWVROQVoGgxm5jKSnCSLIZ46sJtez&#10;gKbEeoY6mygdSiCzM4LwAnfCYpyJ9HEnTlewQj+OoqBqvAyV+J8OJEErhs60TpKkKSQmJggOReDl&#10;5klRZQux8dIQ9r8gDMkiQN2ZQBUPipR5rF68TPvoNAn+SVQYZ5D7Tig1Wqm0+tWQYhhJzPvCzm9Z&#10;Ea3rR5lzOkkqoZTbF9EnyNPinEfYOw4EnHSiMDoPZUIyJ3X1+OisCofPaXDivB5va2rL/hImP2pK&#10;wxuWTLxiweaPLFh72ZK93zlx41QIbedcCNMyw1BMxTPIk8SqLE6aqWDmYEiyuK2ZszHn9U6hZ60t&#10;Sc6Ak1YqnDYX4boaouVvhlagAv0geXygNopADRwjDAmWMeNX4IpLtiM+5Z64F4sbZ/hQ0t0ogt6/&#10;OLoeBhKxVRSaqMvrHDFX48CuOO8/658Rer/2b++s3XlYuw8jtfDsxv8IeEc4eXbqIutr9xmb7GBq&#10;oYzxuVKmF8uYWipicr6cmaV6WV7J2HATcyOdzI1XUNcT+/BKfLMbg7R0DkhXSWWwpYo7a+M05SdK&#10;ZxcecHFgIDaezzzjuf22NZvnXMkxt2Z3tp0v7hQz3edCZY4Z3p76nNLR47ieNVrS/Vona8iojKN9&#10;vEg6filto/nk10eRURGDe7gHPlERhMYlExabgn94LL4iuuikTFLFNTJz84lIS6WgoU4isgyIgiKq&#10;JF7Hp5SII2cQG5fOdG41e7ltXKkapiulkkCnYKzsvTDXt6DLMIBbOpFcNAwl1dIObVdzzrsZoeFm&#10;hc8RU7zftuV91VmeMvma7+tLlNa6wiPauzymc0GuFe9yAAD/9ElEQVTceINnz83z4lsi4LdEwEcm&#10;eERc+Nljozx7fIjnTvTyvAj3uZNtPHFKxHtaYvb5YZ5WmxABi1trTAgf9/CjQzX8+HCtiHZInl9E&#10;rT7KC+r94tit/PGPybSo5fBAM4yvtcKJP9fId95e4+kPLvD0e/f4t4Of8q+HHvCvb18XdmuiIVPc&#10;MTyZisBEEm0CCDXyEEFX0l/VxUbLCLNxZUx7ZnA9oo7ljGHy/WpJdS2jMl6EK3Ev3MuJxNgQkgsi&#10;SMwNIUPwxeOYHoE/tyZD+DTlZCzxNjl4fuBE9C8dCfiVFYm2SoYGRihpqsY7NJSysiZ69w/0aWuh&#10;vqyaKI8Q0pKK+Ou1/2Kmf4XGvnbWRqboK+4RTAlF+ZoN+Sclln/gTM4xVzIMfIg29SX8sCNlH4RT&#10;9HokJSrpJH4YRNibLli8YUikRxyN9W0EhIQKw/pjZu2Imq4pOkaW2B83pPGPNiz+zIr1H5hz6Ue2&#10;XPqpAzdfsOXuc9Zc+bkdux960azpjoOaDgZu5riWRXLI9iwq1qp4xXgRmRSMiYUWVu4KnCPFjYWN&#10;dTwU6PibCwebYxRohkGUCXqJhhimGREp6FVwqRrlTBbZV6rxGYkia6uD2r1J3HLk/Qn/HtFR4QOd&#10;cxyz0OV9E/X/G6H39kuE+8/aX7a7L16p/1nnjqzzvwLeusfQ8BrDY9v0DLXRN1ZM90gRIzMVDM2U&#10;MDhWxNRkKWtrdTJtoauvmp6JQtonS+ifr5QOnkB8UiK9/bVcGavnSm8VNXmRjLSVMRQaxt/TyvlS&#10;x5frryno1XPDwkQbF4H5wRZ/2ouMaMy3ISjIlsDMJHrn+qhsjmN0ox7bUCc0XKxRFkWTViQ7vCyY&#10;zslKEoujyaktIKuwnMz8ciITMwmLSyUkNpkQiSfRySnEZGaSXVpGXkExrY0d5Bc14ZlYjmlaKS6x&#10;GTRmV9JaUs/0+AK9IzMsXbqFX1IWBhYONBqFMqsdTeNHzri/o8MH53XRc7VH296WoMOSDj5y55Bw&#10;7pPG/ytgbRHw/jfNutsi4g2eEwH/4M1ufvCHDp46NMYjJ6d46sSo1CBPiWCfPtfJU+faeULmnzwz&#10;wJPnR4Vxp3hSbYbviQM/Jlz88olm3jGa4BmNQf5DBPys5ri4cbcwcyuvvZ5CtWoBN9RC+FbNj3y1&#10;Wr7/zgrfOXSdZ965ybPvr/HUR7M89vYCx7TrKIlOp849hHT7YCzVHFCYSSpqWKAvPZerYWnct4ln&#10;0TaZrswu3BwS8HNLIze9QXgwXXDCFY23TQg+GEZtchPdtV34qNoS8q4NSYeCSfypC8p3QvA2TsD5&#10;Q1tinnWg7I/xLKWMCXNXkx2VQaJwd0l+NRllBeLgcYQmK0nOSmN+cYM+2y4ifxNAUUoe9d11tEz3&#10;0VXXSp5+CBY/UyVapomO4SSERuLl4ov/MUfSfuhC8ZP+5L2ppFwjkTLbBHytXXAK86Kmv43u0ZGH&#10;F25v7OqVmCqi0jYj+bgdM39wZufHNqz+2IrVXziw8zMXdn7kwOUfO3D9ZUeu/NSW7Vdt6D3thN3+&#10;DxdygrFOcuG45Um0XHTwELSrKUnHx8saMztdbLwtUXibYSzCVYSYYSllFW6BRYwZRvF62BTaULhZ&#10;TcluOxmblaSsl1F6ZZKaS7PE9WZxzs2CP+ic56STBScdLfjIXJ8DV5Zus7VxhzUR5cX1B1xd/1yE&#10;+gm7cnt733m37j+snfV9V/5U3Pc+F7Zui3jXGJ3ckWm7RGIR7nAB4xMlEm0LGJUoPbNYwsJaLUPi&#10;vH0TZUwuV8m61VR155Km9GFWBv/dvl4a9n/rGOFOrgD/Wls1vWH+3IuK56/mvnwi8S3Xxw3dAGsO&#10;2ehI5I3HL9gUR08TvPxdGBqp5PKVVpY2SqjtjcPQy4gj+1d78/ckIl7cPDuA9Ooo4ipjCSmIJSYj&#10;j7SCSlILKggTEYckpBMkcdpNorWNbwB+kdEUFpfT0tYjg6cLy4hqDGPqcE0pJKMoC2cfB6qqShkf&#10;HKa0pAIjO0fOKxTkn7JnWkTad8iNnIOWBNkEkZCVj4GJDZ7CT0FnQnlfZ+fhqW4e1b3H41pXeUL7&#10;ooh3k0e1V8WBZx9G6Of/2C3MK4I8Pc+Tp0Sgpyd56uy48OywiHZInHeMx1UmeFx9msc153hMa47/&#10;0FzgMYnUPz9TzUFrWVdjnH8zXJLmMMKL5yVCn2/ml2/EPPyN7E2NSB6IiGvVmnjkvVH+7cg6P3xv&#10;hh980MsLH/byzHu9vH28mCyPHEptPbDSteSUviPKzA4SImpZ8BfXDczlXlIbU7l92HkmEZ5eR1ZJ&#10;u8yHoqpqxrmDxji/70/KO8Kkbn3UuNRIU3Mk6LgPQWaRxNnGEe4Uw7Fjuhx+TyKn3Jd4LJGUP/iR&#10;9qYPOSqxmB22lOhpi1WAN0ayzc1lX1f0NZOSm4m/vjcZdnEkyL5KLkqnqK1UGmoHw20d2BtbU1ZU&#10;QUujRPL4dCJCwlGauBPyU2NSfuxEkXEM+ae9KPBKpLikmPTaTDLaiojNT8HW2xV7L2/OGBijpW1C&#10;kryH5V85cef5fRE7svQrBxZFxMuSGNZedebCL5zZFTFfetKCCy/bUn/WGR1jDZyL/NAKNuC8oxZa&#10;lio4uxhSV56Mr7sxDl4KnPZPr+tjjLnEZ8swC2yCzbALl+Vxlrgk2eCd5Y5HshuuCe645wdTszFK&#10;3/VtFFF+/FL3LFphvpwQk/rAypjXjDSEgZfvsiYC3tgRh924xs7SlrDvHlv7J5lb2XtYq8v7cfky&#10;G6vX2N66zvLKRfoGl5mYusnASB+Tc41095fRM1hBZ28JA6NVzC51MDPfK6JtlvubGRotY2CinjDp&#10;UhXJUXzZ3MtkZRWuob4ySLSIVCppqarGycGWipAoLgdm0uYdioWVguPu9hyydxSBunPcxpiPrK14&#10;T9sQI1tdaSLZXL/Xwc69HqLK/NAPkQ2REEJ5c5U4cApxJXEEZIZjG+6DV0QsWWX1ZJTWkpBbSkRy&#10;DjZB+1dHD8fSJxBbTx+J2PFk5BaJAOuw9i9DyzEDK79IPKXJpCSFM1hdRUOqMK6VuL2qLvEWHlxS&#10;CWb1dRvGNX1pFvGmhiRh6eiJjqYZLu+ZYXvci/802OQRo2/FMW/zhPr+jxWEf7XX+b7WIs+cn+G5&#10;93p49u1enjo6zaOnF0XEs+Keczx5bkZKxHx+UsQ7w2Nq4pQa8yL8hYf1PY0lceUeDpp38YGig2dV&#10;hvh3XblPd5QXz42Je7fw69eV1J7K42PNCO5rhdKh3sBT73fwnaNTItxBnjnYxbMf9fD0wQ5+9WEG&#10;NkZ5qJ305qSBBy4xmRIv48j0y6cusJj1hkU6S4YIC8mjoHaU1NIOHNwjUD9pgNUhBeHSxBLeDED5&#10;qwBC3gjE67A/kc6ZFOR20NwyJulsnuLqWtnOifL4NjwD04m2SyfuXU+Uv7bD9W0n3Owi6Nlcxsjb&#10;7eG/TnRcrGhbGMbCz47U8nSJppFExcaSKk3S2dOVxPR4Ogc6CQgKwNHOnoHeUQaGZgWP0sgRbMqy&#10;iiRNJYIUXSWDEt2nq4cJs/Al4JiCtPDoh0d3qSn0OaypiqqhIdrGpjifEf79rQ3rP3Lm8g8dufpj&#10;O7Z+4sjmy85svOTI+g9tWZMovfWsDRelJn/vQLCuCSddz+Ig3K/mrImJtyEe4VZYSqyurU3EJ8wO&#10;YydNjN11RcAKFKHmmIcYYx0q4laa4xJtJdvbCvtgExwCLFF30qNsqpvY+hpeU9fCJjsB9WB3jtgp&#10;OGhnyhvW4sBzWx9zYfMeV5Z3GO9tYXZaYuJsvQiuhXHh26HRZtkYjczM9TA0ViuCrWFiZpB+iZEz&#10;c3fEfS+wvLzMysoaq1LLS6ssLKwwO7vC/Mw6szMLTEwOMS1RN78qg4BQN9Y62/l2fQNb2SEqHlYY&#10;eDgRlZdFcHoqKk6uaNl5YGfhiYl0VE03J077uXNGltuEhuCZk8gfDI14W+HA7zRVCExyZGQ2j07h&#10;hrlb7eT0JWIT6YhHbAxOUWE4KYNJKy+lvKmV1t4xxubWpZEs0dg5TFpuOTHZxfIcmbiFRBIUE09I&#10;TBwRMRLxU4pw9k+XBiOsFhZFZmEqRYXZOJtYEOQfgqNPEPoqCgZ0AvnkQ28uaARxJb6Kdt9YrE1s&#10;cQqQ+GnpRtApF0yO2vGSgTir4k8i2rs8oXGFxzW2hVVXRdALPCMifeGDPp7bF/CRfwp4XgQsdW5O&#10;XFREfH6ax86L66qK46ov8ajWMo9orYjjzvHCiUbh7lEMPSf4xfk2ntUa50nNCZ4XAf9EoveHv4+i&#10;7kiauG8gd3S8GNQp56W36/jesWGeOdTFM4freeGQiPpoKz88XMBP3ovk1fNJeKTVSxPzEzZ0RVNY&#10;zye1g9jcASLCSulonCEnsxZLaWQWKnrEn7Kh7pgfjW8EE/dT4dr3vEm1yyYhvEgaaSOjF6+QllNO&#10;cXkdCRlZxEkTbO2ZJKeunaSUAhJdorA6aYKRiQPzN28xdX2HpNpiSgaa8U6LEDQy5qyVGjG5ieiZ&#10;KjhxVpfjKpK2LB1oaGwiWZJUQkwqHg4+6Gubo4xPIz0/n7b2TopTSgkzCCf8RRe61NLpTJXUoB1A&#10;6o+siFVxIT42miIZ++edzdE00MXA2ARjAyuiTgs/S0IYetWSrReM2X7Oir0XHdmT2L8tLLz8AwsW&#10;f7T/c0QbVl4wp/msvTQDLQziDHGMshQBaxFbHIhNgC52gXpklCux8dHH3E8fA7nPQJZbRZhiG2Hy&#10;sBxjhKPjrbGTeY94R6zDRBflReLOyZgGKzFLDBXn1UHXTzThbIZjbiwHJrcf8GDrMzbLOuivymVl&#10;o4nJ2UKJJZksrNcwuVDKxPz+YYRlDE+nMziZwbKA9eTiKGsXrrOxcZvNtVv/U+v/O5XaWLnN+opE&#10;8Av3WJhfJyIyDBM7A8xMNcWBo6kqTEHNRRuLIEvcAswZXWwWHinGwMcCo1APvFOjiM+OQZkXzknz&#10;s5g5mtLUVkF9bwGxhbE4hQdg6muOl3Ss5BJfWqYyiKtwZXC7ktz2/TP95RJRVomypJKs6kZaOoeY&#10;ml5nbFySw+Qq8wvC7zKAiqtaScguwTc8lrD4JJkqiZRpUoZE/YIyEnMKhdnlNdNj8Ij0Jy4xHnUX&#10;O85L50/3TmLHPpULpz1YcIzhWmIl3Yae5AbEkF1ZgbmxC3EqIQRZJPE7p22+u3+uZ937PKV5TQR8&#10;QcS7wve1l3hOZZafHBl5KOAnD0/xyOklEesqT6gs84Sw8xNqImS1BR4/vyLL13hUdY3vq6/zH2pr&#10;/FxvkcOKEVRM6tE2r+eMopd3FdIQhIGfkWj9u7NNGL0dR8fxJG6qR7Ct5/n/pu0vwyxLzzNdsM7M&#10;2G6pKosk25ItWW0dSW3LbtuSpVKpOBkjIyKDmZmZmXcwMzMzMzNzRDJnsUpkedp9n3ftrCyVdezT&#10;PT/mx3st3Dt2rLXu73mebxGjBsX86CcVvHSqkz8/Wce33snje2/niSqXSQav4BtvROIcX4NTXJyo&#10;gAU/N5SDLLGB+NJFygpmeTT+mCGBOPaSBRmWLnTYBKnfyL/zdjgzbyRRdSWdrtJpmmvGySyqp7Cu&#10;mZK6RjJKSolJF0UU++ojrsfaMYDU6jpyG2qIi00iICiUoKw0sgdaKVCeknIwT/fWOL65cuCancE8&#10;1B5NWwO0zZQeXgv+6d2rpBdVkp6bz+kLGugbWqOjbYn2FWMqpXGOCo4mMiiSitwKwi3DSPuaC+V/&#10;40dHUDll2pGUX0nCX88ZHf2rxNUV4pYeh6ZkWQs9c+z07fC55kKEnidxJ00Z0/Rk6W17Jr6hx+E3&#10;HTkQ9V37pgVL3zZl589sOH7Fjpl/sCU7wBGTGE1sw7TF+msKxBr4JAvMvmKnQ40ISXHCMvAaxgFa&#10;GIWISofo4ZvuLHnYSFTZANdEa8yD9QiV+BeYFkuAKk2GeRj7BXDJyQQDL2uJFm74poQTX5vLc6tH&#10;7/PLidssumaw1tDCxv6EWmlHxxtZ3xphcqaNpdV+VtYHWVzukfE+VrcmmVqYZ2PnHpubCqj3vlT3&#10;pRT7fSQg3xMVPsJPsqyzs7vk4FE6eyqYXepibLmVyYVG+odqWF7v5v6TUXZvd0qmURGUH4RzhD2T&#10;E/WMzdeLChhT1ZQvjcU0A8MFPHh/kUcf7HBwd4jRjQaCMySf3O4ltymM1MoAMiqTCUzNxCVV7GBS&#10;plivcPIF5EUBeGZijVmphZlNFmdkenaT3uFZUYRC4uQznsGh+ISHk5SfSUpBGlFim9NLlZeqxWDn&#10;b0dcRBDWkT4Yh/rQbRXHHft0NhzE8mfWMmsbwaxZIBXxKVyWg8JM24kq0wpqoif5O8f7/InxfwCw&#10;WOhXL83y/YsL/MUbI6LAs5y4uM4JAfUlAfWlq+u8pMCrucJLl3cE4F1OaOzyvOYef6yxw4/NN7D0&#10;XcfMoUuUshlb5xEMXFf4nuE4r2i089r5Grxei2H8sop9vRyGtL2ZtKzg7Z8U8/K7dfzV2wX8w8+j&#10;eevdeN7Tl/XNxrAInsQvppLTlu78zMgKn/Ry/KLL6C5Z5F/GPmbZrZDK13SZcfTjQWwxxxpB3P6+&#10;FTt/48ywQTo9kZ0Ue5WiCs6jpKqDwqoGVBnZhKYlkddYQYfErtB4FcHhGVS0DFDW1E5v3zg7uzdx&#10;9Q/nB2//HIsoV1rW+nFN8yO8Ml6sZCOFw3Vouwi85npcNDHAwN0Np8hQLpjoS3Y15Ky2DqeuXMPW&#10;0ZPmhnbKi6rQk5iTmpBKSlwq6eZxxPyjKylvBJP832yIdwoluCBG7Ksb5230ZLs5S451UD/t0tzE&#10;CUcdJxwEZCdtI7riE/l0pIneK2YMv6rN/tds2fuGJRvfNGZT1HdfVHnpe9ZUO9nimaQntvgyHnF6&#10;uIfriZPTI6MoENcQXeyDtHCNNcYy7BrmUTpYRRipM3BQtqfEPDMB9Ap6nlroeJhxzVocQnYlfuII&#10;L9gYEpMTR+dgC3FJ4UTEBxOVHslzjw4/4G5aHztWmdzsWmTj4Bbbu7fZ2rjJyvKhWOJj9XB0eJnZ&#10;qWOGBtZpb58RNbsp2flTycaPJBuLEm/c/aK21m9IHXB4eJeyikb0jM1JTFfR1l/B1uEoNz9a5d5n&#10;a3z4YI4nj9b51b/d5Oh+L9Mb5Yxt1LN8b5zYAh82trq58XAZPadrhGdEc/x4j+3rAxzc7OP2o1n2&#10;HoyiqokgoS6WkaM+kiojic0KICk3Br/EWNxT0rFOycQ8Nl5a+UaW5zeZnlxlanqDGYF3fnqLsYVt&#10;+Zv79M2uUNzYQmCSCs/oMLHVkUQXxosihOGbFIBXtB8Bob4E+3jiFuxNhF8QM1eC6NZ1YTUxgycZ&#10;VRx4p3JDbLTjJROivOJIt8llyKaNQM0Kvmt6mxfMfs2L+o95Wee25NgDntfe4o/VGXaCvzk3yl++&#10;NczLZxZ5XuB94YrAKoC+eHVLSgF5Qz19QmNPap8Xrh7wRxd2eNNyg/DEfYL8uwj2bsHLsxVLz3H+&#10;WmdYFLqZn+jm4nfRm0HJvn2X07D4gRY1xuWYnSnnr99L50casdiIQ8gM6uLcpVLesxoXW7eAsVct&#10;3z0ZIbauDXf/NNLCsvjd1ENGZd3Wd2y45ZPOjm0o3T+4yvJ3DLj1Q0euaySS8HNnIs4FEf1eIJFm&#10;cQz0LVLTP0B6fRmFbRXk1hQQn6HizFUNrN296egdJz+ljFCrUNI8UnDWcUdDRx+PghAsYlx43egU&#10;ISURZHRlYxTkjIaDKXrO5mTU5NM61Ut8cZr6HUmnBeKTRgacMTRCw8KckKQE4tKzOSdAO3t4k5Cb&#10;yeDqLFXJ5aQaROD6t5coLcsiZ76CoNJwTLyt0bK0wsTKFxN9F6z0rHAwEkts7oizvgVOpy+SEmnF&#10;w+4GbrrFM/nda8y+epm1P9VjXXlix5+7sCgAl5mb4ZWgR0iuOZ6RWgKfkQiQBpkVgZQ3xmDjfRmH&#10;SF2cxGabyXKXRFMB1wTrMGOJDPEk18URVSlOwMuOS5a2pBfX4R4apj6LsrE/x9z8IKkpkcTEBBIg&#10;efi5D0b3WbHN4LZTIQ8mj5ndeMTk5G1WVh6ys/OxqN5H6pqcuE5vzwFjo7cZH7/J4uIDUd/3BeAH&#10;Au09dSnWeWtdAF4VoFdvyXfsoJJcG5eXiKpc8mWSK4sbXRzfnuTTX+3w+MkSdx6Oc+f9IW487mVx&#10;r5aSxmgquxJoGEng/iezLAnEoYneZNVnU9KZTedwDvcfDXHno0mKe0Rd451wzgnCISOA2MoUybH+&#10;jEh+z8hNIjYpCW9RVaeUVPJrGlmb22FyfFNiwD6Ts0fMTR+wsnDM1tJ1dqf32RxepS67mrTIeFLi&#10;Q0SVo0UpAgnxdyUvMgxVSDQePt6kZiTTGpPOpFkMo4Ul7NTVsKTtwX2/MvbDOkj/qT/NRo2sBIjl&#10;vJiI0dkc/sz8mJfMfqEG+EW9u7x47Yao6AH/L+1tvn5hiFM6E/zXd0d5/uwaXxWFPXF5l5cE1N/X&#10;nqy/I+DuCtB76qd4/JdTW/zT1XEiwifICa8lL6SW5LhGfGJH+GvtKfnuHr5rEo2bpTXdfkmkuBTw&#10;9jt+eL4uamTRwRmnbN7zV+HlEkt/yjjGBo1oB97khxpFWPq0iRKvi3VrwtIpnEdrD1lzz2fpQgB3&#10;rZKZeMeZhW+bc/u/O/O+bhyHPmWkCRghl4JJM0qlyL+GZL8iertmcQz2ITA3jLzaLBJSYvHxF0js&#10;LcnvKKdzZoiY4DgsXtfD/nUTLE+aER4XTf/dcXQDLCVmmeKW4o2Otw7ajjZo24mF9HOjtqeB7vEO&#10;6jqrKGgo54K1Ba8rD2w3NeeyhQkaJnpc0jfivUtaeAaFyXEzwPqtTSJUQYRGi4Oy1sbZ14ak2iTc&#10;4x1ILIzDPtwfTUMnXK654aFjjrGjo9hWO7QNzGWeHZ6ntEnR1GYuLZrDsny2PGOYeMOB6e9YcfB1&#10;e1a/aUrNBSPCxDGWNYZRnOuJc8BlTEIuYuxxitr8SGrK43CW7OsUZ4xzogLuNbyS7QnJCyK7rYCy&#10;kQZxjkHSeHmj5+VEbn0NLb1d7B1vivpWkV4QRUCkOwHyPwRG+/Pc+4vXWXLL4IZ7FjdH5hiamqW7&#10;Y1RAXWVOeUrH/D7Li4dMjK3RqZ6/xOz0puTaQ7a3RHHFJv87gGW4uXKL3Y3b9PdNEBoTg7dsmEiR&#10;+4Gpeo7uTHPv8QIffrrKx5+ucP22WPLdGlZ2K7n5fj+bN3vpn8xn/0YLCyuVYtdbicv0JCjFnaBk&#10;b6qak/nVbze4/cEcodn+uOeGYxTvgWdOGOV9Ndi4WREbFUhWVBCZ0nJFR0VLSxVKumSsmd5ZFsd2&#10;mB8/YHF8l6m+aVZLO1mJKmHCM5l+h0hazP0ot3Un1dORJGnZs/zdqfLzplFa8fLgYPKSQikviKc3&#10;LY09+dx2RAV9yhVjdqn8qmiOXrNsyn8USoNY0x7vYaKN4kRp2viuz4e8YPKhAPzwKcDaAvDVI/5E&#10;lPSbZyf4x7c6+PbPRnnl1A4vXToQgGUo0P6+9iX7ynyNA8nCB7x4YZc/PrnOP2vMECh/pzSmidna&#10;VUbb9mjqfMLf603xJxpDfN8gixD3WFqCC0mzKiDuUgEVxkOUnmwg3LYZi6B2UvwayHPIJ9B/jL/X&#10;Hedbr+eLYu1hFL7D32ulcn3zQxYjm5l6y4fjt/xY/L4hMz8w4f5rAXx8OYFjVznw/NLIzK4lu6Cd&#10;8MAsnC0C0LxsLva5HtcoT5Lrk4jKEEg8PLimnKoRlayRrOuQEqC+9zUzKw9fZx8cbBypaK2idrpB&#10;DnxbsZkuGIRZ45zqi5GLkyiYZNLsFOa2F6hsLaW+t5qm0Q4SKksJzM7hqq29qLAu54111VdYaZtZ&#10;EZ2cjConla7xbmydLCgryiEvIwVdLQ0S8sKJTfciNTuMqpEW9Hx8sDR2xE9bcrCFPSauLliIU7C2&#10;9xAltsHtohZWJ9/ET1eLZq9INsOLmDrpztqrJtx80ZSBb2mQr2tEop8FK3X5NGSEkhDtQGlqIH2q&#10;eG5M9uPrboRboDGhGW5Y+RngFedMdlM6Rd2lsj+cMPS0lEbKCnM5lgtrS0nMSaC+u5yC+mTixZnE&#10;FoQSlOkvKh/Cc09ufMDNnA62vBLZ7G1nfL6PmaluevorGRproG+wWhStifGpFnoHahkYamV0bIjV&#10;lU12t2+rLfMzgJXaXLvLhqjvjgBcXtqIr38I5jY2JKZJhvjtLT7712PuPZnj8GY/Tz6c5JFk37sP&#10;e9i7Uc/+nVYefDLNL367zicfz0rGbmLrqIPWwQxUhT7E5UewfjjMb38n8K00YuChi16oE5ZJsuMT&#10;3QhMV879qvCL8icxNUKyTxhRyeEEqMIIjgikoaaEwc5uNqaXGe1ooq85h4EqFWOlScyLeq/WpzMv&#10;B9p4WyalpbGoEj3JSw9kvKWQoYoM8jMCJcu5MD5UwKj8P2suKta1w9l1T2Mlu4o092A8TN0o9sgn&#10;/VoOTmbxONgHYSvW9oc293jR6JH6RoaX1Ap8mxNat8Qu3+Lbp+cF4AH+4idT/NnJG7x67gYvXj7m&#10;5SvXeVnjxhf10uWbvHz5Bq9cOuKlc7t85eQaf3t6nJjwZcpFeeeq55lo3qGz9wN+ZChqrjHF93Qr&#10;8PPLId42iqrzseT+dQAFZ8uo+kEq5f+YRLJHCx3K6zNLxmku3uavf5LJJbN2ossP+PNTBeQ3HbNf&#10;OEHnX9uy+X03Dn4gVvl7Nhz+jSMHPw9iwSSDrqQGkjPKSEjIJTEkFV+PUPzCYjESGLVtRFELIgnM&#10;8ZXsasBPz54Xq2pDVVcnpS3VBOQGk9qcQZPA7OblQnCQN+6+9hh5GmIQZIFViheu0kh7Zin3y0bj&#10;HhaCqiSbuoFm6gbrSatKJb4shZlb+7gnxgu4hlyzs+CSjQkn9XXRt7OjtL4SKxczUgoSMTa7Rmp8&#10;NJnKu6skY5Y35JCTFURKrBe+yQGcD3XH1cGLvJ8bE/6WAW7aVuhb2XPVxwtd5f3Ubp5Y2lijr6GF&#10;/ZsaxP7sCtU/0WXqO4YsnNBm5nUXHreMc39sjDv1bTwZluH0BP/z+Cb/Y3yZw6ZO7LUu4+1phbO3&#10;KHuAKU7BuhS1RdM4nodVsCHW3kY4uxuL8HjQ0l1P+3Aj+w9XaRmvIqtRRUJtDD75PngX+fHc0vFj&#10;PhzaYc4/kcOlfqa2O5mYkiw6ncPGXj0zi8Vs7jcwOV/I2FQxy6vtrK9OsCEA720KvGKZn9XW+h02&#10;V28LwDdl/DqVZU3yQ4OxMLMjPj6RDz+7wce/3ufJp8s8/HCCo5utbGxWSpUzMZvK/s0GPvntAnff&#10;nyMp2weV/MDNu0Mc3Bvk/vsz7D5YFru9wNH1bhq6kvFP88AgwBrDAHN8Up1Jb4ijdKAC16wofIuT&#10;Sa5MJ7gkBhexLl5yAJR2FNM12CG2eZ5+pTNtoYDZnQqGV8sYWylmdK2AwZ0Chvcq6Joqoaw1kZLm&#10;eOr70mkezCGtNJCy7iiWd+vY6W/kZmYHu/55Yqly8He2wVYylLNPBOb2/mjp2qHr449bVAiadgX8&#10;V5PrnDB6IABL/lUr8F1OaN7lBY1HfOvMJm9qbfD1n87ztZP3eOmUzL8gwF98wEsXH35RL1+8J3n5&#10;Dq9evM4rAvALAvB33h4lK+cePWUjzFSPs9C1R/fAI35iMcILWgt8S6+as0Zu2Do44SoHYZimO9H/&#10;7EbwW6IoZv4YGDsTY+zJ/5i8S5Fqhv/+RgYlVYe4epTh6j3E+shjtuPr+MS6ilv/GMHRP4fy8LUI&#10;bv08mm3zErpUPThJPjaX/9tOFLc8MpW8nDy8/IOJVKUQk5uufmBbbHU8lr5uvKGtiXVIgOThGlGW&#10;GAob08hpysAvJQRde2MB35NgsY9nzS+gE2qGb3UclrGivh5uhGZmqJ+xHZAVz0VHA6JrRfVbc3CO&#10;88IpPlQ+Y8I1a3PMPJ3RUi47NDbgrL4OLX1NBEW64h9uh4ubgQhLGqHhPlQ0VdI710tGUjBNeSmY&#10;OJrwUxdzgSiE7thcYrXs8dS0xNTFnfc8nDCxdsHB0k2U0QMNb2euiqV30zMj5qQeBX+vSc8/W/BR&#10;5TgfHN7ns707/NvaHX6xep3H60d8tnLML/qWWavswPDMeUwNdNDRvYK5nQ7G9mfpm8vn4INhfJNs&#10;1OeK40W56zurWdlfUTsN5T1hDqLKXrHumASa4lsYgE95IM+NHL3P46UH7JW0sjzXw6gAPDZVy/x8&#10;k2TYdoaHy1hb62Jurl7mVbC41CrzJzjeu879gw+4vvc+R4cfcHSgvNnhifrtDvt7Dzk6fii5eZWE&#10;uAy83YJoaWgXMLdZ3+tn57iHmw/62D2upa7eR743i4XlbG4/aOfGvS6GZstJKo/CNlx+aLIdte0J&#10;7B90s/dwjuG5cpY3quidzJXMYoxNmC1GbtqkVQbQu16FWawl1xI8sciMwz0tDC9p/W2zQjGP88M0&#10;1JvEImks5jZplQw1vFxCY3cSuWJLqqqjKSwTi1wfxuRKDX3tKrraEmlrSaCyIZL8clGuXG/a+hOY&#10;3C5nfKaVg9kDZiVWqDIScPMPJMo6nFy3KpLjK7GJ8CJQ1ME7O5j3vPM54XyfrxoLlPo3nyqw9j0B&#10;+IFk2vf58zM7fPO1UV56Y50T78m8dx/y1dPv8/yZD3jhjFhvdX0gqisQn7urVuhXz+7x4ql1vvHz&#10;QYkVv2J+5JiZthVmB+5Q1/2I15zn+ZNrS/yZfj3/pGeNgYsR5sEGeIa50FdYg2doMHaSo6z9PXA1&#10;dWajdg9j007Mwzbwcqyl3CKF23WPGRVlP8yt5U7WGM1ubfREdpN1NZSlrBFSywa46KS8vDoOA+dg&#10;fPVdmZmeJbgwBVNjM/UrVNJKi6gZa6N8tBYtR3Mu2ppj6OMk+8yMrtF6aSDT8Uz2QjvACp0QsZri&#10;+kLzItHyECVKdyd9tBzjQDe8ImJlXwej7eUo2diZK3Iw68c4UzZeTWqjWHaJNqfNjNC1sUTfyZpr&#10;sp4CmFdMOGklabhJng6LtCJB5c74bDsuQfbEliXTMNWJv5czcx0dxKQm8HM3G674e3O8fcBQYhn5&#10;Gq6En7HCU9cRGwcP7By9MHBy4ZKLHYaudhg42GFl60CcoR2fNY7zr8uHzAxP8uTup/x/7/6GX9//&#10;Nb94/Ft+ffszfr1+nycbN2kur6extoHK8grKSsspF/t/dHuF3/zPx+KAx8itKJRo0EDbUDfzmyu4&#10;+LpwWfec5HYjbDzl77pLdlbeNJInGXhLMuyBqOeR2N5N+eMbq4fsrF1nZ/UGW8vHn9d1dmXZ8co6&#10;C2tHFPasSn45oKtjhZauTSo6tqnp3qWqc5viplVK5UAqa1tGld1FSWU9fb1NrC9PcVuUdXK5XL6j&#10;Qn5wm1Qz69sFAm8Wt+5084vPZnnwqJft4xoW9uvVz8dqG8pncKaY5r4khsU2T++20T0jeU5aH69o&#10;G+zCRPVCTGnuSGFsQUK+qKZpsgdmkrltsmLwKkkmrCwRN7HDZhEBhGQXMDS3RFOPRITlQvnuDIYm&#10;spiYF1s8m8vEYr765oy+wXSWNgolh1cxPF5KR5+K5XVpwDZKmduspm9CLOvqNvWj/YQUSbYLFuWy&#10;y2PabZbE2DrJjwFcDbFHO8yC131zednuPi/o3edlPbHDUi9eu8MLmo94VfM+f3n6mFd+vMlX37zJ&#10;f3lHbPbbAu57H0t9yIlTH/CiwPzi6Se8cuZ9Xj4tanxK7PfJQ7763h5ff70fY89N7PyX0LEf5pTp&#10;MH9vMMOrBmu8oL/Jn+vO8I86aWKL9XAIMsA3woq0lECcvWwJy1QRk1dOo3cCTYbxWDt1ohN8wIW3&#10;crmfucpN5waW7ZN5nDJEoHWLfM8YHu6DLBVM0q6qxSylipN+IZi5umKvIfBZFjFSvERYYgqZ9dlE&#10;5SdgF+pGtChtUWsJZ1wsuezugJufFz7ODjSLPcwqT8LKxwA9fwMcBdjw6ih8MgPQcjXBT6yzS2oA&#10;dnEhOIs9dkgIJFF551CAJzaqSDQCHUhpLaRluY2i4VrOWFlxwcYeHSsj/P090bMUBU+KZ/xgg8za&#10;PNJUviRnhnD0yQ1co/1IykmT47aKqJgoRgZnsJXodcrbCm1PNxaXt6gvbuT29D7VQblEaUuONw0l&#10;0TWW8MhEXGIi0RTYr1pZEp6YRGFRATd29vi3T3/HLx//hl++/zs+e/RbPnv8L3z2REoZf/9f+eyD&#10;f+XXH/0b//Lx/+TXMv27R//G7x78Gx/sf8Sj7Sf8+u6/8stbv+Xx7sf84tZv+O2TfyUpLBndy7rY&#10;2bmia2iCrasDJk4m+Irtf25v7Ta761IbdzhSnsQhdbSt3LzwRF2Hm4+lZHrjIbdk/vDiE35kkc+1&#10;lDXMsnfxzNzCInAIj8R53BMWJYSP4JW8jIlnJ16Rnawe7XL7cT9bu+UMjKczsZAn+beZ/cNaNrdK&#10;uHu/lZu3W7l9t5ubtzrZ2pGcOq4iJMEan3AzkvN8WDtuZ2A+j9bxQpZv9JJc6ivwmhGa4oFNqNiY&#10;cHsmx+ppbcymsCmTzK4S7FJj0JHca5kcS2RtvqhCAlaRQQRn5jIyu0pDWyNdI5X0SwveO1xDz1C1&#10;gNzIyGQT/SN1NHel0juewNictIat0lK3xzIjij02nyvw5tAjijIxv0hVVT0+0VFo+ldQHzLD8OlJ&#10;Emwq5GB14pynJQZRtpwLr+VVa4FSVwDWl/yqf8iLOse8IDb6FY3b/OWpY/70tUO+8uatLwB+/t0P&#10;pd4XgJ8IvI+lHvHymSe8dFps+KlbvHDqiK+e3BMbvcpX3hrlxLv9vHhmiK+em+PE5W1pIPY5oXfA&#10;n+lu8vfXqnhX3xpNZz08opyxdzfCxF4OiCgvMqtamEqoptMmm6CYTV78WR3eXhM8qVhh4E1fnng2&#10;MKrdwjs/b+S/GTTS3vaITs8mUWjJ1SmDnDVzxk4O4mgtNzJ+FobP37qQl1hOZk8zZsGeaDoZqy+4&#10;MQ+05j1nQ7Q8Zb96OONjYkxMpD+x4o7ii8LJ7srGKtaGsqkK2U/2XLTXwzszDP0AWxxVUegH+WOf&#10;EI6pNIz6wX5c8rHHMMYVy3hPBq+P4SNZ+k0jAy44OqPpaI1bSCCa1ta4RobTONRF71gHSYmBeIQ4&#10;0rUySExpBqXN9fjF+RIVG8PYxApn7Yw57WmmBnhobZ3IzDyW927Q2T1BaWEz4UEpJCYX0DMyxeGN&#10;W6xtblCqdNL5BGFl50CgfxjHIoif3PkdT65/xr29D3l48AkP9j/mtsD55OYveHDwIcdLt3ggTN1Y&#10;vMW9lQc83hQHO3WDG7O3+Wj3U+4uPuB48hYf7/2CX9/7F+YHltC/aIShgfL+YTOMJCoYWOqLi3Lj&#10;uZ0NpcPpae1uCsjqusvO+j117W7cf1oi/8e7nzAxfQ8Du2yxQ+VoujTjnzxDYMIIbmHdBCaOEpo8&#10;SXjmHM7RA/gltDK2NsncViHTSym0dYaxdVDDDbHKO3tVLM5mc/NGq3xnNpPTWWqoj2/WCFzRmDnp&#10;E5HiTe90JfP7yvdUsHAkO2KhlOLWGBIK/AhP9cU5xl399rf+lmpGm8X6dtTRKpmndrAHlyQV+mHh&#10;uOVlE1CaL9PxhEheHZpYZ3BwjorqenLyKygubaawuIH8wjrSMstp6+iju79UYM2WzJxKS2cWTR3J&#10;4jYS6RxQMblURvtgOZWNDaQlJuKZGM0bkQ1kRi3R+/Mh4q5lcs7Nhas+VtjGu6Ad18Xzxh/xVb1H&#10;YqGPeNFAgeuQ53XETmtc5xvvHgjAB3z1rVt85V2BVeB94ZSUKO+JMzJ9Vj53VpT33CNeOntfhrcl&#10;C1/n5QsHvHD+gBOX9tXnik9obfFVzQNe1JTlWgK57i1e0Tnie9c6+aleAG+aGWPs74pjhAuWQZbo&#10;+ZkSkKAi4KozLcFdnNbpFRtfS2/dh+xZ5rP+Dy7c/bEb3d8Nx8NqFuOUbbKLb5OiV0KvVx05kbno&#10;6ZvgamdLdmA8ARoC3GVRzNh8jKOSuOLmhGmQI04qDy576nLGVQcjL3MivZwoCPSnta6U6PxI4ipi&#10;CcwL5g3Td9ALNOKsgwbOqgABNgCbhGBMpOE1FPscXFqIaWQYQZXF6EV6UL/bj0mCBwEVUXhm+3JF&#10;bO15F1eu+rpzzceHC/aORGTnUN1QRWlBCvZO8j/b65PemCsRx52irmasgxykIUpifHJFFNUa41gf&#10;sd4OdE3N4hERR8f4HKnFNQwtbFM3NEVMTinO/qG4evmJ6hazsLrF7UefsLC0iSo2m/GuVR4d/iuP&#10;9n7DrbWPub/9S/X4g51f8vHxr3iy/SG3F+7y/voH3J25rR5/tPE+12dvcTxzk9uL97ijPKJq/REf&#10;iio/EeDfP/4YD2tfdHX0MTU1Rd9YDyNLQ5wl5z+nVt//W91hd+2uup4+VkcB+IFA/ojDuX02GjrZ&#10;q2/moK2bY7HcG0oDIOBvqi/guMnKxg1mt+8zrUzfWGV0sZIGAWBtq4odsc0z+5UsbldzsN3EjWOZ&#10;ns8Qq5rD7XutHF9voqw6Bo8wT258uMfS8YhsSAs50Ozpmi1ifKtGIC4hOsub4ERfrMPscA91oq+6&#10;guHCEoZl54631TE52E/v6CR+GXkYhEUTUl1DZEk5IcnZ9PTNMTe1R0PdAMVFXVRXjlFRNkRV+Qgl&#10;RYMM9In6DLVIo1NCu1jn+pZ0GlvTqG+Ol/8jhtG5IgqqEmRZFwk50XjmRnI2qpEw20by/ikbT4Mg&#10;Lnm7iC00I0QchEFCJ39i+LEA+4nYZ6UX+pgTAtbz127ywqVDvvbGNl//Z1HTd+4KuB/w6qmPJet+&#10;KCWW+dxjKcm+5x/w0gUBWOnYunSLly4fSwn4l3b504tbvHRlQw3xKxpbfO3yoVrZvyIAP697nW/r&#10;jfD3evH81NiKM3aWGAaIzZSMaRshcIUF4GIpB3OS2O4fZKPhu8180U12vu/Lb67GceNvtNj5eRDl&#10;2fel0RjHPOQ6Kr8+esVCh3iYSW6+JmpuSmhaHA4xubyVWsJbRaVc8AjEPyeFgKxgAdGJy776sj0s&#10;sPO2IcLRnkxvP2kUGwkpi8c905eIkhjia1RE1ybhnOGLd06kwOyKR3YaVxXLXZwjjUKgjHugJyps&#10;mxlF8UoHp/wtOeurh22S/E++zpx0c+WUKLymp4dajWOKS9m6foibWPeSigoMbY3RstGU6OVKw8Qw&#10;EeLMWge6GR5bRMvdhsi6fHQcHOkemsDDP5yOgSlUmaXUNg+RlV1LaloJqVlFJObn4xgdgok4rdDo&#10;WKZm5/ng4S85XH3M3a1fiQX+DXfWPuHexi+4v/kZD7d/JUB+xkeiqndEYR8uP+be7D1uz99VQ3tz&#10;/o66bgnQd5fv8tH++3x6/AmPRcU/uP5LKrLr0bhwSQA2Qt9AF2t7S+xcbMVCC6yKjd5bezZUSsBd&#10;E3Cl1I/TUQDeeMDe7kNuTC1wUF2mfvrgXmcn19eP2BaAlQfB7Qiw21I7q0fsSG7ekiz94IN9uqdy&#10;aB/PZuOwmfRqb0IKHAjLcCAt3ZPj4ybuPqrlwZMGllbzaW6MITTSGZcQF4qbsyVPZ2HpYYKNZJOO&#10;qXyK2yPIrg3G0lObuKxo9a1Xtj7GDFSUMp1XyHBWCkN5yfRkpzM9MEzn2KxYsnj0gsNlZ1USkqQA&#10;PMXU+BoTo6vMTh8wMbbH1MQ+01OHzM3cYFrG+/s6mFksYWWzit6BQjq6cgXqPFa36sRKl9HSm09N&#10;czU+CUFEZWZjZ9lBjXY3xf+chZWlB1f87XFPdSSp0ptr0dX8kaFY6Gv/Ior4AS/r3lOfRnpB6x7P&#10;XzhSA/xnPxVb/a7MP/0RXz8toJ+V9c4+eQrvObHe55Ve6fucuHhXFPem2GRZ/8ouX7u4yyuXDvjK&#10;1UP+i9YRL8jw1UuSqS9f5090j/hj/WO+YTjFD00yed3MjrfNjbnsbIaF/L6E/GRswz0JS0vGyrmS&#10;//ZWE6q631FkXczyD2x5HCYKY+bLo+QNXtOb4LnTa5yNuI1LZCvudj5YOViJGzPHxNucqBIVPmml&#10;XM2s593MfLT8fchvKxU35iNW3VrciDHWIc4EhvqSExhOvJs/jjHhWArgLtn+hBZGkdtZyBUPPUyi&#10;7NELssMtIxH3bGlU/H0JqS3BUhVI1nAbuhEBBNQXoRnlxj+7maAZY41RlBFWcZJhfb0FYgf0neww&#10;CwjijKUt4bm5eISH0dzcQ2CwP8nZMdLou9MwNEh2Wwn792/S0jGCrqcdmd216Lq7qR/sbxUQTHW3&#10;2O30QpKyyimp6aa/f47sjCLComLxiYkgMi2e0NhQ7JxsiQ6L5WD1gaiu2Of197m1/Ii7a094sPGh&#10;5NtPuC8O9oOjX4t9/oibC/e5OXtfFPg+txYVaB9wY+62um4v3uZT5RLnW5/xweHHHC3dZ35wE2M9&#10;XWwsTTAxMcTc0hxtfR2eOxK5Ply9L/Ddf3pVlZRil/fVEN+VH3SXIwH5QBR4e+8DDqaW2K+tZreh&#10;gY2BGQ423xdoP5TPf8jm6hM2Vp6wtSzfJz5/c+M6cxuDFFUHidVoEguSRFyZG8WdCTT2pVPbGM3R&#10;7V5uPepldDaNYbHRjV2ZeAQ5YSv2wMjVDK8kfwxcTYkrSqZrrZby9miKW6Iw8Jc8lxGJZ3IoTsHO&#10;dHe0syHKulBZy2RaLJPpyUw1tzI+MSeZdZ6otFzJ5ulEZxfQ3j3CxMQSQyNzjA+vMDEsME9sMCnW&#10;empsjbnxeQG4ga7pKlpmqsiqTSGzIoWMlnKqJ7pome6mokWsfFEq2eUlZGS3EP9eGUP/ZyXdRtVo&#10;u1hgEWdJQq0/UVXJvBs0wleNf8tXr/4PvqL5WwHr13zV4COeFzV++fwxL78uEL4pVvjdW5xQ513J&#10;vWceSN0TeO/xygXJyhduiwLf4uVLt3nx8k2B9zoviP1+SUBVpp/XELW9Ko2ChvKuJeV8saj7VZmv&#10;JSptsMIPTLowNYnnPWNz3haA9fycSCxLJqwgEf+MVF676ij2uoeI2l9g+tMw7lskMu0SwGFiA7We&#10;y7x6YYX/Q/7m666juMXkY+nqipGfN1dcHUVpVep86pSYjU9pPzqKtQ4OJaEmm/AEd3wFRmN3U7QD&#10;LDFI8cK+PBYjlezXGG98S1IJKErnPUsDvLMScM0KxyzWnTOSl2MaS9AM9MA5NwXb9Dix0Z74FWeg&#10;GeKFTXYidoXJXErwwkzilH22G+6Sp53SU9D09sTE0xlrNz9ySxuxcPflmoMdDSI4gdFeZNcl4Juq&#10;XFxSKLbZksq+dmq7u7Dwc6OwpwldDxeqRgexDvWhsL2duMIyApNVxOUUUds+QEZuKZV1LaTnl+AV&#10;Hoyz/J5oATklNYPDlVvc3/iYO+ufqi307fVPuCsqfG/rM+7sfMrj499wf+9Trq+ImxXlvT4rfE3f&#10;5ubKQ64v3+NIBOR4/pj3Dx/yu9u/5AOxz4dLCti3iPQNR+/SVWz0DciMjCUlKFIAFq+t2OP1Lant&#10;hwLxQ3bWFMssFnpDMrCE8h2xwzvK42YljB9OLAvANera65/kSHmNyuYd+dxtNpRHxkptqnu0b7C2&#10;sSOBv4acbC/6O3JonsmnYjBd1LiI4flydm4KYIsFTKyWkF/nw87DUcp7CzFxt5IW0hfHSG9Sm3Ll&#10;wDIltz2T1sUKskv8iM1xRz/cAv0ITzwSYzD1sCVClcjswDJzlfWMqGLpE6s82jrI0OQG/bO79Mow&#10;pbQeVXYFY8PLTI2sMTm2ztzYJhNDK/QPLDI5ucvC+C4TM3cxim3mzcBSNPOH0MgYQDd9iNcjSrmc&#10;1caVpEpsxFaVDErerciQPOVPrKGKuh+kkaIRi2mADeEFjmR3R+Kar+KfrOr5i0tbfOfCJn96fl9U&#10;9wH/5dJH/JeLH/LqyVu8+DOxwO8e8sJ7At3ph7wgmfeV80qJbVXDe0dK4L2gXMSh2Gf5zBXJuALt&#10;i1cUYG88vcBDPS7ZWIYvX5HPXbkj8w94WWeD7xrOEeXYLq13EBdtvDD3FkeSHktJawEe0f6cMbIg&#10;p2EHLec19H6azaFTHDt+CfyPql38rvXzVfntfyTf+2PzOsx8JJd6O4syOqMrB7ljcjx2qUlYpWfh&#10;XtqBaVIFBkmpRHVVYCkxwivYHhNfK971N+BimR//UOjIPyVbYZzhLYpXQ8X4APqBvljFhuBbGIem&#10;n9IA+uJVkMQFsdzBdYUYyrKQ8kKMQv3xL83BLTeVuPY6dGI9KFxoomCsjJCiGAz8fNDx95MGygUz&#10;e3fmp/dFeB5i6iJRxsYKe38b/NPdSapPpHGxD0NZr6CjgTKx8w6B3lQMtKPj4kjD8AD2wa7k1NWR&#10;WFRBcGqcQJpBdVsPflHxhCWmyTGXQa5Es6KWGrwkp3v4+LE3dyD59WNurgmkyx+p69aa2ObNX3J3&#10;75c8PPw1d3c+kfVusz0lTnVon6PJm9wQEV0f32ZzYI3DmV0ebN3ks637PNp5yN7CITcnDtgYXmSi&#10;tYvplmaOxsd5f3mT51bF7s7ObzM+s65+LvLO0pG0ImJ/lw9ZXtxlan6TgVlRqfV9DiTbHg2OsVdV&#10;xl51JQe9Q1zfUm72PxTlPmBzbU9qh035/ObKTSYmB+jsLqGtOZmB/gzcE6wIzfUnsz4Bc69LTO/U&#10;CrzZFDd5EVXkRkRpOIZB9thH+OIWKTvBywz9IBMiqsT+LJQTleFIuNgx5S1v5nGesq4rDrLhLP0d&#10;iUqOZWFU/sH6JgbSYphOSWaltYPhrj6q6hoob6hTv6gsKS+frr5Byd3LknOkwWiW+U1VZDbWEldS&#10;QWXnMFOrj0gqnMEjuYewykVCSxeIKV0VtVomsXqbiPwxYjObGJO/lyJRwqJAhZW/imybSlwvu+If&#10;4URRfSAJTaGYyO808crl/KlM7HULMder4qJY7Z9emeBvLy7xjfdWeOHna7zynmTaU2KTBd4T5x6J&#10;Miu5V6yzAPzyRQHx4n8G8A3Jv/JZqZcVRb5y9AXAylC5DPNF7U2+oT2NrWEJuQGVhNkk4WYXQ3R8&#10;IhlVkbjEW+McE0Nu/W3+5iedGL9Xx/XoXD6Ka2YtZJKf/LSGP9a5xVeubPKed7v6zRg6ge5cEUW8&#10;FuqFZUwI9qJAjjl5WGVU4V87gG1hAVcT/LCOcyUiJwxNX2POxlpzpdSfy3XB/CjaiLNRZlineJI3&#10;WItPbhzh5WmSY03R8TMjqaMM3RBXzCSiOOcmoRcdQHRLJVYJYZiG+0n+DMU/NRHv1AjcEz3xTHAl&#10;KDOMqPIybBLjuObvhKGzG2mZVXzwEaxuv49PcBzG9jbqu3pCMyRDdzbIMRnB7NE21V2tEsWUJ390&#10;oufqRJMA7BTiTp4AnF/fSkBiNBHJyZQ1thCVko6/bIOA6DiC4uMJSoqhqb+Dnp4BjpducG/5iSjq&#10;+xwtPuRwXqyy5F1lem3iFkcyfn/zQ1FeUdqpfe5OX2dvYIOV7nk2Bxe5IU5wo2eSu7Mb3BkSQWob&#10;5cH2XZ4s3uC3B7e4MzfN8XgvH+0u85tbhzxX3DxCRc80pV0TpFd0MDa7z9bOE7qG1qhsHaeyd5a8&#10;rnGxQ51MLh6yMrHCQnuffPEgS5Ij17Y+ZH7jU+al1Zlb+4iZlQ8ZnX/A8OIaI0vt6tsA+8faKG2J&#10;JSzfj7TGNExFUcPyAhjdbSerIVRUOZ+4xgLecbDkors9pmKbFDuj62dHVGMm8a2ZRFfGEJ/sKg1C&#10;Db5ij7UigrGRDGLu74Z9mBOxYr9q6nvIySknLiaJpJgyUnK6Cc7swimtAbv0OrFX/djHdRGYOSEK&#10;OYdH+jA2Sa2YJTZhltot39mKRfwojilTOKSNYZ81iWnyiCjKmKwziWHiCtcSFrkSPYp2dBuGkWVo&#10;+dZxLqgerbBSsdI9hAT4kJBqJRZL1EQOzrDcdMJDklHZRdHvn0q9ayRNkdnUplVTlFnLT6918JU3&#10;Vviacgnl2ce8dE4stMCrXLTxkmTfl87fFesstvm82OZzx3xNVPUl5ZWkV2SelixTLPPnACuXX75w&#10;8YAXLoitlqyszFOfUrq6zauay1wyK6XAPYty+zBSwjIoaenFRyUNYYAucdK4uWdO8bW/r8ToaisP&#10;MxqZ188l6GI1L/68ja9o3+QvtPt5zycHzUhf9GIFxDAfdMO8ZXtFYZkkIBUX4VPTRf3abUwjojBM&#10;CMEy1AWVqKpFiCVa6R6cTXPGtCECzVxnfuJ1XravvahuOImNeZSPtnDB+gpmIfb4FCZy2sVU9luU&#10;bPtQ+e5MroZ6cMnXEfvECFTVpXjGRoq1jUTL8gpW3oZYispbhYViExeLlqctVqLqRg7uRKlK2Dr6&#10;Fcvrj0nPqaW5a5Dt40PiMjOx8vWge36C0aVZMssKqe5vx8DFibbhIdzDvCisq6epb1Qcob/6XubM&#10;0jI6hkdwDw4RNe4gMDYGVV4mnkG+tIs6Hs4ecTB2xJFY3hsLd9W1Nyki2blMW/k4M12bjNeJcx3d&#10;YknYW60bYrN5jPGKNjqzSjnqnWAkv4Ldlj52q4W5StkXEkU/Xb7O71Y2+Xh+iltDbfxie5bfXBcF&#10;vpQyx9nUGU5mzPFG8gTvqiY5nTTNO7GTvBU7wZtxUvETvBY9wpsy/0zCGBcjBzkbOcSbkaP8LGyC&#10;nwWN81rgmAzH+JHvGO8GdhDVXEliu3INbAJeaTn4lYRSMpKNc7wT7sn+VE+24p0ZKGDmYxiezDvu&#10;ibzrpmx4b/Q8HLAMCRLwVFinqnjLzh7bmGgSVUHUtXVy0iVMdn445939MPV1xiHKAYdQTzQdQnjH&#10;KoQf28bwPatSvmNWybctavmWfS1/4VjJNxwq+Wvnev7avoZv2VXx545V/JVTLd9xEovr2si33Fv5&#10;K8dm/sq2nu86NvI9pxZ+4Nwp1cMP3fr5O482/tank7/17+IH3rW8FlYnGW0YTY9GrCJLUBXUEhzv&#10;SUaFAwnpdiSoVKQmVOCsZ0++rw+z2UWMxKuYkANholCcQE4mb2iWS/Zd4eunbvGK+mqrRwLrgy91&#10;Xik5WfLvuZucOHukVuATF68LmDItmfeZhVbqxUuSiy+IFT8v4xfvqdX4hcsb6hsjTkgW/oH5AA0J&#10;HTS6e5OTVymKtodvSDq21hYUdQ5h6F/C1/8pCW+Hfo79a+h+O5/X/imT/+PSON+8eMhrxuWcDfBH&#10;K9EJLcmvdjkZOEo2dc+OxSIxhNCGWuL7pug5foJXfg72ZRm846hHdHEs5tHWaGV4op3hgZbKDpNs&#10;RzQTDXAq9OSihy7p7eWSS2O4YKqFh6iufpgrGr52WKlCsVCF41majbEqgguyvz3y0rCKCcNdFNgi&#10;2F0cjqk4OgMcQ52wCReF9gsS9bXDSKKVmb8rVx3scY9OZ2zinsSk+2yK6PzuX6G2rp3QlETGtxYF&#10;xka8w4JomxjExM1VItcEPtJQFdXW0z06h3OAF8kFOYSrkjh69AATR3vqujrIqyzHRZaV11cyMjDK&#10;ev+qqOcdscEidv3LbAuow7VDDNWMsDJyU2zwMePVo2x3zDCaV0drWCpzhfVc75tgUDL2akUdc/ml&#10;LOdXsp5TyWxZPYfj87w/scavB2b4ZHCY291NfLo6yb/c2OG5twW6t8LGeT1ynJ/HTfG6QPt6hMwL&#10;n+LdyFlOSp2OnONc3BJvJi7wrtSZhAXOJa9yOnWD8ymLXFLNciFpnrMJ05xOmMKmbJyYjgIi6+NI&#10;bWzCNSmXkEoVuf2pmIaYEFuZRlZrFeWDHTJvQpSwFeekNi77pXLeyRUjdyeu2NlhERqNsypHIG/F&#10;S5WJraM5efIPWkTn8a5HJOcl15j6eWAdbIN3YhBWIaliu4rQiShGN6AIg4ByjMQyGgRWoBdQiJtk&#10;WN/IcsKTGojP6ZJc00RYfAMRsY1iwVuJy+hEpa5WkrIbSc9tp6hsmKqaGYqKRijJ6acob0A9npfX&#10;T0XJMIU1qxS3rlFQ1UlyVpbkIg9SijxQpYdRV9aBr1Uc/laexHg50VlYxWBxA/2Sn0cLmykV5f+b&#10;czW8dHadr51VAH6iBlhR3pfPKRA/7X1++dwdsdY3ef602GOx0icuCrwC8guiwifESiudVkq9eOkG&#10;Jy4ccUIBWHLzy5cPZd0NUexdvnr1Jq+a7VLmP8SsRyJdravqdwlrnE1AZRtPVcU0l3WyOXsyi4Ho&#10;KX4R1E7xW7l85x8aeO7MMK+br2ETKlk03I1r4dZYyfaOkRgVLcroLirompdMSHstkb0jZIoNtM4V&#10;Cy1R5mKUO455wVwJMRY77I1OsC3aAaY4ZnpikGCBreRgHYlN2sr9r9bG6NqbYxPoimGwE0bR3miG&#10;e2IqSq4namiYGIB2hCeWAvW1QBdMwn1wiPcjMDuYmJJw/FMCsQ0Jkc+HC9ByHHlZ4xjrJZB7cMbY&#10;jLq6JeZnPmBnUzLpzd/x6N6/MDq9xtDkApOzy8QkqehR3r/r7sLw7JxY5BCySsoYW1jD0ceT/IoK&#10;UdogPvrtb0jJzcbU3pomEZTk5EwS4lRsLmwz2TIlwB3QmtdCc3YDR1N7TDSMSG6d5P72L7gxf4/l&#10;thnGi5vZauhhq6aDybwK9tr7mS6vZa2umZWaepYr61gpqWW8tJoNia33Z1Y5bOjioLGNzcY6HsyO&#10;8YuDLZ7raF6gvXGW1oYputpm6e+ao7djju6OJalFdfV1r9DbtUJ7+zLtnTLsWKFNxts6luUzM3Iw&#10;TMuyBVrbp2gXe9LQWU1efQY55dVUt45IzmwhuSSRwHx/9H0NiS5SnsxQK7a6k+zaDorKOwjwjsXJ&#10;JxRtJzc0HR0wcHUhraCKyNgsVJl5hCVF4+rlTHlNLe6BERjYu2Hm64dzWBQ2HnYkpoeTnJZPQHg+&#10;QdEFhETmEhadT3hMwRcVGVtCREyxjBcRFVeqrjipRJmfFF+KKkFsd2IlqmQ5MJPLiZFhrChofGw5&#10;ybHVJMbXkCDLE1SyTFVFtDQEcapmImOqSJL100RZUzP8SU+PUL88PCkqD1Mde2KCI1FFhNFf2sRI&#10;ZRdDuaVMFNeTltTCN84089Xzu+p8qwZWsc5nRT3P3VbDq+7IkuELp27y1ZNHajv90qW7YpfvCsBK&#10;CcSShZVc/JKA/dJ5sc/nJAsr10tfOpB5WzLc4/lLArbZPpkWI2zpFXC75THhvsvovFFErne/OIcl&#10;vvZPFbg4LFBn18VCQCc2mvm89N9H+a5ON07JDZKTg3CJCcBDMm9udQkZBdk0NlUQIFY2vqsJn25R&#10;0a5OClfvE9I6yuXwcFzL0zntb86VIBscfN2wcLPDLswDfX9bTGJcRZmVDid3TAPc0XW2wNLLHktP&#10;K3FhJlwOtOdKjC/akV7oixU3SfLGKs2fq+pHszphHuiAW5wXMcUR5HdmElcqeVRyqp9kVC1vawz8&#10;rLEJcSa3Tn5XRCzZ6S2szD1ibfEJ+1ufcbjzK+aGb7M0cZfluZsMDsrxPzKOt0A6rJy5iE8hM0/s&#10;9/4N3H2CqKxqJkCOvcdPPmJhaQVbUfbMhFx6qwaZbJ+jv3aEmZ5Fjudv0lfUw1r3MrNNE8y3jDNW&#10;06eGe7ZtmumGAZpVeex1DrLZ0sNqYwdbHf2stHRxb26Ff33wmIfbW/zi6AY7A2MczCzx2cP3+fWj&#10;9/nF9dsC7yIfrm/w2/u3eK66epCqyj6qK7qpLe2gtrCJqpIWgaqV/OImqUaKZbxE8nFuQZdUNzn5&#10;XWTldpApVZDXTWlBnyhTN9k5jeSW1lFSWykHskoyax4JmWVkSF7xUXljKdnXK86HktZaUalSYjOK&#10;yc8V9UstwcTImWQ9X+JNBXI7FzXIAd4xJHonkBQUj42VNT6SL1MycjGwcMXKLRSHwFiBOhIvdzeq&#10;CjPJjMvFxyUBf58UfH2S8PSIx9szER8vKe8kvHxVePklPx2qx1X4+yfh6x1HSFAKEeEZhAanEhCQ&#10;RFCwivBAFWmROZSmCNSBqUQEphAWnESM2LG4hEJi4ipIUjWQmtoorXAVmfL/JKfEUl5WTFVpG+YG&#10;TgR6hpMWm0xKZBSL7YNM1fcxml/OdFkzCZF1fO3dOp6/sCtgfgngc/cEwlsC8B2B757UfbHPt/5j&#10;gDX+nwF+8cKmqPYOX72wzx8Zb2GrO8GYSTv34udY0qqiVLOb1ozb6EpE+NOzzbgF7vGzv4pHV7+G&#10;dx17ee6/V2If1U5BRSZuycHYR/uTmJ9GYWmhqHYZo8NdJGSlUT47TvhgPYH9faTPXcehoAGNsDBs&#10;smM442umBthMlNXU3xnLSIk7AqF3cTSlQ634JEZj5m6Pg49YYCdLTBwM0PU2QzPUmUuR3phmRAjM&#10;thjGuaEb7sBFd0Mswl0kVzvhKAp/zUUbP8nXUUXRmItSBmVmYRPtg5GvQOxuhlOQN71jM/R3b7I4&#10;rZwy/UQNrzIc6txkpHuLoZ4NhvrWaWmapKdjlvG+RZoqu2ko72JxYpuuxhEGu+foaBrh/q2PeXzv&#10;E9qaeojzT6C7rJuF7nnGmsYYkzw7I4JWEJLDttjpFbHKm73zst8FWlHkvpIOVtrGWW7sZ725j7vD&#10;c9wdmuOwZ1zUtp6V1j4+WN3m+vAE90Znma9oZrGpl/e3rvN4aZd740tsNXaL5R7lwdwiz0UlSMuV&#10;mEVqUja5MiyKS6c0LoNyUb7SmAxKozMoi5VSj6fIvBRKopIpikxSV0lEKkVyUDcmZNFbXE5zaTHV&#10;JSU01vbQ1DhO58AyjYMj2IW4E5gURHJhBvFpmUTHZVOY1y7Bf4b4yiYC3KJoesud3vMBeBl5klnY&#10;wlL9NNvFg/RkVWNpZoWnvx8hEUmiwsO0925SXD1GRkod4V6BNBTkMdo4SkFSPfmpdXi7RKFzWXag&#10;pj02Jt74Sr42N3NHT/KosbELxkYu6Mu4pbkrutfMsLZ0IToyBQc7TxztPXGyciPM3o/+vFo+XNil&#10;JDwRfxc/fNx8SYpLIS25gOyMBrHRveJeJuntXKQov4HERBX1tU0E+iZgY+pCdnIuWUkZpEXFM9vc&#10;xZzstNG8cuYqO4kKquHlt2p5QRTyZaVjSrnaSunAuqB0XAnAF0WFpV65dIcTAuTzp47UnVkvqc8F&#10;3xGApf4TgE9IvXxpXyz0Jq9e2ecr53f4fxvs8rbOOp0BW9wJ6uD91+JZsmxho2iH0pBOyqMXaTQe&#10;pOStRlyN63nPup3vn2kQN1JDfmkSTqog3OODKSwroKWumpGeLopyU6hsqKNvd5OijQlUK4tYFrYJ&#10;bPkk9PaJBXbnaogtOuGOaPs7oBfkhLHk29P2Olz2MBQ19lRnSDd/d+wEXisLfVxEPS1DHLjqbctl&#10;ybh2BYmc8bfigoCrF2CNfqANpqEO2Ea5SYSyU7/wyzrMXCKUFb6qaBwjI7jqbCoW2gpLX1v8Y8Px&#10;8A9jcuxIlPYRW6sfcfPwdyxM3xNwNxnt2xaIdxjs2KaleoHxzh3mOlfJjZTjOKeTrtJB2gr7qM3r&#10;pL1ymPevf8aNjfvkJ5VQnVbFVMMow9X9jEnWrU8X15lYRpNKMqw0BIsC/GhZG6Pl7bSkVVIcms6U&#10;uLAJmTdfJY1DRTsLZS3stgyyXNdNe0oB42KdN+s62axsZ0hVwnh+I0dDSxz3LbBR089ycatk5TZ2&#10;Wvt5zsRBwr6lZBFLS+K8fMkLDKFaMkS7r9jAz6vVJ1wqjHY/Pylf2r5Ujf6+tAT5spabwVpJkfy4&#10;CtbGF9nf+VSyxi9ZW/8Fm/u/JEd+sHNEAO6hQYSHqSiT3NuWO0pP1SSpYdnkWEZTf86X4vPuJNnH&#10;MVA2z60CyROSTwt8YtGzscUjMIji0hbq6+dQJXVSW7tKX9euwOpPodjXhqJWSmWDF+W3EOKvQk/L&#10;FjsrP9ycwnC2C5L/0R0LYwfMjOxlvjtmhvY42bnh4SrA2jsTGxUnauwnELvi7xqMyjmEqexaPh5b&#10;pDw4isiAMMJDwkhNziAyIo30tEaqi/vobpigpqRbGpMCSiuLqKypwcZaGiL3YPLE/qfFJZMYHM1Q&#10;ZQ3zrb2MFVbIzuuW76vjlTfrBMZ9XlVOE6lzr3L66C6vCIxfLqUH+oXTAud5BVTJxP9PFvqsAHzm&#10;WGz5nlqBv37lgBfObPPH2tf5K61tksKXmYqvZelcLlNBY+zmL9J8LYF7iWNsGtVy/1ovQ6aNGOlV&#10;8+75SgpLmkmtzsM20p+CmjI6GhvFeo6wu7khjVgCXT3djO9sU7MzR+TMJC71w5z1iOKinz/aoe5o&#10;BtugHWyHVqAjjqlh2Mf74yj5VttRH01rPUydLfGSnGptbyzb3ojgcA/MXExEmSNwTZZ9Up6FVoQL&#10;mh5mOMb7cs3LnGue5pKbzbELF/hjlL4QQwIz/fGIkwwcJN8f5YepNARGTqaSZcMoq25iYuSQ5dlH&#10;AvFD5qfuiSJvMzZ4wEjvNqM92wy3b9BWPkVnuezP1Hq6ZN/OS0xUarZtiVERlKbcdqYlaq4MrtCU&#10;1yjWuJ/B4naKwzPpLWimMbWCgqBUKsJzaEkuozo6m7m6HsYF0myPSJoTC+lIlVwtEI6XtLMszne+&#10;sJn1ml6mi1voTC5mLL+W3YY+9mr76ZIY1ivxbFV5SMDkAYfyt3vjSxjNrOF4YI7nXAM91dnS0doM&#10;P2tLEu0dyJeDudrRlSoHF/WwRuysUnWOT6veyZ0GZw/qHWUY6MtIRiJzmWlMZuUzLl5/c+khG1u/&#10;ZGP9X1ha+DVLs78Wq3Ufq9BgnMRWJScV05rVT2NgM2VmKTReCKbhXR8iLomFsnTF0cyfGptiat/w&#10;pkszmFBLD7Q8XLB29yIgOBk7+wRc7LPZWPo1RUXjmNu44xcQQFJiPv6B6bhLnvbxjcXG1gdbe38s&#10;rTwxMpS8ZO+Di7U79uYueDpJfrb2wMvFk7ioCMKDg4iLjsLHwwM7WxdCfOKItQlgtbCVj4fmKZEW&#10;PFwatrgEFXGSjVzcwomNq6GtaoI8ycXOtn5ERcXQJzYyIzkBJyM/ilUF4gYyiQ2PJi1GJS10A/PN&#10;3aLAZcyLPYsIaBCA63lRlPKVLwBWzgHfkekbXypFVY/+fwT46AuAvyYK/OIZsdGy3stX1wlIXyFN&#10;sr3PxVpiQzYYK7hO8dV8RkO6STATW31BDvardQRoN2GvXUlHcz2eKR74pkTT099DZ209azOzTEyP&#10;kyNRaXZymoWDQzqubxA1N02g2M8QObDfcXLlpJsVOmFO6IU6YhzlhUGQC2YBjlh42BCZEo6Jizk6&#10;NgbYetpgbmeAjYMhDs7GBIoyL+2s4R0XjVdWIpZJgbgmBmAT7oqOwGsS4ohRkGTQhlIK28txjnbA&#10;JdaJ8JxErjna4BoXiJm3FXY+drj5etLZNcLe9qcszNwXeO8wMXRIb9sqw6K+U0P7zAzusDi0S3Oh&#10;RMGIfLpLu5ltn6Gvopfa9BpS/VOIc4kl3FYa5dBMquQYTvOLI8cvgfq4QpKdQmkV0CbEcvflNNCR&#10;Vs1MVS+jJa0siV0eKWkg3zOacYF1RBR1WGAfklqu7BGAW5mTRqBTvnOpupfhvDpqQlX0ifq2RGQz&#10;kFnHfMMwR8NbdKfXkWThT2N0LksNgzzn7uhIpH8AfpIdnFwdiRAoi5y9KXN3odzdlWpPAdXbi0Zv&#10;H5q8vWn28aFVlLhVWldleiwtlY2WZjaa6sSb17EoIX5y8kOmZz5ifU0AXvwVy4u/kfHfEhybjVdI&#10;EplKxlbV0mKdRduVSIbf8Gf4Z2JNr/lhYueFvZkXee94MfGe5Mk3fAizCMDIwQF9R8lPLgGY2QRR&#10;Uj5K/+ANHFwTsfUIxTlEgPUOxcLGj4iwLMm3MXJAeGLt7IuhsQ225k6E+UQKwB44iD22EctsamyH&#10;tYUD4UGhoqjhOEpjZS2Nga9fPCFecSTK39kp7eTjgXkao1IJ9QklMVl5YXMgLqL60f6ZFEdXE+Wf&#10;hpNHMPGi0mt5FXRcdKP/TR+2PTMYjiwgU6JHYJgPnTllLEsWGs0sYlqcRERoHa++ITZa7O2LAuoL&#10;knVfuvBAfeWVulNL6qklPv5CgRUrrcCqnD5SLqU8cVXUWanPTyOdOKuo7T7Pn96T75Lxs9u8Kgp/&#10;4uyWwCuNgMYsAXl30DLp4tVTS9jGXaeqaJbChAGsDAr49o8zOHmtjRzTGua0WyUvl1OdnIZzlCUF&#10;9ZWMj04w2t7N0fo6HV3NlGblsb2wwcrREf23rmNbW4dlURPdx7/ELKuEn3m6ig32EPvsiEG0F86q&#10;MPTszGUb+hIRFSaxyANXXyfMbA2k9LByMsTFy5KK2gLKG0q4ZqFHWnkeKRV5OAa5qW2xnp8NdnE+&#10;WIS6EJASRkh6KL6pvngkeKFppUdUdjpOEX4YOOrhIKqdkpDI3YMP2N7/mO3dD5kd26FFAM2PzmOo&#10;cYjhllH6qnpozayVKJFJqmMkGa7RqOxFbBzCCTX0IM05irLQLLK9Eogw91EDOlzUTld6LRPFXVRH&#10;5FIpTnKyRADOlf8/X+Bsn2JWsvNM4zAdOXUMlbYyVSMNYE61xJUsakVwhkV1hwub6Egvl6pgUMbb&#10;RKFrRLmrIzMpD02ThqGEgbwGxsVyKx1g4ZaedKWUsyh//zlzM2NiRH1CxXZ4BfsS5OZBqX8IdaKs&#10;DYH+NAcG0BYYSIfY146QQLpERXvCQ+mNCJPxIGbzctjr7GK7rUl8vLTMA6uMjb3P+NgTVld+w+LC&#10;Z+rh8MBtCpWHg4fkEpJciKV3MNHukRTYxNB8IYiRN/0pvRKAvYk7MfKj6z1lg5wNYei1YKpP+eIo&#10;ttfI2R3noBgc/ROp6VzA3isL9+AsTF0DMZBs6hufSqq0XgmqMuzdgqUx8MDGyQc3Rx8CnPwFynDs&#10;zKQRMLHHxEjsta073h4BeIib8PL0xtLSHjNzDxKiSggwDyPO2Iedsg4+GVygOToDJ1sP3Lz88fST&#10;32nvhp9zKKrgHLxsQgm3C6XGIozZMx7sfN+Wrdc8mZP5fdr+jDknE21vR5Pk4Y3WccZzlU6sFlRx&#10;jfz52zUC6RYnBL7nL98TFVWufZbs+znAX64T/zeAj/9TgJV65eKRrL+jBviFc5s8r6yvOYuq9CFZ&#10;kYsY2EhmzTlgsGmXicYdQl2qeOd0Fu9p5ZAX20m2RQne+rF4xaZjKBk1OjqVBsn5fWXNTArEaWJv&#10;S3KyWZmbZXh5jtkPP8CyuIYfOYVwzjMOc3EaV5LiOO3rzBVve7REeX0zYp9mXi83KqsrcHSxRZUW&#10;i1+QK6ZWOtg4GhAQ4kpQqPIgOTNae1tp7e/EM9AHZ2dbwpV7gr1scYj0xtDdSn2qSMfTGF0/E9yT&#10;/dC01CckLg4zBxvcAkSVPSyJj40RpZ2muLiZqIhU7E1dsL1mSbA4s3iPCKJdpGF2CSdB1LXIO4kM&#10;hwhyPOPVUDaJXW1NLKctuZIuUcLq6HxUEsnaBeBJUeexih5aMmrozmtiTNS0KbWSVpnuK26jKaMK&#10;lUe0ADxCS2Y1gyJc9UmF5ATEUxiiUgPZnFJCYaDyytVUNby1sbk0is3OcA2nOaGQ6fIO5qt7mCxt&#10;Z7S0jdsz28w1DbIu33nUOM5zZramRAi8aXExsuEEAtmw2YrCCqgtIcG0h4bQLba3Nzyc7ohQuqME&#10;3uhw+mMj6ZEWdKEwn/2ubnbam9hprmN9cI3hoYeMj7/P2upvBd5f0993i57u6wxJzogJzUNfsqi5&#10;hzfBnoEkukVRa5PIjGYstW974HfNBQ+vSAIF4hCzYJbOxjH+Yx/8NV2xc/PD1isUf1UhfqoqXEJL&#10;CM8QmxcUj1tktLS8efhEZOARkIqts1goe09RZDnwguKI9gzHTcatTewwN7TGxNgaf/9wAv1Csbd2&#10;xN5Odqqos6GRN/VFE4QaRxJu6s5aawd3xiepiE1Bz8Acd78gQsJjiBVL7O0ZQIRvPOm+6TT659Cs&#10;F8SKbgTrZ/xY9FNRn5VE5zVPVt7yot7Qlfnado5GVmWnNLJQ00ZJVjvfPlktAG8KwIcC8B21PVZf&#10;9yx2+A/rxBmB+HOAXxI7fOKqosCi0FcFXuVKLOVU0dk9UV2pcwe8LNMvnNvlFbHQz5/b4o8vH/E1&#10;vVWS86/Tn9hOfXQJQ/XbTNTtMVk2S0fGAFUZ04RF1lFc1Ea+cxm+JyNJimkmrX2C8uohGkp66BMX&#10;UZhbLPbUjTDl6Z9Z8r8OdTHx4B5ulS14iXX0kwbqYkQ0r8s6jvlpOCRFoO9nj12QOznFOdjaSe71&#10;diMnN53AIE88ve2wtNEX+2yEs9jqEBGTyfFhBvq7paG1FYEJZqavn7z0NNkHHqSX5GDqYImhqxUa&#10;7saYiH0OKFBeXSKK7u6Nv68fATJuZ2eKv583Nha2aJzTwMXSidzYVIpjMyiNSqMtQxyTwNUvtjfF&#10;PoRi70SJOM2iog0M5Deph4Nidfsl7/YXNNEvFrhP5ndk1VCfWEx+eDqt+fVUqIoYru2lJq2MVLHW&#10;7Tm1VMbnk+wZxXLHJAMCX55/PEkOgVTIMdqsKmaqqlssdwedaeWku4ZJI1HCrMA6W9lFjyjsuPzd&#10;1bpBtiX/bkvDv9o0zPXRVY7H19jumOJO7xLP2XvaESn2uTw+QZTYT/5ZD/H73rQLrO2itF1iLfsi&#10;IxmIiqI3LvKL6o+Ppjc2gsWSQrUCKwDvCsAbQ2uMDD9iQgDe3PhXBgeewjs8/oCqvnn1KRtPK7HF&#10;1j6kXXMm6ao0GHrBdFwJY+ByOCm6/ugbOHDO3AFXyZXNV6QR+SfZYef88bWVElgjs6vxTCgjPK0V&#10;//ga7PxisXZzF8BFSZXTQXJgujkFy4EQKAeKFy5ipZ1NnbDStxGAHbAydRBY3XB18cPO2lXyqxtB&#10;/lHYWvnh5JjMWPct3E0DCZBWPzEviOgMX6JVkt/9XUUJ/AgMjECVlI29k+TnsEQ5CCopdgqnyEay&#10;SWQKPQUlFDSlY55lT6y9Ex3vuTLrHMeTmTUWOsalJW1kpqKRrqoB/vvVZk6cX1P3RD+vzrG3ePXS&#10;Lb52WblpX8D9kgIrF3OcOKso7S1eUa7C0pRxTcm9Sl1R5itWW1FgAVgUWLnh/4QA/LJ894ui8l+9&#10;uMfXDDcJTDmiKbqcSvlfeiqGGW/apya+XvJcNmm+eURJBAnxiaHHQOzxqTIOI+cYGjlmav4GPa2z&#10;TI9uUtncj3taJgn5uTS0N7B275C6xRnO+wdz2S+KmKpW3ItK0QgLwio+Eq/EGCx9nDG2NcdPgEpP&#10;TsLGxpIoEYTp6SE8vexk2gBL62uEhXmxODNJf3srNkYmFKXlcmfriM6qejJVydg72AvwXpgZG0vs&#10;c1LfjOGUFoBlrCf2fl4EBYWRnZ5JkJ8PxjpamF7TItDVlcHaFvYnlzgcX+bGxDo3RtY46F9mv08p&#10;md+/wqGM73YvsNExw1rbNCstEyw3j7MgijddP8SUADVZJzFILHdfUQup0oBXKwAGJalvQugX+Mri&#10;C2hKr6QsJo8cOR7bcurZ6hMXJ9DWx+UxV9PLVEUnE+Lu5iq7WakdYE6y83JNP1stY+y2TXLYMc1B&#10;+zR7rZMynOK4c5brPfNcH17h/tye/O4Fbg8s85y/bKxEHy8awqPJE2Ajg33IiwwRgMPoEHi7Bd5+&#10;gXcwOpo+BdrPqz8xVoZRrJSXsNvRwVZrI3tqgFcZGVEeDi85eOpDWlv32N2DgtJJAoLjibL2J9sy&#10;jErbWMrOedAo9rhON5LSi/5Mm6SRremPrZ4LNtckm2o702Abz5heGr2vhaMyCyLQO4pQ2RA+8WW4&#10;BRWTkNlNiuSLQLH4JYUlJCZVEOKbg4fkFG+XEBwcfDAyssZI1xxbY0dspJQMHCgHmbMss7d0xdbM&#10;kZDAeKzMAogOb2Jm/EPc/KPRCTPndMxZTkWfQzfWEK8kJwHYVQ6+HOJjcrC098PS1Zl6acQaQmOo&#10;8g8l1NcNMy9T9MO00VbpoR9gTYHY7/udE7w/u8pofb/s+HomSqXVl9b2LZNenj+7JADv8LxyY8Il&#10;pddZ6bh62iH1vwZYoFdKLLVioV88d/iFhf4ywC+f3+BrFzf4uskudqrrZMe0kJ+URLccKON9R2RE&#10;lZIbWUxhTAUFCeUUxBYxHtLB4rl85rWzGU1rozm/jcZUyWi5PWSnNOOfUEl0ZgklDXV0LU6w9skD&#10;CmbHsE1MRle27Tvm1uhKDAsU1YxOScUrPBBjS1NcBMCY0DDCxN2ZmxnS39MiDagr9raG0rDqEB8d&#10;QHluLt52jnSU1bHYPcGd5QMBMghzKyssRZFLi4olujjRVV4jnzHjmrsZpuFumLu7EB4dj7OrOyb6&#10;xtjoGxLq4MBscxO/PbjHzbE19noX2Ota4qBrlYPBDQ5GNziUuj69p67jyR2Ox7bELW1yJI2VUsr0&#10;4bjMm9hWL1eGBzK92b/EggA32yTgDa+JXR5lonaQhdYJxmsG1FWZUERbVi0boqS7osa7op5K7XfP&#10;ctA5w1HXnMC5oAb0UJkWWG9JI3K7d5G70sDcGxBoJZo+EHd7Y3BZDfCD2V1uC2vPFcaESFAOolls&#10;ckO0hPdAb6pjw+mMlIwbFU5PTCR9sVH0xUUzIND2J0nJcECyjQLwclWF/JhWdlrr2GxtY3Vol6nJ&#10;D2gfuk1N6z5HU79iIWGKJtsCAu3DyfRMoMI2mmqjMArPiPJbxdNqEEvFOT/CbENxM/Kg5Lwf3e+G&#10;UPKeJ4N68cydjqLj7yUbm4aSGldOTEIdsand9I08ZOcQJqbuEC4t/2hnN8W5zcRGlOJg4Y2zvT9G&#10;hnZSNpga22KuI+PXxD5bOmLq4oqhhyt6rjLP2R4X3xDsHCXbtO9Q0z6DZZw7mlGmnI7S4u2oC7wb&#10;cY5r0To4JHoQk5uNq38kli6+GHvaEJYTSH6DirLmdFS5ERg46qPjpoN1hBl+adJANVXyZGefzcEZ&#10;pquGGSpqoKu0jC5pgc9ZCMAnl0V5xR5fFgCV50GLCr+oAPusZJlyoYe6Q0upSwK00vOspdTtLwBW&#10;XxN9Xmz0GQH3tGTgC4cCvXKVl1JbfP3iNn9luIdR7BGeEe3EqZJoGp1nvHufbrHJnWktNGY1SoZr&#10;oEXGu7N6GIhpZSCslrGMdvqzWhnO7WYkv08aoSFqMtupq+igsauH5qlhhm9sMHBzncSqIloHhwmU&#10;79eTbWvgIurq6UpWSjpRIRKBRIHNLIywdjQn0McHV0dbTGy0xEEZoIoPpCgliSjvQBZHRAVFMRND&#10;owjx9+OykS6XDXRxcHRhe36dWJcgKjPy0bx6GTNna9xCfdEzMcLTwVWiQD5NxZXSaBvj5aI0GP5k&#10;CtiZYXL8JebRKrZ5oXGMWxO73Js95M70Pjcnd5/WxA63xne4Mbqlrptj29yW9a4LxDdk/Mb49tNx&#10;Gd6d3uX+zB73ZHhzfJO7U/LZiU2pLXUpy29NbnFP1nkoy+6I6it1d3RdXfflM/el8bg3IuNjG9yV&#10;RkAp9bTUPWVaQH1WCsC3xzd4snQkv2WN50oCvGgSYJsjQ2kKD6EqLIDWhCg6Jd92x0SIXRZ4RXGV&#10;GhRov1yKjV6uqWG3vZndlmpWWjtZn7zFRMdt2otWWRj/Bdc736dTJ0uyYAKBwYkEhMcS4uhFnlMo&#10;uYYBhFsGM2iUxNTlGIwNnTC08aDyahhVb/pRbZzIoE4itT92IPOSgJ3ZREpqPSUVk0zPKueZYWUZ&#10;xvqPifEOoq+6ltKMGtIT6wjyicPexlsykBcmYsd1TawwtHXCNTIC80hfLgZa826QKe/5mXDR2xJt&#10;NzssvH1xDU/EMtKfK2E6nPTU5F33a5z0vsqFUC3ORFxCT2WDeYIXHmnROMUEoOcm+SvEFOt0R/yr&#10;I/BIDUTXxQpNyXFmPlZ4BTvQ31bHndVNJlv7mKvqZ7yolvaCPPqLm7li0cVX31kWwO4KwGKBJae+&#10;dPE2JxSg/6BevnAsICtZ9/rTu5AUeP83AH7p/I4o+o76yqz/qrePZsg2TlHdJCZLdm0TC503x6hD&#10;KZPJrbRn1tKdUU9XRhttaZIBCxSr2EtvbpeA28NIYY80QDIsk/+jYoihuj46W7qYXl1l8eY+Gw+O&#10;aRzopHWgh4qWOuJyU9B3seCU/iVRRHNiw+OxsbPH1dsdA0sjysvKSctIxNTjGu4R5kREuBMn1rdT&#10;lHVjaolwv1DMTPTJLUrFyN4CZ4l7luZWTPaMEeksDWd6Dhramti6OBEWG42PNAg1JeXEB0Xg4+KG&#10;iYkBRhaGmEkWdhHl9nVyI843lO6SBvZHlnmycIObAuktAfP+9AH3Jve5N/W07k4KmFLKUKkH04fq&#10;UtZ7Nu+uKPGdiQ2pTfnMtrruT+/8u3qgHm7zYFJKoH4gyv1Qxv+jeiSQK6Ar4w8EfPX6X6r78v13&#10;Zf77y8fcW9jjuXDZiLXRobSJ0rZFR9AqqtomAHfHhD/NuomivEkx6hpUxX5R6mmptbrapwC31khe&#10;6GCsfYXG8g2Ghz9g5TY01MwRYxxGiWsSBap0vNyc8HYVIGNisNMwJFAUd94olY0LsYSbB2DkJBnG&#10;wBfVJT+ypQYvhNFyWqatQwlLyqW8c4zBuSOam5foa94myq8Cc01XYpy86S+tJNAhmGC3RKIkm9hZ&#10;umHj4o2x2Ck9Dxf0A53QDLTBSOXOlQQrfhakwc/99XjHy4Sz7sZo+Fhw3t2Ey8GmaEQa846rNj+3&#10;1kI/2BmzKCcuRlzmQuRVrkYbYZxgx1nnK0TlBbO0N0LXVD2xpTE4p/mhE+TAVWkQLtgacdVYl7bK&#10;OtmxymV17YxUttCRmk9jhGTMlGIuGrfylXeWxPoKtP9LgJVlAqWyjnLvr5YCsZRYafW0fP4l5SF3&#10;Yp//I4BfubzHX+jscjV0F9uAVmKCYugr6WNLNUPruShWxdUM5rQwlN1Mb14nndltdOe0MyDQKjVY&#10;0CnwigKX9jJU0cdI9RADFT10lrUx0TfJ/MwSi4srxEtO9QgOFNV1wdbPGSextu6xPmib24jSuuEX&#10;GIWD7BcHV198xf0VNOTgEm1OQJJkWz9rosUFVmVkEqDczxunXBrrio+fA1raGpKZo7G1sqOlrg0b&#10;E1scrB3wCwhEw0API1tr9E1M0DY0VN+NZGBniY6ZPnqmOugbahMp6wU5e4rzaeDJ+g1uT24yJ3b3&#10;QGzwbYHqrljjO6K+z4b3xU7fm1JKVFpKmVbqwcw+D2cP1HVfUeA/AFYNrXJTvtTDWVHeZzUj8xXA&#10;BcD7Aqi61NNfHhdQZfhQvkNdynfI31BKDffn3/1ofp/HK8c856F3hWKxHh0JMXQoEMdG0pmg2GVR&#10;3C8Bq9RwSvwXNZQcx5AqjlUBeKu1gZ3mKpaa2pjsVB5L8zF9cx/Tu/mQxMhMekLS2U0qZSkinUG3&#10;IKZDE6S1zyPcxBEPfSe6TZPoOReEzWUrztjIDjH1pea0HwPnQ9n8eRCd/2CHysgHv/R0vDMzcY6I&#10;xzdQRUpUMaGuKvws/VG5+tCTX4K3lRcWBi44KOeT3RSL68kpabnftDPmXetrvGOtyRVfY6xT3TBO&#10;tOZMoBkXQxw55WbIBW8TTnrpczHYDO0wW865WfCWucy3t+aapx0agXoYqiywyXFEy1+T8JwA7tyY&#10;ZXuokZtTvdSVJWIfZ8bbzhf4mck1Xhd4z+rpU5ddxm5ND7sNrbSKfc4JTCHd1IOKoCxeu1LB8+8u&#10;/6cAK/f2qu/vVWzz/ybAL55VLtw44NWLR5J9JQ+f3lRb6JcvC8RX17kSvoeDXyeViWV0JzVzJ2OF&#10;Yb0MVnIG6JEIMpAjAOe3i/oq1cFgcRejZb0Cbh/9hV30l/QwLPC25rcQaBtMWVI5naWdpIWn4Wrj&#10;jrfYX0dfH3yigrEPdBZ43XCJccEtPJKwmFSKC2pxcwvG3M4bfQdrLP3M8Yq1xTPUgtS0GOpLSkgJ&#10;CackLUe2aRUGulrEJ4ZJTvaV/OyEnQBsZ+2Ek73EKlF0Dw9fzmhqicU2wsDKGk1zM9410uaCiS66&#10;5vroG2ijEjFqLC0Xy53H463rHIr61sbksi75VYH01timKPGGlDIUCywWWYH6y/OVec/qtthnpW6K&#10;Db45uqa2tc9KUeNnivxliB89K8VOP4NSlj8FWgH3KeDKUFn2WNZ9PCegzj6tD+YOeCL1eF6Gi0c8&#10;Wb3Ocz6WelTFhYnqRtMlWbdLsm6PwNwv9YeWeTg54YsaSUlkWJUgANepAd6WnLfY2ML29B1WJj9j&#10;oPuY4MQs0sSGz2WkMBkWQoW1M7sOEXyqG8bhOx5Mnw8iwzWBWKtwATSYs9fMecfeCX+LADLediJX&#10;w4eK99yIecMEIxNLrBMjsIoNxSEqgqB45aaCZAqSiylOyBEFdqW9sJTSrHKS0ooJycjGSKzYSUex&#10;b372vBdoz7vOtrxla8brFtcwjvZAJ9gGDV97LkoOfs9UbFawP+fcZV0B/l0TQ06aWXJJ8pSerzdG&#10;QR5oe9hirfLFNtkV32hnumuLeDSwyM3sAWa8cylzDiCvQiDOcuctRz35W8a8paVFfkwy41HSeElD&#10;VpzajKtBCCmmCWQHVfH9U/m8dGrtP7XQvwdY6ZH+37PQL54ViEWFvwywcq755StbfPXKEhfDbuAZ&#10;OMRgRgeVoWUcFm0y69PAeMkA7dVdDJdLFXYyXCSKW9gh9lnysdjqzhyx2DlttOe1k+qfhp2WA/qX&#10;bUQJfbDVl+10wQRjfTuiEjJILyrG1ssZfUcDrCSquMbY4+DhJiClkBGTzuVzOuhYOvOujhbmHub4&#10;RTji529HQngUw80D9NV20F7VQYRfDBay77u7JbMnxqFxVQNjAxMig6OID4sXgVBx+bK2HDvKC82M&#10;uWRqyinZ5mYOdrh6umMiymylq0OYqwsB9s7sTS5wOL6EyjmYlYYhgeWA68MKbPuinAcC3q7aGivT&#10;yrhirZ/VjZHNL+r656X0ZN/6HOA/VOF/p75STwTc96W+PFSsspKFH0gW/kAg/Wj+kI8WjvhY6pOl&#10;609r8Wl9vHjMR0vHfCClZGA1wOk+zrSmxNIuWbdbqic+ht6E33dUDYrKDqri1TWULPUlFR5JTWS9&#10;QRS4pV4UuIaFhnYB+C77G7+RHDSNWXootvFOhKicMAnWJzDQlevR2dz8oRH3fmjFzDkfnIxcuKhr&#10;gZmZK6ct7XnH0pZr1q6Se5xw0bQm6IIFmR6R0gKnYi+tuk1EEI6SvWMzcwkTJQ/0j6Y4u5RosUat&#10;2YXk5xVhJy39JS83NELEtsWHcCUuQKyvD2cDfXnb3Zmf2Bhz1tsW24xwrgV68XMjUV4za06b2mIV&#10;HMNZU3teP6/L21eNOW1oKXbYiWvBnlwVNTcTNY4L92Ssq5aDkRGul8xy02eUD7xGqNGNxdn26SV+&#10;5zzMeMPVnKAUFb0FFfQGJzARkU9WeDMXL2VQ4JBJjFc+f3aqhpfProvFvSXwPgVYfV+vctO+1JcV&#10;+KWLslypzwF+WfMpwC8qnVnqJ3MonV7KxRtio0WFFQv90rk9Xji1ISBv88LFXf4/Z1d4x3sXn/AJ&#10;enN6aM7tZKlll1L5LZ3lvQx3TzDeNMh03TDTDSNMisUcrexlUBS2v7SH/vI+9d03dTl1JPgn4OcX&#10;pb5DK8E/lYSwTGLjpFIyaR4ZoKq3Fdcwd3wS3NU3G8TEhhHvG0SYi79kUzveuaq8z9cAU0criVWO&#10;RLr7UBKfS3tuE3VxpaR5JZInx0tSdKLkZhuMRVlNTM3FXTlTmFVIhFcovi5+aGrqc0FLlysGosCW&#10;VuQVFNPX1YOXiyuqyEisda9hqXWV2rxC7m7sESANR19BA5+s3uL9JbHSYo8Xm0bZ6p7jSOlAmt7n&#10;weyRuh7OHfPo83qoTEs9+nyo1IOZA1lPLLUoo3ootvqRjD+aO5R8rXzuUObJ94ntVtRWqccKwKKi&#10;HywcqodPRGU/VKBdvs5HAukHMq4s+1BUVpn/vkD9Rcn8J1KPFuRvLB7wXEe0ZF1R327Jvkr1yHif&#10;0tMs4Co1INAOpiQ8rVSBOVXstFRfchRjWUmivjVsttSw01QvGbibgeZJZvoX6WirwSrSAVcnY0KV&#10;J0yKhbrspE+mpxvrzkEchSYT6u6IQZAX550dOCs76KKzExfc3XjXVYDRMyHvkh3rATk8rp/mV60b&#10;tCcV4R4UTJhYrFhR2oioPPxkB6fkVpAgO7NVlUN8qgqtMG/MkqLRU0oaGufiIoKravDIzOKK/P0z&#10;zja8aWuAYbQ3uhHBXPQLRDM4FIPAMKy8QjipYcqZaza8e9mQM1oGXDA35aSFMeaWLpRZe7KTlQG/&#10;uM3G8iTVqiK6LDMF4F5GrfMJ0nElJToVTWsbzng4MDQ8zrJyIUBMHiNiHVOjuvn+5V4qXdMIt07k&#10;K6cHBbo1Xrm0z0vKaSCB+IRAfEJA/c9KAVh53tWrGrd5WfuO+hG1yumklwViBfAXzh+qIX5J1FfJ&#10;wCdOSgNxdkvdEPzRyW3+yWqXmLxjhjvmmehdYnx4n5aqIfoahpnrnmaieYTx5lGm2yeZ7Zxhrkup&#10;WeY755iXg3y+f5aF4VlmBqcoqyult6eD6c5JRvvnaWjsoaKqlqLGKlomh8krKSQpN56Y2gRyC1JJ&#10;DwohSOKOo18o5wxt0JLtZGptR4xrFGlOIh659TSoSkhzjaMqpYSYyGg8wn3RsjPA0UmsuJu3+o2X&#10;Kmm8y4JTCLsmyn3JnEANSzyvGFOpyuRobQtvF3ccrW3JUCViaqiDm5MtTZVV+Iijyo9L45eHj/lw&#10;7Ra9RU1kBUgcLG/j5oxY4zlRTwHk4eyxqOghd9WdWZ/XhNJppXRsCZCi1krdEwVXr/PlEgVX1PzB&#10;zNPvUUBXd5CJNVZstdIJpVhsZfjlTq8vsq38fcUmq63y58Aq9WzeIwH+gVhsJTM/1x0fSZdUZ1wE&#10;PZJ7e5Ni6JO8+x8BPJQuCqxUmswXiKfz09huaxCA69RXYa22N+PpYIOXvT2VKcmEOFvQ7CpZ77Ip&#10;Dd6R+NraYGWmjauZFu7XrhDq6UqaAKdnZcI1H0cuSr1tY4bZNTPKTjuwH5jHbzvm+NXMMZ/WzrKa&#10;WkeUfwTeqlQ8EzIJyaogMq+amMwiwv1CqE3OpLisBMMIfy4He2OdkYxXcSGuqZmY+oYJlOac0jHj&#10;pKklrxkbcdnfC4OoSJwys7HPyMA5JZ2rYvPfumzASX1bfq5lxBkdI0zEFXhaOTPokMiCazz7ZZWM&#10;iwLHxAViaG5BhFkAXWZpdBtn0GGRTpVLKqdOafDOlWt4WLtT7SnbMDKfttxywkMa+M5bZZT6tBBu&#10;18Lz7wxz4sLqHwCsPElDgfg/LuWCjZdFbV9Vbk7QFniviXpriiJrKKecjp6+reEPAH71zCavnNnh&#10;hAz/WnOO9IpHzPQuszqxw1DfFqtTR0z3LLA2ssKqxILVgWXWBldYH1r9ojYG19TzlgcXWRldYLR9&#10;UKKEL4mVabQNDlFW1kJ7yyTddQP0VrWQn1VEfWktaVkphJfEkpITT0m6QJychrVvgMDrwlUDMyzN&#10;HUn2TSbOJoyu3DpaUstIc48hRUCzlgZdx9oYEzlGoqLisHfzIjIyjhBtO4retqb6RxYMv+PO6Ntu&#10;1F50JkL2k4mpCYY6+pTkFZAYE4mJ/jX85FhzkH0V6OrJpzcfcTC2QqxDAJl+cRyNr/Fk7QZ35wXO&#10;BYFP1O3hvAA8e8g9Udi7op53RZXvSlb+w7ozucvtL9Ut2Z7KvEdzRwLbdSkFYKXnWgFb6Sh7Cu+t&#10;MeVCktV/V8o8ZdmX7bcC9TPAn2XrL4P/XHeiKO/n1SOK1asSgJMVhX1aA6ly8KUJwFLDGb8vBeLp&#10;gnS22urZUC7gqK9iub2K9oZ0wuPd8fC2IVpAHdUx5p62H0fv+bCvEUi5ZKRgM0O6U9MYis1k2C2C&#10;BvcA8jNTBRRzEt1C6LSN4V5sDf8qB8pvxpd5lN/Kk6haHkbVUeIVR3xCFtEpRQQk5uOXWohTdILs&#10;WHdqcgtISkjgkqM1emK1zSLCMfD047KZHW9d1OOSNCQXNMx5T8+Cqx7+aIdFYxQVi0tmpljkYN6y&#10;sOKnGtd4TyB/x8CGNwzM0bNwINDImeWYMmasYznIaqEuMo0EN19inN0IsfOiJbqUhdR2anwKJAfn&#10;YvmGORcuCvzndDn1ngZab2mQbh1Ar08UlQFl/OzHYZhfTEDboJYXTw+LNf73CvziFYFUUeFLTzus&#10;vlzKQ+uU+a9cvcHXlOyrfZMT2gKu0pGlPMROeaid2OYTosJKh5ZioU+IhX7l9Dp/qijxuR1eOjlB&#10;bOF91sb3WZeDcHlOYs/KfZaG19kYW2NbXVtsjW58UdtKDa6zJRBvDC2zPrrEaHM/viGeuGQEEJin&#10;ojy3hvXOHfJdMukLK2Ykr5OK8DyKkrMJVIURnhxMqDiuwMhQ9NxdJPv6EizqF+gYRoJ7EhUxpfQp&#10;N7qEJRNk7IzhFcmvNnYYGhigd1WL5IQ0vNx9SfeJJuYftRn6OysW/8GJ+e9Zs/B9K1bsVDiZWfKu&#10;ngbBPv601NVjpNhnE8nhpgZqgG9u7THe2oebjhVtmZX86uAJn+zc4+GyWOMVgVZs6T0FYLGyj5dv&#10;8GTlpnr4SLLoY6VkXBk+kuUPxNIq6z0r9Tqy/H35zEcrt/h49TYfLt9EeYn+0xI7rHQ+fUlRnwGq&#10;DJ8p7LNSlFZZ9gx8Bdpnpayv1HO9iWJbvlRfts9KqZVXsq5Sw+kCryjwiAJxWvznClzLRlOtWOhG&#10;xioLSI5xYm6/h5bePFqi7PlVVQ6/ikxn+4I3sz+1pe6iFXMJGYw4h5H3I20a/vYS7fr2WMqG1tPU&#10;pc4yhi2zFO6J2m5KdvywoplfxlbxL2HV7PsVUuwnViy/kpTsKuIyq/BOKcA2UYVLdBi5oqLpqhR0&#10;HezQcHLE2MUTfSsnNCVvXRa7duWaCed1TLhk6YiGZwAXfYPRC5Ic7BPIP+gb8pYo7WlzWy4Y2XNS&#10;14a3ja3QlBxcdM2D9x1yeRDZwJQ0IilaIRRph9Lonsit8hmGvcso9E4hLjlfrGGcZFxrtK/YonfG&#10;nCtXzDh1UhvLt3Qo0XalPbCaZJ82fvLjYP7ytSy+fmGMly8KWF8ALKAKwEqH1DO7/OV6Qcm4orKv&#10;iPq+qlyNpbwDSUqx0MojZpXlynXQzwBWOrEUgF8+tcbX31vj+bPH/PGpFYwCBNaFx6xNHbK+9JCd&#10;xdtsT++xN72tBnhrbFOGm+yMb7EzscWuDA9HtqW22Btdl/mizsPzTHX3UdJdp34UcJFHDOMeZfTb&#10;FVJ6KYjhkHravYup8E8nwMcXz3BRR2sd9J3MOe9gibalDXmxxUzXzjFWJda9bpIW2a+hEmneOnsO&#10;HQ0dLPVN0TU24YyRHja2Tvjo2JL0pgkNPzRm8e/smf+hAyPfNaXn+yb0W4RjIeueMtQiW9yUpbEp&#10;UaHBBHi7Y6KnTUZ8AhU5BdjpmLLcNcH/vP0p+9IYTdT1MNM4wO7QotpC3xHlOx7ZYKdnkf3+FfVF&#10;HU+Wbgrgt9T1WMB8snZHPfxg9Q4frd5V1wfLMv15ffh5fbB0S10fLt8SqG+o60PJus/qGdRKKZ1T&#10;ynJlqO6o+pJt/nIp85Xlyuef61MuiVTA/bzUV1r9JwAr4D6rLwBur2a9SXJwfSMzdWJnQx0ZGivj&#10;FzeH+XRUDvrWeBZLk0hz8yBEOfdnZkaGKFeTnhM1Pzem6T0z0kzteM9Ch5NmJnj93ISef3bgsVs6&#10;ywLrmokPt3UCOLSRTOQWTVBQBKEFhQRkFBCYUYJjYhamsXFYRQUTnRBDfVUlFg4OWCg36XsEoiF2&#10;/Ky2Ce8JvG9c0eBdXV00nF244uHDRW+x2q5e/ETHgDctrTnt4Cw53Z1LJg68LQr6rp4Zl09epfda&#10;EP+mKznXJJe+iypy/zaInO+60+2QzUxYC7m6sRSlleOZIRbc04cLmtaYvGeFw1uWWGo4cu2cKTZv&#10;GWP8njOmBrl4eQ7x1vlmvvOzdr55buYPFPh/DbBSynLlQe4KuMqb/v+XAJ9c4+X3NvmTMzf5o/NH&#10;/L3BCGNjj1mfvcn20mMWRvZYnztkrHNcgF0XYJ/CuzuxLbXDnhzE18f3pHY5kGVbI8vsTa5yc3yd&#10;ju5ecoryKNf1pO9dX448Ghi2yKHGULaVRgitAXmish5YeJtj6KDPeQttTtuYclXUMswxksqoajb6&#10;92jKaqYuo4wAWxes3rlA+I+uUPhzM+LfMcXutB6+Fq6kX3Gk8vs69P1XfYb+TyOmfuLEsvzNxfMB&#10;lF52xOD0ZWLEhZXmF2FuaERjTZXENiPsrJ5eyOFkYcPBguIoliiLzaE6sYCF1hEeLB3y8dYdPt6+&#10;y8ebUquiynPH6iuxFICV8XuiokrdXxJFViBeF3DX7/HJmtT6fT5cufNFffQHpQD8gSj0M3AVUD9e&#10;VZT690Ar459ILleGz0B+tt6zdZ/Nf6biz/WkxKtz71BCLKNJAmZygtjmBPq+VP1piQxkJDGYmSgl&#10;dvrzminOYr21mpWmSmbK89joqeeDO8scigIfrRTyYDiWT8pDGY0PxdTNiXesJH8aXEP76iWyXNxp&#10;tPfA97wRGhqGXHB34JJs6KzX9bl53o+P3LP4pWMmv7ZK5rZjAs32AQT4BYvq5hCZKi16dDyeIRG4&#10;hUfjGBKKV3goCcqpsPoKWqor0dIz5T0NXU5LC35G35yrkrMUiE/rW6Dt4I6moycX7Vx5XVMbAzcX&#10;ggvzMAkJwjIkBCNR52t6dugYW6CjZ0iDfgg3nUq5a5nLmk413T+tpPZv08VNJJMnSlwQVczA0g7G&#10;lh5cOm/M2YsG6IryWpwzx+6CLVaX7dE/LcpwyoPvmszx/KVFvvHPFXzrrTa+rryU7MqewCl5VXnf&#10;kXJDgtLj/DnAzyBWnyKSUsafzVNUWOmJVuBVjyvrKFdiKaeRpF4RgL92Tr73nRVOqNV3j5fPbPHH&#10;Z6/zdc1lOgY+5Gj4iBsdt1hsP6RldJO0slrG2wY5Foj3lIv9x3bYHz/gYOKQQ1HoA7Fv+5PbHIi1&#10;2xF4V0W1JnonmasZZNBSReUPrRjTT2bUpYBCgxByPKMJDQ9B38+OM47GXLEzR8PSDA0ba85LWcu+&#10;iAmIpCa/mML4FAqjs4g1caRC05A9qxiGv2fG8J8ZMPgtE1r/wZbOHxjT8tca1P3dJZa0ndnxjOVQ&#10;K4DlvzEl+4wNetoiENmF6GlpkJmmwtHRFmMTfcwsjMWOW1JbUUV+chbJoSJAg9Pc37rFjZktlqTh&#10;Gq3pYrS6k8WWUQ4lLiiXT95TOp+klM4pJRM/lFyr1P3ZI3UpvdPK1VxKKR1Vv++8+nJPtWRpJTPL&#10;dvtDG/xMUZ8NnynxM6A/Xb/NLzbuqMF+Brqy/JkaP1cQ5Ut9UgQ9kndHPj/H+x8CnJ4kEMuyjHh1&#10;qQEuEYCbq1htrGC2Kp+p+nw2ZlsZ6sxjujsN9ju5E+hM7RuniDWzJSY2lGTlHTcmuujraGKpfY2r&#10;l7S5YmbFJTd7jMTy1Lxhxmdv+/M/LkfyyzMBbJ1zY8IvnjrJzHkpKgqSVRSlplCUkkx5VgaNufn0&#10;FJbQnVfEYEEJM2Xl9JdXo21kwXkFXoFQy8YFDWN7LuhYcFHPiqumDpzVt+S1izq8IznLJTQGl5gE&#10;zPyDMff0x0NssJu2N27SaBhIQ5PgGslAUSdJJuFcT96l8x/Kaf1eNkPWLWTpR5HlpiIlKAurc9bo&#10;nDPjtJZkbVFv7avScJw0QuuS/H9XzHnnnA/fsdrlTy7v880f1/Ct97r5mpZk0qtK1v28/v8A8Il3&#10;VnnxXQXgHV6RHPzHZ+SzV9ZobnvCatYow54tNIW009W+Jqq8xUz7FDdndzie3uX6zAHXp49l/Jh9&#10;gVYBV7nrZlIO8gHl1reuWebEZg4X9TPuV82oVT5VunEUWMYSLu7J2tGZs4E2vBFtg0WImyiwBQZ2&#10;FmjamnPO3hwHb2/8PT1IiQ0hOyEEfwdrijy92XCPYPINW6a+acTKX1qz+d+cmf97Z3oE1LK/02LN&#10;NYZFhwA6f6RL/59epOPHJtidv8Y1K/l+A0OCvDyJFPvs7upMYKAfhsb6ODnaE+kdQH1GMX1FjRRG&#10;pBPhFEC0WzDJATGUSgTqrmplpm2UtbYptrrm2e5ZYK9vWX3OVwH6jnL5pMB8R4BUpm+LOt9SrplW&#10;zgsPb6jry+eLleXKOWUFYgVQJdc+KwVgBWSlY0q5GES500jpyFLyrvq88ecqq4D6bP1n9ayT67mI&#10;QDsyo7xoSxfrLGo8mCLWOTWePrHISvVL7h3IUBT436uvArEaYOUCjoZyyRDFjLcWkRLthL3pefIS&#10;AqgIcGJEcszIzzSY9Qrnwdwo1fkqtI01CMlJwizUj6sO5hh42aLlYomZgRH155x4fD6E+1cD2Nb1&#10;o8/Kl470THqUV4bWVDAiStmVmUZPtuTo4gLGC/Npj42hJz6JrjgVbXFJBNiIbTW34bSuEedNrDB3&#10;D0Db0I6r18zRFIjPaRjxjsD7nsCrZyn5yDmICwK1lpUCug2Gpy0I+xs7ssySiI4poLt5jPKWAbJC&#10;qpj2GiX3qwFUfSeeodhZ+ksnqAyW7G8eiauGE9p6kp/N7HhT15SLWlacO2PEmcvScOg78pMLgXzH&#10;Uizy+ev85T828a3TI/yprnJV1efq+wzgywKs0iF16fCLjqzfv33h951bSkfWy5qKjRY7rYwr6wi0&#10;yjngPwRYqRfeW+fld1f4o9OiwBc3iAkc41bBCqOBnVSGNbE0cYe97U84Wn/IgRwwh7MHHIvq3FBK&#10;DsCjWQF6XvLh3C6LPdPMd00yUjtKV9UYPaWj1HuXk6WTQEtks/qBcBH+iUSq0nBOCscxPZTYtChc&#10;fBw5qXUWTQdjLjqa4ODlQViQH4EBdiTEOOPqrEVhgBvVr+vQ85darPypKRs/dOVT+zL6RN2zv32Z&#10;Oe0gts560Pan7zL3DV32ToWQZejBO9oXxF0ZYWVsQFZCMq429sRFRuNga4eZuRlGtha4uLmSEBxF&#10;cVIOw4194jDWxB4LLMuifGs3+WBdsu7y0w6p+593UinDm6Ket6Z21MPjsQ2ORtfVw+syvDGyLuBt&#10;ClhPzwMrl1veUV8j/ftS1PdZR5QCoAKkAqAy/ayT6llv85dBfQb3sx7qL/dCK/VcaXY0acGutCnn&#10;dhVwBWBlqKjuM+UdVOyz2kL/HuC+tFgBOJPlhjIWOmpYn+5gZrKRlBQPrC0u4e7lgLGuJsOhScyL&#10;gjW4+5Dm54WJziXO657GTHljXagDrfNNRGb5YOlrKtnViCIbTxp0nEkytCBWdkCktKAJ0oKONtVL&#10;Q9HEeEkZTYkqmqUGRH1bcrMYq69lqLCYVA9PmvKzMZEdeF7fmPd0DdF38sDIzpMLGiZc1bLgspYZ&#10;py7qc/aqHEC6Fpy6ZsVJfTu0Hb1595oRZ/UMcL/mTN73nOjSyWUic5oKzzKyw8vJ0Ioj5WeBxH3P&#10;lTKNNLpLF/D3TSHA2A+VbQzG2vacku+/YubEOR1rtDRs0DorDkAstK6xN68bJvNtq3tiaW/y7b/r&#10;4Junp/mmsUwr7y+6LKr57xRYUdqnHVbKPPVbCNXLFFV+Ou8V9cUcSv69+XRcAV85B/yHCvz2Ci+8&#10;vcwLb63w8ltL/NGpG/z5uR28DRqYDG1nsWqR0rw2mupGWFpWXnT3hGPJd8crN7m1fIM7YtnuibW7&#10;JXV9fp/1oSWBd4q+yk7Z/q10Vo3TUT5Kd2IXJe6l9OaMihWdJj+2lJL0UnFNYlkjInHzcVY/wE7T&#10;zpgzFrpoOluhoaeLm6tyFZYjzi4GuHmZEq1cK//Ta0z80IbVv7Jj7XQoRSftCH9Nj7iT5hT/n5rM&#10;v6TBwbeNGPmRLaPe2dhLg33WXAcNAw1pmPyJ8A6ksbSaMnFm8REx6Ovqc8lc9ru+FjqSjZ08vEnI&#10;yqW/bYC7C/v8Yusunyq9x6Ksj0Q1H8yLPV64/rQWZRvI/OsSMW6IQ7mpXEL5rJRp5Y4ltQor6vv0&#10;sstnl1o+vYrr6eWXz6BTSgFVGX4Zxj+sZ2A/uzzz2fSXP/NcS1YC1THBdCvXOwuwfVK96U/h/QLg&#10;dNXTEgs9mPnUPisAzxZnMtdUxsPjJQ5vzDGy1Er3eDn/F21/HW7HeW75orq3T++QmR07sePEdhwG&#10;O4ljksWyWFpa0tJiZmZmZmZmZmZm5iVGs+MkO3379nmeM+54a64pLSnO7t19z/ljPAWzZk2q3zfG&#10;+9VXNV19TXDEVBOHnenGlo5wMbJipGVUPn4Gp86dQ2J+AvqnmjA0WYEvvx7D9FwhEgo8YOjHHy/Y&#10;GfH8ATyd7aBvpQcnPycUpCbQddNQEJ6MxuwydJc2oL+yBWP13RjsGMBAczfinXyQ4OyBurxMGJsZ&#10;4OB5bRwxMMExQ9bWBPXgYS0cP2uEPUdYb2sY4NA5I5zQt8KHWiY4YGqLI9a20HFzRmhmIqryypC7&#10;1xNhr1kh5sMIhP3UDQV6OcjUDofjOQfYWrjD3z4ITgbuOH9QH1YfGsDpqDU0T7PeOmEMrb06OLhb&#10;EwYHTWF31BEG+y3hQMDfNkrDc/q38fCfruFHP23Fs3sn8LzOHTrwGr53WCDeCfA/R2iZ/m9FaAL8&#10;MAF+9J1pPP7uNP5t73U8t3cN/uebkXrMF6PVI9i6fAdbjGuXpm5hfo4OvHgHlxdv4ersFdyc2lQ6&#10;eW7NXlXOEU+3jWOVB5RM2wra0FLZj4HGaR4rjNTZdOaUAdQYpiDbJgFRntHQ1TWClgGTlqURduuc&#10;wV4THRygGx41MICGlh4OHTykuryQ0VpD6wL0WPqE7dNG269NsfAbZ+S/ZQTTfRowcnSEnYsHkg6Y&#10;ov9Nc5TsMYX50XPQ1NFmyXIKFxidTS9oIzUyFmUp+Qj3DEaETyji5Xwyk5ihkSH8fX0RH5MAB+7n&#10;AKH+owzNpCvHJKRgpH0Qny9cxd8WbzK6Sk2rGshxrX9V6ciSywpFMq/E5+0IrZYaZIFWve7eUEwV&#10;iCJxU/X46Z0w/ispz+H2agdWwazSrqbYYNRF+KEpKpBgElqJx0kEl/Md4rZJBHhbHcmEOInitIEA&#10;t2bGooN179ZyNzYvdmFquQ7ljdFwDTCFgZctPrI3x4f8cvdonGKUPYGukUZUt2ahZ6wYX/77HOFl&#10;bXGxHl098TB3OQO3WPnr0GAERHjDP8oXNqyfXfwdER4bCD9fN7jauiInORftNW2ozClDZnQa4sMS&#10;CLsPTM5oIcnRAz1FBfDktnv1dXDMgDWpPqPzWQJ8lHH6pDaj81mc1reGhokDThnZ47SNDWyjg5S/&#10;eRndWkD9UBvqGmtR6peMlLOsi86kIPxNP/T5DqAltB0lqY0ob+hAQ1M39E4ZQ+eICc6/cx76f7oA&#10;h4PO8P4wAI6/dILD2w7wPuSDsDORcP6zOxx+74E/7MnBk0Yf4/Ffb+EHb4zi8b1TeOrCLcK4ie8d&#10;InTb7qoGVN3jrF5WxecN5Vzwo5xX/o1Quah/O0IfuT9Cy03tnjxMRya0j/55Co++PYUn3hnH/7F3&#10;C9/eM41gn2ksV01iQcZzL17FDQJ6deo6NmduKv/vvC4gc/769CXcmWWknt3AbO8sbk1exaeTN/AV&#10;H//H4tf4fPJz9OT2oSa8ApsNCyjzTEOOYzjivENg5mCLPcZa+IAl0vsWenjPVAd72MDu09XDb3bv&#10;x0dn9PDRiQvYe/ok9uuew+5TZ/g96qHpD5Zo/oM1wt4xxPHddE0dI2gQQA1DA1w4qgG93cdw7qQG&#10;9mmewXG5AknjHMuXs9DS14WZlQW0dPj7c59HTh+jjuKs3nmcMtSBiYMd8gqLMTo8ibHBCaQz0Z01&#10;Ncafjh3G/vNnYePlicqqOqxN0SWX5Z8GN3B1kPFVgKELXx9k/btdB6tHXaklda5qxJUsq65qkgsh&#10;ZLy0XPQggzUEXNFW5xQudk3fBVmgvActnyv7oG4yjqvnrzGKK66uOLv0ji9hV3NMIAH2VdSeFEZ4&#10;CW0y691vUHtKNAGmkqNRQ4Ab8hLQWpOGhekqbG3UYWgkDcMTuUjIdIdnhAviCxNh4+cIJ387WNpq&#10;oak9HZOL5egbS8XyxRrc+WoUNz/uwsxKJWx9DGEf4IgsRvKYvET4JQXBPdAF7nRg9zB3mHpYwtnV&#10;He6MRkmMZOG+oTDXNoa1viUM6LS6jL5R1g7ozs+Du68LAdbGSX0DnNM2wf5DGvjolA72HzuPDw6d&#10;xildC5y3cFZOF2k6siYqTUXVUAt8EviaUV6wcbFAmJsXinwzEKcViUjdeKQ7FqHIvAxVNvUYTphH&#10;c+IEHTgOJvp+sDfxh967JnB62wOxhwuQo1GLwD/5IfNkMjJOpjL6BcH/93HY+2EzvqN1FU/9dBXP&#10;/2IGj+6dxePnb+BhuUBBbh27A1r1/PcYiVXL3IYO/dDhdUXK34geI7An+LyTdOPjlwgwa+VDdNz9&#10;dHNxYQL8hNwniwA//icCTD319hj+y4dr2LV7DN4xa/jb1X/g9vxlXJ64iCvz13Fx7gYuz16jG29h&#10;cewKIf4YV+Zu4frsJVxc5HaMmteXb2FtfAOdtT0o9yxE6oVYtMW3oSyyApVhxSgKykBySAwSYiJh&#10;7+uIo1b87m0Msd/CGHvpxB9onEVMpvx7ZA4OHteFroEd9hG+P+nSnfm7eb+ng+Y3TOD4Dsug45p4&#10;V1Mbp/k76pqb4+h5TRw8cwrHmeS0LuiypnaD5gV9/r4a+OPpj3CEoJ7Tu4DTxjoszSLgFOIBHVs9&#10;aNvp4pyTGS44WrJR14HG2fPwc/dDQ1kNxobGUFBVBUtPN7ryaRw8dhzmRmbISkjFREsfbk1I3F2g&#10;tqHdIVknwykFXIFYLoCQq5jUoF7qnlZA3TnSSlx3p5veD68aYPVrqHrArw/cazykV/zj8cvUJexq&#10;FICj+EGiAwhwuKKOFAKbStelZF6t9hSV+3bQjesZpa9O92FzuQNDA5lYXC7GxHQ65hYLUdsYipwS&#10;H/ROlGHxUg8m56tRXOSLzUt9uP3ZKGa47eqlKly53YKL1+owPFMAY1ctOEV6IZgR1jshDDb84c0c&#10;zOAf7gePMG8YOZvDzMISrk5uiAqLhoeDKzzsXeFl7wEfb3+Y6eoj1MwarVmZCAjxYb2ji1P8gU+d&#10;0cEhuu4ZRuWjZw1x8JQ2jmoZ4cA5Xbx3XAPBedmIqi7EBU9rmPnZoay9GPHJYbDSM4GnqQdG62eQ&#10;l1gPX49ExNskIuRAFEL+kIqYQ0UodOtCvE8JwuySEXQyHE6/9kTyoVK0uE3C5T3C/F4AIn7F9/db&#10;f2QbdeCw5jS+ffwKvv/TDTz9y2k8tmcBT2hcJ6TSiUVIqYfomCLV/IbizOrl/zsAfuZPY/jW7g3s&#10;+mAatv4LuL34Oa5OrOHK1GVcIbiX5m5iY3wTF0dXsD62gRVGSRmltTp5ndBexTxBHppfQc88nbar&#10;G8EnAlCklYnW5C7UZrWhOKocOZ4ZCDXyRZi9N4K9PeHp7wYz1r92dp6wt/HEOZYwpoa2WJnfQlVR&#10;MzrqemFj74w/nTkOA09PhOp7wPWXp3HssCYOsfE9c/AcTp43xEk7Kxxlojtx4ASsj+ogwcwT0Sxp&#10;HN87C9PjF7Dn9HEc0j6Lkxc0cNzoHM5Z6eO02Tmct9WGtZ8NjJ2NYelmBa8gb6SkpyE3vwjhQZEI&#10;9g1BfWUD1ufXMdM7jqqsUiQydicGxiAjMA49+XUKfDfohnLhw30akKisqnFVNfA8oZ2767bqYZJq&#10;pxV41Z1V6jpYJB1WMlVqXAJ8bZj7pq5Lh5i48Mg6bo3R4Smpz++wwZUOtl2NjKfNcUFoTQhFa2Io&#10;2pPvB7grjdDKMqcdqdHooguL6rh9V1kGJkYqsLpej5m5PCobkxNZGB1NQ2dfDNr7k9A/loPUNEsM&#10;9sThv//3FXz86QDWtyowTBe+fK0ZW1dqWA/nQcdJE+ahHrCJCoN9ZBAcg9zg4OmAoMhA+ET6wcrL&#10;AXZOznBmi+vs6Aon/uB2Mrjd0BIuzu6w0DdEkLEF6lNT4OvjhrNc1mQtpXPeGKbG9nRiC5w4Z4oT&#10;ArKWAd1XF44hwfBNi8dZZzNo0eGz6umeRalwtWFDYeyEluJODLXMITY8Dz0Dc6hq7UG0fw6CteLh&#10;8K4LHD6wgeNHtvA56IYKzRwk/CYCvi/6I/xIKmzPecPi90YIetsNoXvDkWvTh316F/Ht/Vfxw5+w&#10;Pv31DB7/YBlPn75JSAVKVY/zPakAVg+dVEnmVVID/NhJRudTl/EEY/RjMgBEAN63qtwT62E2DE8o&#10;EXoGj/1pEo+9PYnn/ziG7767hV3vzUHbeQJbk7ewPjCL1cFlLFIbk1ewyoNERmRtja1jbXQdyxNX&#10;sLnwBVanPlX+I7pldhFt4wsYG72MKoMKuL/uhHSfYlQXEeKUJrRHNqDCjS5s6YcENrCpvgEIcXBn&#10;2VWN0tAieBm44Tyh9HVkI1/bi+asalSkFaCovBqNrf107wyYHdCF++80EfsHA1h+qI236ZiHjA1x&#10;6sBJOLx1Asm/1UL+TzXR8cI5jLyojfLf6sHqEBtq1tlHLdlo656AmY8N3GO9cdb6HC44XIC+3Tno&#10;Wp5FFn/joZEBVFZUojCrCMWpBShNyFX+t+o2k8UXKzdxa+kKS4ot1v8b2GLZcIUAX5ML/UfW7oKk&#10;DKHkVK44ktgs8VYu/JfoLMCra101xA/CrJZAKwAL0ArAnAq00ut9VWK49GRzeSfAN9m43uBvs6uJ&#10;DtwcS4DjQ9BGKNURuiuF8FLdqVHokmVOO1JjOB+D7pRY1MeHoSYtGhurfRifrcKlK3TTLdYOi9VY&#10;X6nGxpV6zK7VoHskBz7+Z3FlqxaXLtVgaiYNVTVuaG2NxN+/nsfMfCHmL9XCI9EVJuFeMIuOglVE&#10;GAH2gLOPKyLiIuEd4Q9zd3s4eXrD0YXrXTzh4e4De2tHWBpYwJoge9g7IsLCDpUJcYgKD4S2riEB&#10;d4SjhStsLN2UmHbqvAVO61jgiJbc/SEM+i420HcygnWQLZxifeAV7o9AF3f46zmiMrQCdfGtyPAp&#10;RF1qE3rL+pDrW4ncmHI4OblAjw5vTFewO2NGgO3Qol+C1N9Hw/clH3ifiMQpNiYhwfHw1PeH+0Ef&#10;BB/LwptnVvHdD2/i5ZcJ7O9m8OT763jmxG18lzFZqXEpdceVSB2nVcuq+vd/F+BHFYAn8P0/jOKx&#10;dy9j1/vLPNCHsCLjoAdmsCSjq3jwrbFlX2PduzB+jU68gc3hJcK8isWRy2ycP0H//A300YV7K+dR&#10;aVQD38c9kXYoBx3ls2hqHENnVi+a3IpR65CAPDNfFNj4IZtKtwhCnWshbjXRdcOL4aBtC83DGvDl&#10;b5PjEo7NxiF8ufkxJhomUFPQipGsFpQ+p4H0N41w4oQ29hgY4aSNLSxOGiP2l1poeP48hp/QwspT&#10;urjzpAEu/sAQDcccoMc6eY+VFsx8+ZtGuUPLiRHdTR9GvoY4a3eEUfokDC21YGdlipLMHDruFK7P&#10;XMFfFm5BhjzeYOlwVcQUcoOgXCckcr8sucRQIquMsvp6/ha+nLmhGnU1LbqGLzmVdV/P36ZkJNcV&#10;fL09+EI9VFJOG6khvQev9FirOraUdeL0bEivMTKr78UlEfrjsUtKx5ros8mrKvH9Kp1YzaxnW+JD&#10;0ZbICJ1M5yW4nRKXFUVvL8s0hu4cg7b0aBRFe6O7Lgt1tUmob0rAp58PYXmhEte2evDxzRFML1Rg&#10;YqEKi5utmJrl+qutuHipALX1PnB0O4iEVEtG7gq0dMdjgfDXTdTDMNQHRnGxMCXAtj7u8PD3RTiB&#10;dvTzYsS2h52rGzwZl309/eFk6wIfd19GtGB4uHgxSjshzMoO1QnxiA8KgAFjsr2JHWyN7GBv6QJL&#10;S1e6shVO6JrioBZrMtZQ7hGhKKjLR3JxLM5ZnoOZozlCQsNQkVuJ/vxulLsXIM06E9UelSg4E4dK&#10;g3JEW8Xggok2ztnywLC2gclZKwSd9UXc0TC4/MYZsZqpcDALhVtWKuZvfcna3xeG+4xh9Gs3vMGo&#10;+8ifr+OVV1bpwLN44n1G6eM3lcv/HlOu9+XjiqQmJrRS+4qU5fsBfuyYnAe+hEe5z0dPXcTjnArQ&#10;jygArym31FED/Ig48B8n8DgBfv6tSTz658v4L+8tYbdBP2YGr2O1b1oZ+7zEln6B09Wpa1iYvIEl&#10;xraNsTWssvXvb5lCKw+qvpUbmFz9FE2J4/B9NQwxf0jGaOoKOivn0FEzgbH8aYwEN6HWIgJVVmzk&#10;baPQ7pSKasMYVJgm4WL+BHKsouFn6AajC8Y48s5HsNijiUQTR7SEp2CeDj4fUY9LwbXI/p0hdHaf&#10;xZ+PnMKp/WdxwdYRRlbW8Dp4Fjk/2IPeRw5i7gUC/JwpPn7RFD2nmbxOHMcxAnra9jyOW5yGhq0m&#10;Ib6AUxbHoedwAuZMesmpQVidGceXWzdwe/kqtlgubHTPYqltEkucXmLykLHOnxPELxZu4qvF2/jL&#10;0h18Tf11+WNFXxH4L1hufDknY6CvKNcVi76YuYovZ6n5bc1d4XYq/WX+Ov66IJ1/17gd18mFD1OX&#10;lOuIr7IBvdxLx5Yb20nn1SgbD2k45EqmsS26rlw8cU+3RGOM0E0J4VCrhbVtG0FtE0iV6f3qSo5F&#10;K123Pjsc5fnBKCoOQE6OG2ZmCnGT9ezGRjUWFxpw4/oIJqfL0NyagOGRfGxd7MCtO73Y2spDapYb&#10;9K2PI77ACfWM1V2juShqTFTumWQbEwFTOqhhZCjMfb3gERKKxMxs2Pn4wNTLA7YE2NrKHs5WTvB2&#10;8oKLo7siWxNruJhaIsDKBtWxsUh084T20XOwN7aFjZE1LAzMWXNZQNPEDIf1DfDumbPYd1YbZrYe&#10;OGekA/sA1kcuesipy0FFTwvap2fQkN2A4Pes4H3QA34fhSD2997wNOB+dQygZaQPE8Jrbu4En/PB&#10;SD6XiBz9FCQYxiHWIwMxUbnoal5CX9Ut1BQNwEbHAcf/4IeXNT7F47/fxMs/mcMLP5Oxyet48th1&#10;PHqQ7nlop+R2svLnZDslHVn3ABaJCz98kg57ivXuKYJ8XFx7U/lblUcE4APreIpR/DEC/PgfxvHE&#10;H6fw1FuzeOiPG/jOO7N4+8IQBjuvYb59XLlMUBn3zHpO3Hhr5hLr303MEOJxgpuZUYNS+Rf5hQ30&#10;LVzDWP+nqIucRWvxIqZGrqIquQ1NsR1oi+hBvXcVCiyikGUSgQqrFJSeCkXmO07oDSxDu0c20s97&#10;IdTQXbm5/r59Z6D5xyNIY03btlsbra+eRfeP9VCzz4kxWxNHT5yD63sXkPhzLUSdY9lkY6xc8Xap&#10;Ih9TWlaYfFYDHz9sgE/e90LIBRPs1T2GY2ancIzAHjc/gaOGH8HYzQDR2aGwtj8HS6vTCA91RFJs&#10;GALd/RDg5I14/zCUJuWgraAW43UDuMaY+pVAunxHNV3ZlrKs0pdLtylO5+m+c5cVUL8isKIvF64q&#10;p6NEn81fUe6/JfqSwH81dwufskwRN5cbBtySYZcEUTqlPhF3pat+Ske/w0bh1uQl1cUTyoUT1I7p&#10;Z2xcZCz2fQA304EF4tbkqH+CV9TB6NxCgOty+MMUhqKiKhy9A3SaxUJsXarC0GgqurqTcOeTYcwu&#10;1qC1KxVT85WYnK3AjTt9GBpPRFqeH1IKQ3DjbyNo6U9FdKozPMNtoGtrBOeIcDhGx8Iw0B86AR6w&#10;iwpGdEEObAPl7zTsYOHqAm09QxjqGcPW0g42tg5wtHeFJ+srd0sb+FtaE+AYZAcEQ+uIJvRP68BA&#10;Ux+mumawsbCHpqEZDpy/gBPGJnRiA5zW1IW2AWNckitCy2IQV5CO3PAsdCcOYjpmDZWHUhB3PBhW&#10;mg50WmPom3B7C23l/3pOaJzhAWgM1xNuSNLgd+NTjyzLdBgfsoHVcTuEnglH4OlUpLvnweSEA/Z/&#10;kIQfanyGR3+3jh/+ePYuwE/8S4AJ3gNSg6t0ZInTyvJJ6jRd9j8B8FN/mMIzb03hkbdX8Z335vG7&#10;M4Poa7+O5Z4pLPbIBQyqixeW6AQLPTPYnLlMeBdRXNyCiupetLN265laQ+PgLHLz29Bbv4i5iVsY&#10;7d3EQvMWepIG0BzdgWDjaGi9p4dS1sVVVjkoOBiKyo8iMJLQjAa3dBTo+sP7sAkMPtLidmcR+RvG&#10;4RdO4dJjJ7Hxgh5qf2sKiw/PQ+OABgz2n0PCL8+h55nzaGC92/hnfawbe2DZxBM3wnJwXSMMF//s&#10;ieoTjjh46iO8aXoMewyP4LjBMejYXYB/rBfSChMQFOMNfYszMLA8BRNLDURFBaG5qQ2L4/O4vXoZ&#10;f7n8Cb6+9Cn+tvUFvl7/FF8s3iSAdGBOv1ik2z6gL5e2tXCdbnyN2uG6XP5yiZGa+mLx2l2YvyB8&#10;clXTZ3Jlkjj3zDVl+ZPJy/iYsH4ij3HdZwT0U7r0x3Rp0Sd09Aclj4t2NTI6q9WUEKZIQG5llBa1&#10;MUaLpP5tT41DU3oUKjNDkJHsBu8AHTS2R2FlsxrLdN/hiWz0DCVhebMWHf2ZGBgrwPqldtbI5Wju&#10;TERBpVwTao/U0ghUd8chMcsF/lG2sHQzhH9EECLjUpRLBQPiE2AW6Q9rfsluidEw8XKFgbM9DO1s&#10;WOMYw5FRysPVg62pNetfezgQTuOzWrA/r43S8DAUhEbgAh343JGzCsDWJjawoE5pGuDw2Quw9/WD&#10;sQ1Bo4vGhPghMScShaP1CE5OQIxRAKL+5IesP2ShaX8G4g45w8nKHJaBpjDx0IWm8UlcMOSBd0Eb&#10;Wud1YXfWFtb7zGF/xBY+hv4w0WBdbuSMM5rG0NSwgRfTgaeRK46dLcT3NT7Bw79ewcuvqhz4yT2b&#10;eOL4dWVopXLfZ7UYo+XmdcoN7OT8sEjmd/RCK4M+ZPkEgT7JyHzy4l2AHyK8ArD8xcpTfN5j783i&#10;8bfG8QwBfo7Th99ewLc/mMPPTwyhp/Um1vpn7l55tDa4gouMzVNtw0gMTkR/xximpzeRkl6G/MJm&#10;9Awvo3dyFXmVTUhIy0VKbjmKspvRmtiNyexp1Ca0wV7bB+6a/hgK70KDVgYaDiag4sNwdLrmo+C4&#10;OxLeOI+kX2kj9A9ayHxNC+s/scZ//4EN/vprd9S+w+/z/Qsw2n8eNnu14LpfD0m/10b/8xdw7QlD&#10;XH9OH7e/fwGXX9LExDtGGLSJgedeXZw8cAzv6Z7AQf0TOHXhKC5Ya8Ha0wIG1jrQoCs7uJnD2d4E&#10;JronEeJtj08urgN//f/ib7e/xKdXCOKVT/DZ5m18tnoHny/fxl/XPsbni3Q51rGfE9IvOP8Z3fZB&#10;KWBu6zM6sUhZJrgP6mPWw+rhmXevMeZUrjn+TKDcnn62/ZoPSl7vE9bWInlfol0yIEMlgTjsru53&#10;YwKcFou2tDjUpoSjKicc/n76sHQ4isbOBHz29Qw2rvRhZrEOmYXOmFurQGFVEOIzHLF0sYVqRt94&#10;Hp3Xn057HskVUUiv8EJYjDUau0vgGeYGNw8P5KcXIy0kFaGeIfANCYNbcAi8YqPhEOAP9yD57yY/&#10;+HkFINDNDz4OHvB09oSXqy+cbZxhTUd1NzRGFuN2eUwCTDQNYXLeCDqntaHJGKZx4jxOntLFkVPn&#10;sfvwEU6PISYyBOl+cajKqsToygJcAnwQ6uwLhz/qw+d3jojV8kcQG4fQaCc4xdMxbDRhYW4AS0MT&#10;2FvYwtGRdbmzI4E2hjVju7GzOwxZj5uyUTgYaAfjpFBEhTnDQd8CH+iW4KnTd/DQL5fwo9fmFYCf&#10;2ruFJwnwg//AsDNCyz8tiB6lA8uAD4FXRm2p3fh7x9fwvRNrBHlrhwPTffes4bt7V5SBHALwE2+x&#10;/n1zCt9/awQP/3kG3/pgFj/+aBgdzbewNbSggLvBWvcya6vxtlG01bais7GLDjyLsb5Z9HVOIDWn&#10;CjHJpahtG0dT3wRKm1uQVFyMkrxmuB5yR4F9EQarZ5AeV4oir2JMh3VhxLIcPcYl6Heqw4R/FbrO&#10;hqDgBQ1UvaCJhp/pY+wdF0z/wRU9bzkg+R0LHP+zBo4f1obfO9pI/eUFJL2pi7zf6GP2JRP8t5ec&#10;8OUr9vj4dTt8dSIClYet4aZpAWMzWxzSYc2rrwlNrZM4q3MSR41OQctGB54RnihrLsXgZD8C/Dxg&#10;baoLb2dLJEeEICs6EYnhLHtCohAfHIPCpFyaU7lykUZfUSu68ptwkQ2bON3nrIUltv6TmFI+m95S&#10;7tP8BeH9ap5RelGAuxej1RIHloh833XD0hFG11WuH1bm+VzZjvuW+lte964efG1qV318BOriwlHH&#10;mqA+NkRRA9UYz1idGKlMG6jGhAg0JEWhNj0SKVHOsLE7hqrWGCxuteDzr5cxv9yFla0eDE0Woq49&#10;Gl6huqjrSkJzfxq6x/LRN1UC/0R3mHlZIiTDB16R+mjpykZseiic/V2QlsJolZCHnIAkZHhGIMEr&#10;FHFhsUjNyIZ/cCh8fAKRkpCK7MRM5EWnISs8CUkhsUiISEBUUAQivf0R7uSCJBdnNPM5IW6BcLdy&#10;gYsVAbJ0gJm+OXS0TKCnb8bYbAgPb1c6uRlibaKR6pSFkqwKOLm5wNnbEW72dojyC0Z2SwmcUlwZ&#10;5U2g7XKCDYUFojyD4GrM6M6DJpbf3Sk7bXzkpofz4Q446m+N89E+0Ax0h25kOBK6O5CeGAFjPSe8&#10;rt+Mx05+jId/sUiAF1QO/L8L8CECu63vyTBMidE7AH5IidBcv2/1rgMLwN///SQhHsKj70zh27tn&#10;8eKBIbQ23cKVsRWsD61ic5T1btMIhtqHUFRWzsc6MNw5gr66Xox3TaGktgMN3dOYWvgY9a0TCE1K&#10;h31EMAJDkuH5kTeq3WtRVdCJgIBEGkAzRqM7MRbchqDTASiLasBK4Qg2A2qwoBGFnjdt0PdHG/i8&#10;fR7H/nQEe/94FIff1cTJd7Rg/MdzSP3FBXQ+r4UuOu/UD4zw78/Z4h+/8MLlDwLQfdALscds4eLo&#10;CQszO9azadDU1YW+sR4+0j6Og6ZnlKG8VsEusA5yhoWXLWx8HODk7wkrNxtYu1ogLTsF7R1d6Ons&#10;xeQAU0b/JNbGlnBpcgvz7ZNY7ZxV6k/pzPpU4q5EZ6XuVelunKYrSv37pTii3ClSepxn6aqE+VOu&#10;V0tc9SvWwNJrLRf/fzXPepj6Qm4GoHSG3Zv/jFOpdaXGVaS8B9Wy+n3IVLQrNzEdObGJyIkIQ0Vs&#10;KGpj/QlzEGrjCCtVExeJqphwVEaFEeAElKaGwy/ACMkFzhhYysbyVjVW1mqQmeeKyERzjC+Uon+8&#10;EHOrLZjbqkFtdxQK68KRURkPU+Wf2Z3hSHcKiXNDZKoHzF3NYeZgR0f3RzAdNZHgpbn5I87RFVXx&#10;yWjNLkK6TyhyQ+KQHpGE+KBo5f92ZT47Nh2pYVGI8glAJLeJIeRJ7u5oysxU9hXq6q38RYeTkSUc&#10;WP86WVjAytgQibGRCA3xh6bmSejpGSDOPx4hRt7w0XWCr5MnCotLUNVQjbjiKNgEG8PMURd6F84h&#10;2M4N0d6BCPEPovs6wsHODuccrXE22B5upQEIbU+DeU48Tvj7wjojF9Hl7fBwssNZQ0/8wp717sHb&#10;ePKNBbxCgJ/7BWvgA9sXKexXQfpNkrHNapjvSVUTK1DLFUisfx+THmn1QA6C+wj18EEC/NEaHn9v&#10;ihF6GE//cQRP/XEMT/5pEk+9O4lnPxxHZfVtXJ3ewCZj8vTQJMb7hzA8PAD/UF8UpaXjxswKri5s&#10;IVQGNWTVYO7iTSyuforqilEYurrhqLUZjps6w3uPB3q9WpCV14hA2yD0R7WhI7ILCfbZOEQoz12w&#10;QkRwChoD81FkGAyXA/rQfPsj/HnfEfz5o9PQ26cNz99rIfkXuqh4WRutP9RF68/NsPhLR1z/rSfG&#10;33JGxj5ruO7Th522DfbsPgpdHXPsOXgM2mbmOHiG8VnjBA5dOIEz5jKM9hwOGGnisKkWTcMBPpHB&#10;cA4Nhq6NGcsnU8QmJ2Jkch6Li/zsy1u4vnEDt9du47pcqL94B18sf4yPCdjHC7fwMUG5TQf8ZJ7z&#10;BOzThduKZPlzTr+kvuJzBLxP6aCfioNKTzOf/5mAKLXuDpdV1hHG22wg7nD6CYEU3eb8Tb6+vN4n&#10;S3eUdTJ/h+9BkcxTyrpt7YqLopPFJiEzNhalSdGojA9GdRwBVmAOpTvTmenA4tKNdOCSpCCEhJgj&#10;JNYU6UUuSu07PVcED78zCKSr+kYYIDjKHH39uWjqjkRRkzei85xxwUEDFmGeMGX9kVmWjogkOmaq&#10;/Nkzax06n8BgpcXnG1jBR8cEEda2aM/KQ31COgK4LtySjskfzMPEHiEO3gh39oObkS28jCwQ6+KN&#10;JL8ohNq7I55gNaemIdrZG/4WDnDQMuQ2Vgi0coSzuZlyTXECGyMbSxNE0j2i6ZCBXt7wuGAHXz03&#10;xAUloqSsiuvD4OhrBgdvxmVHK2if0oaLgQXymRRC5Q4gxka4cJ4Hh48H9MOd6bYZSB0qgV1WCi7I&#10;rUxDw+CVkAUrw3Ow90rAh36f49H3ruDp1+fxo9cX8fQvWJfSeZUhkt8ArlrfDPA9qQCma/8LgJ/c&#10;BviJbYCf/uMknvjDJJ4mwE++P47ich40C5dxcf4S+tt7kZuRjsryYjTVVWFzYhqbY7PIScuBi28A&#10;CtqbkVhfDFe/aAS757Gh60RZdScqiweRo5WGQu0MtFSOwEnHFdku2RirXkJSWDmGRzdh5RGId44c&#10;g7OONfJ9EnBqvwaOsbw5s0cDtm+fQ/TvdVH0E200vXgBI8/qofdVU/i+yTr2T5p05NM4+h4Bfecw&#10;du85gj8cOY4/nTyNP+7/CB+eOIX3jh/BgXOnqVOM0WehbWnA9+uBo/rncNRMG8fNdKBla4ozNibQ&#10;p/vaBNjBzN8eun7OMPdkKrRjomJ55h4YgZiMArR3jePq8k1cprteYU16g1DdInRXRrewNbiGi0Pr&#10;uDS8oSxfG72o6NaEXIZ4HZ/MEHCBfJ5RWC6KoHPKrXeU2/BMXsGdCda9nL9D3WTNe3liSylfNkfW&#10;cWXyEq5NX1EaizuEVw3pf6RdySlZSE/NRnYS42l0JEriounEYaihC4uqZagloa5PCEVNQjBKU4KQ&#10;yigcE++AiWnCu1CO2uYIpOS4IqcsGDYeWrBy1EBIsCHS8+1R2xOGupEM2BB6K38nuAR5wDfMG44+&#10;NvCK8YCenTEc3N3gYGMLuwuGCBFAja0R6+yKroJilLFO8SWAXnqWcNY0gr+xPXz02RKfN4GjhgHC&#10;TGwRJNDr8/mELNbKBu3JaQg1d4Kzhj4cTukgxJQtMOvQUL5OfEgQTFgvleTzABvuQ3xCGCyM9Ain&#10;DeJ94lCYVwU3Px+ERHvB08+GUdsWnu4e0DqpCx97VzTV1MHLxxumbAyOf3QU2jwonNP9UThJ6Juy&#10;4ZSUDPfoWK63hFNAEFysz8PWLQa/tbiMp9++gmdfJcBvLOGpX87iyYOXlfO7dzuqtiXnb9WSZXWH&#10;1jfp4aMEffscsACsOg/8gAO/P60A/Nybo0ov9BNvzeDJd6fxyHtjyMhdx/W5LaxOrCGHx0J2WhqW&#10;Z6ZxcXoefbXNKMstQCiPi+K2BhT3ViIoJ5wNXiS8T4ch26MYDRUDiAnMQ2tsL1qjujHcuIi64gH0&#10;1k5gZvIq+ifW0TI4g5OGFtDQ04b7GX3EHTFF3GFzhL2rh/jXNVD8yjk0Pq+JwSfOYe5JHVx90RJj&#10;77rj9NvH8IfDJ/DWweP4/ZET+ODwcbx39AT+fOY09uho473TZ7D37FnlIoQjelo4YayDw7pnoGly&#10;Ac7uTjB1sFD+P/i0nQFOEOQallYTJWUYzcvGYHEu6vLSUZiVg7qqJmTlFiOAZubgHwZ7nxDl/taR&#10;IUkoTitHb2UPNgdWFYhvTF8leNeU6fWpKyw/LirXSl8dJ8iE8yqXr01cxE3WxLcZpW/PEkhFnGe8&#10;vjq6isvU5vAyNkaWlBskCLgC7cfiwgIvwZSpel7Wi9TzanhFu+JjUuFo4wJ7QhPm6IHc4EiU8wCs&#10;YM0rKqf7VidHozYlFsXxYUiP80NgsBUjlikjSDlGZ4qRXeIJJ5/z8Ay1gKWbAUxstZBdEML61g5x&#10;2XZILw+FhbsJnLyd4eXvARtHS5g6mtGVDWDsbAV7Jyc4WBBKPTMC6YAQQyukePpgsLQSBcFRCJT/&#10;76X7Op41QqiFG8KtPeChLTd+10G0qSOiCHWoGeud4+cRaGiMluRUJDj6wFXTEE5n9BBgaIMwSydk&#10;hIUrd+n3sLVGdVEBMpPiYGVuhOMHDyLcKwSdzV2ITIiDd4QvkjKiER7mi4rCPIQHhODooZNwtLaj&#10;+4bw/dvD0toKJ48eh5GdIaJZHlTONiG4JAV+iRmob+6GuZ0NUvkajfUZMHVJwKu6hPe3l/Diqwt4&#10;+Q068G/m8ZQAvB2Hd0qu6ZX/+RXJ/IOP79RDRzZYBxNmGYUlwy0PrhHgFTwq46FZIwvAT7LeffIP&#10;I3jut2N8D9N48k26/7uz+Pa7o4hNmcfFiRVsMEZPsBbsaW9nlB5Gf107ijPy0NPdjZzyQmRWFaCi&#10;hb9HTR4S/RNg8ltjpNgkoKe4Ec4faMHtPVMEvGWHxF+4I/Z0NAI94zDM/QbGpyC9sAKtrYOIt/ZC&#10;0RFLDB20Q++b+uh76SSGnz2DqWe1sfTkBdx6yQJf/MQOX/zGA6373Bm9j+LDoxo48cEpnKT27TvO&#10;yHwC+49rYO8JDRw4fQ57Nc7iI30d7NciuFZGOGWuDW1bI+iY6COnKBfGduZwDvfFSSt9uHp7ob2s&#10;BNNlRRgryEJnfgaqYlOVYYxfr93Bx6t3cHnhBpamtzBJuBbG1nCZDnyLNbACrFwXfFdXFCnrGYWv&#10;0zmvTV3eFp106iLLj8uK5GouuZb66tgG4V1TBopcI9A3Fq/j9pIKxFuE9RYjtEgNrkgNr0ge+yeA&#10;w3wi4MNIGurkj0g7H1SEpKAwOAZp4SHIiopAbkw00sKCkRDgh0h/H4SFedE9jZFbE46GngTkVXgz&#10;epyHd5gpShqzYO9rA0N7A9h4m8PWRwdWbhrQNz0JEzMDuHk4w9fXHY7yr+0yjNHThjWwPRwcHOBM&#10;gJ0uGCHSxBFhhtbIYZ3ZV1CCTO8ghJk7wkvHAg7nTRFEeIOs3OGsbQEzAhxp5oBI+Rd+M2clLrvr&#10;67EMiGctHQAHTdZLGrrwN7VDZkA4XAyNYHDyJNIiwlGQRthcWcda2iIiMBpVxbWs8TLhF+sD3zgf&#10;1vRZCPUPQGZMIsJ8/XBW4xTMTU1haWMNaycHNjqOsOV79g11RWF3PkrG6xBUkIqS2k4U51ZBS1cf&#10;pu6uyCuOhW9KG144dxPP//IiXvrJAn5IgJ8iwE/Lv+0rIN4fiyU2/2cj9EOE9j8D8FNvjeL7v57A&#10;c78hzG/O47F3F/Bf3h5FTMoCFnsn0VrZhuHuATRUV/O7KEFFbjmW51dQUVuFyBSWJ2zMg5nSijqa&#10;UFvfBcvzLggMDENxSy6y/DzhzUY08Wwo8l/wQtgf/DHUNo3Z+VWkF+QhLS0bF3nw/jVnFHdscnHL&#10;Mgkjxy2xbhOILw7749pT+vgHof3y5074+Gd2+PJIJFL22+CDD47ggwMnobFf7jGmjSNHNXH6rD4+&#10;On0Bu09p4pCBMT7QPIsTpobYe+E0tGkMWo4mMHC3hr49zcTBBp6+XrBwtIF3SjTesTNhyeOCtuI8&#10;DGZnoDMzDeNlDfiakH6hnMa5juvjLCeGN1WRVhxVgCScEqOvTxBG6oZI4KXkcbkQ5DJdVG5+oJLM&#10;X2I9zW3mCDensnxtnBDLME3CfXWe7j3Px1gr36Sz32TUVgO8E+SbnMpjagm0ancW7YoPiEakRwhS&#10;/WIQYemJTMdQZPpEw9czAIGER67UCGGsCCMA0WEJCAuNR1RcMFp6M5GR74m4ZDd4+BsiKcsTiRn+&#10;8A5wg62rDaJzfZFZ44/cqhiYmRMsW4LiSAfzoNs628DIxRp6Xk5sIVn7mtkoFyVYMPL6GTog2MQO&#10;2X4BaE7PRryLJ/xMbeF8wRj22sbwtXKCvzVhZZ1sdkYbkZZudG1nBFo4s0Y2hqehKRNEHFK9A2B7&#10;3gDmdOBY90D4WdjDz8sZyazzczJTkBQXhfSkeKQkpCEikp8rNhbRaXHIq85CSVUuMlNS4WZjj2Am&#10;gWDWyC72fA8uTnD38oCzhwtCwkJgZcWY7OGAkoFyxLbmILGkBD09E3CycIKmxgVomJ2ET4gNHGIG&#10;8PT5L/Hcz6/hlVeXCPAcnvrdHJ45fIWQEjzpzLpPXLefUErnlky5/JiAfFAceZ3Qq2K1XODwiHJt&#10;8CYeZ3x+XJYVgFfx2AFud3gdTx9ZxxMfMDLTgZ/9HWP0byfwzO9n8MTbc/g/uM49fJ7O86nqgobJ&#10;FXS19qO7vg0LfZPoaWxHPiNma1sT9E30YM7fK72hAmVd7ciuKYMvf2+3DC94R3kiLDGK9W4K3A7a&#10;It4hCaPd02hhoglKSYKxjhE2UpvwD98WfO1Yglldd2ymp+N/DPXiE+Nw/O3DAPx//uiNv/3GHf9t&#10;byhWdeOg8+E57N9zEvsOnsbBQ3TbE+dxRs8I54zMoGtjh+PGJtitrYXdrH3fP8ea+MIxvKN7AkeN&#10;tbBf8yhd2BAXzHQRHBMGJy9XuPh4IbusFsd4DNr4ezGxWWG5qAz/vkYoFgQOxlzWrR/TbT+RzisB&#10;SKAiYLe4/jad+RaXxXGv0oGvMDKLLsllmNsQXxMnpuS6arn5wW2Bk3XudUJ9na58dUxuT8TamY2Z&#10;OPIVwnyN4N/gc29wm1tSG8vrcXp7luBuR/UbMkabui7zUjvL++BUGpZdKSHx8LFyg7eJE4LNXBFr&#10;4YU0n1iEswYIDYxDgG8k/LzDERYch7SkfGSnViE/JwcZmd7IyvFHeiYfD7RFCn/IsChHxMZGICQk&#10;GIHRdghJNEdghCuC/YKRF5OEVCcXZIWGwI3OZEUQbIKDGb0D4eLiCxcHL7jYMBpbeyLAxg05weGo&#10;y8yFl5W9csrGxdoJbtZ0Ytah3g5usDGygM7p8/BihPama8tdPwwZqzz1TFEVQzD9/GCry/rUjI/b&#10;uCLSyxdFFXnIKclCUKg/vDzd4WTnAGtra2XMdVRGEipa61BeW4G0lGSkJSbBW/6O0tUN6ckpiGT8&#10;9vP3gy+3DQwKRGl5GYJDg7nOHwWdJQgsieVzW1GdX4fE4Fj4OPPz+OgjJTMUZqHDeOT053juZ9fx&#10;ymsr+MFPp/E0Y+wzR67i4f0CK6G9TzsA3kdAOX1cAD6wRpgp1rkyrPIhSgAWcJ+4D2CVA8t2zxzd&#10;UAEsHVhvDuC5341S03jqjzP41lsjMPedwp21z/Hp7Comu8fR1TKAgaYuxuplTPQMYnJ0DPVNdQiI&#10;DERCcTLym8sRz+8wtjQZZf3FiEgJhScdOCg4EP4+fogJj0ZBYRlK6Wxh4XHKn7tZshG941uMryzy&#10;8MmpIGyZ+uL/HB7HwEeauHrBD//dkDC/74+/vOmJvx2PQdVJT+x+7yMcO3AWxz46h8NHz+PAMU3s&#10;PXUa5y0scNzAABfsbHGeZYq+uSnOs/Y9ZHIe72mfwDH5O1GD82w8z8ONadGejju/sQwbF2fUdw4g&#10;s5jpiPM2oQHoqW7Ev6/cZr3KulaAUwAm0JzeItS3t3VnUdyQj+2IsgKswCrXUSvXUm93QF0VJ5Ya&#10;mJBLR9Vt2Te3Fd3gY9f52LUxgrstWRbdkPV06BuTMhWJY8v2KtcXXWPNrcT1bSkAx3iFIdwlAC56&#10;1jz4bRBn74+ckGSkxmUiPSFbmabEZnCagfTEHGQnlSM/IxflpQkoLohHTk4SwtkCB4ay5U3yQ3ZO&#10;FjLT8hAS4AV/f1u4OjqiqbAJ+aEJSHH2RHFcMhKiE+ETFIm49EIkZBUjIbMIyZnFSEktRFZ6KVKj&#10;WcN6B6IiMx9ZKVmIJvxhfE5ISBRCgiIQFMgGJZR1VkCY8sdX0UHhCPcPRASdMtzaHrmM34WsZYO9&#10;/BAdEY8gNiBJsXEoYE0UFRPB2jacjVMoYkJjEMcSITI2CuWN9RiYmkF+YRUS4tPZQGUhPiEJoWF8&#10;veBQBAQGISYqBtHhkdwny4rkNH7OTORl8DsqTkFAUjC6mwZRGl+MyvRiRDG9RPjbo6W9BiYRU3TL&#10;T/H8GyqAf/jGDJ7+/f8EYHFQ6hEBkVO5Pc6/AvgxgisOLFOJ0A8RYHUn1k4HfvrNIcI7rgD89J+m&#10;8G9vDUDbtRs3N+5grqUD/Q0dqCqsRGd1PT65dAtDfYPILylCIV3XkTDYBbuihJ8nKjcRCUVpSC5N&#10;QXBEIGysrHBB+wIOHTsCXzbeWRWVMLRzxYGjp3Ba3wARRs743DEXX2hH4R8n/PAPxxR8ElqIid/o&#10;4FONEPxDOx7/+MAf/340CjfMUuHx3gUc2HsKx46cw/6DZ7D3yFkcOKWFI1raOG9uTne1xd5zmjio&#10;q8MERHf1dIamjSGM/ByxV/eUcqbDggpm9DdwsEQSj8n+2VkYuLkjLSqN79cBugG+CCkqxW3lP5Ku&#10;4XNKTv3cmacDLlwltJyXGnVBptcI7nUFGAFVDas4ocRYAVoNlDx2SWpd1s9XxjdYJxPKaQLKCH2D&#10;0fnaxCYBpwMr00068KayzTWpkbm9PCbPu8r4rtTZAu22ZP9ymksNsLjwrpQA1rtBjJycZgTHozAy&#10;DUXxOchPK0JxVhlKsstRlltJlaM0l8tZDcq0IDsRRawjSooKERsfDP8g1qEhbigsLEF5URMSwuKV&#10;UxJp0dnoLOliLA9FgqM7SuJTUFtSQ/hZa5W0oLS0AcVldSgqqUVRUQ3KyxuRk5KNYHtH1OYXoaG8&#10;GsX5JcjLKUJ+dgEKcwqRl8UkwLoqIyUDaXGJSI6OIYwhiPRmo2FqhnQvL9Y5RSjPK0J6eq5y4XZ+&#10;fh6KWdulpqTTUbOUfzTMSypANl8rv6AIo9ML6OwbR2/XJApZw2Zm5aGgoJSNSiaSqaQkApuQwdo5&#10;D4XpfF5CJvKTc5CXmoPAKH+k5KSgo6QTJZFFqMwsQaSTN3z0tJGZkQWd8AUC9Tmef50R+nWVAz/z&#10;FiP0/yLAT0iElr9KObAKZSz0ES4T4kclRosEbGonwE8eXlUAfvzNYcb2UTz7m0k8zwj93DvTeOT9&#10;UWi5dmGwcxIl0UmY7hrDwvACrtKNq/kbO9k54vg5DdaY2nhf6wiii9NQ0lmDgIRgpBSkIyY1CdFs&#10;GF1d3PHRyRMwsreCfYAHztqYwSk4gt9LHE7o68N490lcMo7F1+dD8X+dCcYXZ3zwqXUyvj6TgL/r&#10;p+D/tMzGXz/wxRfn41Ft6I9j7x7B6TP6OHriAvZ8pIHd4r5nLuCj8xegaWoKLaYmHXt7HNLTxTG9&#10;89indQwf6J3Afhtt7Lam+7qbw9zHCSYejqzRG+ERHoap5XU01HXRrY1gaWzMpOeE074+yGvrxNdX&#10;v6DzXoUMY7zNuvTOMmP0snQk0UEJ8PWZi1gdWMCWxF9xUcKjrlPVcVYtAVo5Tyu175TUvCpABd5v&#10;lNTG3OaKdGzJdHxduZTxLrR0crV2gquukXeVJeVBrdLkfFSkFaIioxTl2ZWoyKnaoQpU5JaiIqtR&#10;tZyfi5qCKhTllTJWusEvwEH5E+aKinoC3Iac9CJkpGWhuqQdTcVtiPdyQ4qnK6oz0lBfUoaq/HJU&#10;ZrFxSCtAcSohSkxHNt05MzYFiUEhSKGDN2alI8nTEzEOzoh2cEGCj/w9pQvCXV0R4+mFOG8fpPgE&#10;IM7DF+Hu7kgK8EdFQix68nLQkpmNomQ6ZHYhyiurkUeAMzNykJNRgBw6fX5yCYpSyglxGXo6JjA7&#10;fwndfVNoaehDU7XUfmwoMgtQkFPMxqoIRZyWZbBRS8lXVMg0kh+fzW0K4cXPXVhegObsVtSlNKCm&#10;qBoBRjYIP2dAp86FRsgyHnmPEfrVq/gRHfjF16fw/J8W8eyRa6yBL30zwN8Qof8VwI+JC28DLJII&#10;/Y0A/3aSAM/gmd+wAXl7Ek/uG8MJ21Y014xgtXcGF9nib7HW2hpaxEBVG3ydPeDg6oQjBpqwDPOA&#10;ub8LUqtykFKSiqSsZLi7++Ika/3A6Fh4hIWgaagb7ZO9iMhOYYNWAlcmn1N2VkiNSMCseQz+/Xws&#10;/q8TYfjkjD8+cc7Cp+eT8aVJKv6bSQr+sTcQNy/Ewu6IDvZqnOd+CbCGHj44dha7T2thj6Y2DmsS&#10;TsJ30sgINvytXZmcQtITGZX9EJYej5C0OJw01oaeqw20nCxx0tyQySEYRjxeAmOTmSq+QntTC2wN&#10;NVmaGSunC88xTucwSq9Pb2KzbxGXhlZZ127iIoGSjje5B7bcwG9jeFXpsFJDJPPqDq6d66QOvkHJ&#10;vzcosZlOqtYtAqmWOlZLxJYBHbfE0WV7JWbL9vLc7fg8vq3t1xHJ64p2VfFgriS0oio6h9xORMCq&#10;yK5CeVYlKnPolLk1qM6rQWU+l3MbOK1DdVElD9RG1JQ1IYD1Zji/qOzMTDTw4K8p70J1ZQsqKxtQ&#10;Xd6KgqQcRLnaIT3Am+C5IcTNBUHOLgh2YG1KRTu6IoLxOpjTINbJUW7OqIgLRT1b+FBLWyQ6eSLV&#10;xQeJXgFIY/TNCo1Cdlg08iLjUUoVc74yJRWtBfloy2ajER2Niuh41OeVo6akHqX5FSjLZ12Wy2lu&#10;NUoyq1CazlSRXoWyrGbMjV/DyNAyams6UMMGqKWqGcVpjMLZFajKqUR5JhscTmv5nZQmFaI0kY1O&#10;fD6q08uZUgrhz5o6MzcXTUwarWXdqCmkS10wRaKOKUqLu3DYcxWP/vEWvv+Ti3jlp0t44Y0pfP/d&#10;FTxzbPtChv8EwI8dYI0rnVdybpgxWZxWYrQK4PW7evSQqgbeCbD0QgvAz/x2As/+epIAT+Dptyfw&#10;3XcH8Y5WHUb6rzA6buESW/lLYzeUKLncO4m8xGxYWdsp/7RvF+IKdyaNrOp8pBVlwJBRdu+e49A0&#10;MEV6eQmyqkpR19eGgYVRVLU3o765F1mMqKOX1lhW5SLlvAO+0EnC/3U0Gp9qRePvSV24wuW/66Tj&#10;7+cTcEczCrn7WN8eOIl3NM7ivJ4FjpzVxcGzOvhQQ4uRWRtH9fRxTF8POnZ2sPMP4PuJgiUB1GLS&#10;ceIx4xvsBz1zA5wwOAe/1Fj0L8ygpacfUVEJiGMZmBSTjct9k/A11oWHnT6Ko0JQ39gMu4BQ5The&#10;7JnFRMMQplvGsCx306BzXpdTQdKbTKmhEe0EWC2VK99UepVVHVNcz5pWamLprFLdKEBcWdz3Mm4R&#10;xNvi2uKonL+zXX9LTa52Xem8ks6sm9P3orNK0nAQ4BrG5H8S3bc6l5BSNbn1jLINqCtoRGVhI2Nv&#10;E121CZWEt7qkGbWlLQjxjkZiZCaaqjrRUt2NxqoOgtyJxroeVDEWi1OWRYejPisDCYwtcT5eSGQL&#10;mhoairyIKOTzC85NzGI8zUd5Tj7jPLePCEBHcTka+VpN5e1orehAc0UbWqva0VnbibaKZjSXN6G9&#10;sJROnYnylCTUpKejPJytsrEZqpJS0V3dhobSNtTlN6GBn6U+v1H5LOrPVpFVhZbKAazPf4y+9gkM&#10;dY8TYGmomA7SCH9mNaozBdxqRfVZ1WjIqkFDdg0ac+qQ6B0LNyML+DNCJjJSV/O9dTf2oiy+AP4n&#10;dZFmboXiygW8Z3sVT755GT/8yQp+9NM5PPvzcTy/Zx1PHb9BN/2PAd4ptdPeLwF3TZHy/0oE9pH9&#10;2wDTqeU00lMfzuGJt0bwvEToXw3ThYfxxB/H8e13pvDHs32Yn/0a1+em6DyruDV5G4stI4jxC4eR&#10;lilOndSiU3nAJ8odMenRyCrOhVdQMGzZoKaxUYtKYy1clIVTBlqo7WlFUWMVYvg7TyxtoHtoAK3t&#10;jdDTkauFTiJtnwlWj/jhb761+B+lc/jcqgj/2BeDf5jkI/6AJU7tPU1odXD4rDYMLR1xWGLzOV3s&#10;P6uF/ee1ccjQAIcM5J82TBmlLeATGQMP30AEh0UgOjkRFjQJfQcT6DtbQIcxvqyuBp/e/gy3lq9g&#10;eXAeJSwDJ1v6EWfhiDA2Bnn+rljuH8UIf/uEsBS0V3YogMn1wNfkVJBEXIJ7S+piaidAamglQqvj&#10;9CfLdxRJR5f6NI/6tI9sp36OxPCL0iNNp5ULSGQc+iW+rqyXmC7zN9iISlTeuf+bjOUPalcd61u1&#10;6rdVl1eNmrx6RQJuY3GLcuDXsLatK21FfZmoDY2EqrWmG/Hhaaxbi9HR0I8WLrfUdKGljtP6PrpZ&#10;KzJDwlAaHoy6ZDpmfAyhyEQba9vexnb0NBHIxk5Gmz50NfVjoKFHicW54aHorG7ivnrYKPSijQ1D&#10;B4FsLatHY14JWnML0JmXz9otBjlsBCq5z85SAp+ahUAjM9SlZaKLr13POruxuBWt/AzNJa3KZ2ko&#10;bEI9VUkg+1onsTZ/G508aLtaB9FQ24yqwirFbZsK6vleK9igqZbr6NyieoLfmFOD2owKRDFGpkTG&#10;opoNSnZiIQb5GmWBKfA7pYtcRzfkVqzgVwYE7ddX8NJP1gjwPJ75GQHeu4EnjzFCH7xMOL8JYHHe&#10;HTrwILhqCcCreOyjVTx+hPXyYcL7LwCWHuidAH/3vWn86kQ3RkY+Y/Sb4QG1zvh8CZ2F9eiubWNq&#10;KUdKWgYqW6rgE+ONM/oaCE+KxlkDPZjaO6G1bxRF9TUobKyAvZ8bnIK8WPOeg5GjLcqamuEV7I+A&#10;4ADILY+OHTmNM8dOw2PfeeRru6HbLRXN+50xcDoADTaxcDxHgM/pY8+pszhnbAFtM2vsP30O++i+&#10;u8+cxWFdA3xEcI+YmOGIoQnO2djD0MUTJraOsKYyMrLQ3NgICyNDmBrpw9bRHrYODnBx90RtQyuW&#10;1y7h8rrcfWQSuW7+8Nc8h3Q3O4zw9765fEsZStpd203X22LElU4quqacy1UcWKWdAKtrXgFrJ6xq&#10;YHeuk6kaQrVkncApsO6EV6Y7od25L3VDslO7mopqoVZDAV2GMbmhkMt0riYejC1l7XS7TrSWdyjr&#10;Wjhtq+pCe1U3AetFR10fshgra+jGbXW9aK5mjBSAqWZCN9Dcj3y6YpydNfJDg5AbFoZk/yDE+Ycx&#10;ohcT4E50t/ahsZagcr9dbBzS+Vh1RiY6alrRxFaxja/VUUEYWYPXs6Ztys5FS0YGmpMTUJ+SiZai&#10;KnRU8qBjZG9lCRBkYsNaOJnPaVa5dzkbCDY4LdufSdTMeWmUJgeXsMAfp615EN0dI2hl9GusIvQF&#10;dWguquf3UaM0aHW5BJcQ17OsaOC0kaVFpySQxDwE2XgonzsvNg8lHtEotA9G8Dkj1ITEIbvmOl45&#10;R7B+fpUAr+NHb6gAfmHfJp44eg0PHbhI2LYeEKOzDMTY1t0OLYnND0oc9/AyHj60pJoe5vSg6jSS&#10;OkI/vWdeNZTydyN45pdDePrXQwrA33t/Gq8f60b/4OeMcItKD2xddhM6ShuxND6PkYEhlNaUsMZ0&#10;h5WfDfRsjXBU6zQOaZyAtrkJkvJzUdpSh9SyHOjZm+LD04dwSOsEfGKDYe3ljENnTuLY6bOwtXXB&#10;0WNncFrnPMwv6MFdzxJ+5s6wP6YPgwOaOHVMU/mnwuMmJozLZ2Fo54iP6LjH9QzpvBeU29AepGPu&#10;MzDGKRsHaDq64DAd2JjHkaGPD2xDgmHvz/hsZgYLaytoE/iUgDBcmV3GePcw0uLTERORiO6mXtac&#10;6yjxDIbPyTNItDXDdH0b/tvVr3F7lcBQ0mF1Z06cVaAVgAVkujL1PwNYJMCqR0vdA+9+eEXy+Kcr&#10;H+PLjc/xxfpnd91b1gvAOyG+9xxVj7hat+YZoVuL6+lO9WgraUAH64D2UkJQSucjuGoJwB2EqEv+&#10;0EoBt0eRLHcS4EaBjPC2EkJRG1uyDjpxOx8faOxDsocPws1NUZKYgZqcEiT5hyLWww+Rzm5IDwxD&#10;WXIuI3Kr0gK2sn7MCmBtkpGOvlq+n4pGOmst2nOL0JiWjno6Ql1GNprziglQFXormtBV0UJIuS3V&#10;kVdHgO1RFBXDCM0GqJLwVvK98zN0SkNAtVd2KVP5bIsTa5ij2hv7MdI3g572UfS3jqCF5UJrcTMb&#10;hyY0c74xn98T08hOdbMxqw1Mg/sJHsxBKWjiNqUuoUjTs0Mk69/W5ELEl17Hi6fpoD+/hZcJ8Mtv&#10;zBHgMfyA4D5+5Aq+S1gf2rPxgNapNUXqGlhcWKl9H5DUvI8eErdd5jKdV+Cl88pAjn8F8FO/GlQA&#10;fuiDGb6PdjR3fILrk0toZ4lRndOIlYklpMdnIC0tCfGZkQhI9odtkCOO6mjghN552Pm6wcDBAo6B&#10;nqjqaoKenRkOnSOsumdh6mKH6UuLsPZ3IOya2HP4JA5/RFdlNDbSvgA7Y2P42DjChuWFmYcbThqZ&#10;IDgpA2dtbHGQEGuaW8PE0V0ZaXXWwganzSzxwbnz2Kurj4PG5vhQzxgn7JxwwTcAJ908cJ7S8/CA&#10;fUgIsqsqYenspIyW8/fwwkBbF9YnFrExuoit8VU0FTdgo28aQxlF8DpyHAlWxhjm8fb18qdMIKz/&#10;p8QJL/K7oLh8lctqF1bpHsBq3R9xVfNqkNUAPyipkwX+nRFcpvKYwK+O4Q/uQ85HqyXnpZUI3V1J&#10;cLbVIzUcp52sNeUAv3uwU10EtpuO20kYRF1V28sEuKtxkPG5T4G4nbG5k9PO2l501w8Qwi7E2Duz&#10;LjVBSWY5hjrG0FXZhKrEVKR5eiKO8SfWzg1RTj6sO/PQXVaFnOBAVMZGoau4hCpHV14RWlNT0ZSc&#10;hFa6b1dZDRMA4zQbiQ7G+Ha6dkt5K9pYj3cVtSDQxBHZIeFKDaxEb77XLn6G+wDmenHmpcl1TAzN&#10;o7G6A90tw6yDp9HbNKwA3EHXbqdTtzGGC8gtdGxFhFembXLhd0Qx4jScEG4VgCT3CJQ5BSNVxxqx&#10;hpboI9AB2VfxjNyA7ud38KPX6MCM0M/+fAI/lGuAD1/Gd/du4uF/0gZFAOXOGv8PAPw0AX6SAD+8&#10;exbP7W1HRf1NrDNajlT3YbZ/GVuLW+jt6kdmTjLMHPWga6+DU2bnYOxqg2N6Z+GXGAoTdysYOJoq&#10;Y9mNHKygZW6II1pn4Bbij5reRmjaaOE8XfrIGV3ldJDcvUQu5bRjQ+5JSMNZQ5va2+OkoTFC2bBr&#10;Wdrhowv68AyNhpapFfafuwBNRu/jpubYL+6rxwhtaoO9RhY4au8Cq/hkHPPwhJadK3oGpmHn6Al7&#10;JzfYObjAxs1JOY2kZ2eBgpJyfHLtU9yku95YZh07sojBVOmjOIN4C0P0Eua/Lt7BTda6VwTaael8&#10;UgEr8P4rgNX1rKoz6d46md6cV51aEij/FchqaKUj7MrEvcEgykAQ6QDjfnZuf0f0ALxSn+/q5YGs&#10;Vg8jrFrdavFg76aLiXp58Ku3U63jlI7bXU9YCW0PIe6lupoG0MJI2tsyiK7yBoSaWiPUyJzRnDGX&#10;wIvTDtDx2stbkBMej2h+8SFWdoiws0duoL9yW5xwS2uURESjNjkdZXEpqE3NQRtr0y4mhA6mhfYS&#10;AayZ8y1oJ0hqdZd1IMSOdal/FPqq29nQEFxJC9uNjwDcSjdulg43NgCLM5cwPb6OJj4+0DaJuaE1&#10;bsv3VsLanPsStRW3obmgGQ25DajJrEFFagVTQxnKOe1IqkKueRhiz7ig0CwIbYGJiNQ2R4a1K0Zq&#10;hmGf8Bke33sdz76+hZcJ72uvzeH7P5vB84evKeeAH/mQdeyezQck61jbUo8T5ickbhNk9UAO+dNu&#10;6ZEW7ezEuitC/dh+FcBPEO5n9s4rvdDPsgZ+/hdD+P7PB/HsW+N8bdbGH3SisJqxbXYFU80DWBhY&#10;RntDExJTY+Hr4w5LcyPOJyC1IFPpINJxMUBcZSJiCmJhbGkI77BAWHu6QNfECC7e3jAmlIYultBz&#10;NYKmBZ35lDbOEkx7BxvYGhnDwdwSnq4eKCwshS7hFAfWtHXAKTqyDhtzr9AYHNPSwXFDfZwwNcFh&#10;NvwHDExw0MAUB42scdzbD4dd3aDl6gnziAicd/HAyNgSZkaXYOfpg7MOdjCzMUdWqC9qy8vg7hWE&#10;wKA4zIwv49OLtxlbr2Gax4Xv2QuI0ddCU2I8PlvYxM0p6SkmiEo0pjOKOwrMAhOhEqmh3al7cN/T&#10;NT5PDaQaZJXT3qtdRUpHlJx7FlgFfO5POY0k4vNFMvzy2gTrcj52Z5YAz1EylYv+6eS7+mp6oNZO&#10;mHtZ092/vA0414vuriMECsRUj0BMdRNi6dAaYv3bkFYIvwtGiDa1pUM2ER6J5NKr3K7E7MH6DtaV&#10;eUj08kWQhRViHBxQHsnYZmyGdJ8ANGbmoTW/nKDWMl7X0v1qFDXnV6M5rwpNudIjXHtX0skU6uCP&#10;CGd/NLJu7WK8F2i7atiw0IkF5g5KOuJ6GJU3V29jcpQA87GhjmksjW5yO25b1snGhw1UBT8fJfMC&#10;clN+E+pzpCOtUYG6iTG7Ka8JbRkNGC5qQy4dxF3bACXuAZhqn4dB2G08/P51vPDTTbz0+ixek/th&#10;vTGLZwnwQwTzUQL8z2LN+yFhpf6fAviZt8a4/zk89l4HsoqvYWtkFotd49iYuISp/hEUF+SiuqgI&#10;NYVFyMvOQmxyHKKz43DC/BQcIh1R1FwMc3srnCPgeo7WOKOvjfMmhjBytoeGtS4MPcxw4JwmTl4w&#10;hpaeEVw9nOBsbQMnGzu4EuCO3gFYOLjitIk5zlrbMS6zkU/NghEd9Yx0VJkaUEaE1hh7DI1w2NIG&#10;+8ztcMjXF0e9vOAUGQeroFBoc1/d3RO4uXILc4vrMHdhvLcyh2eAN1aXt3Dz4ueoYmkQ5R+DppI6&#10;3F4kdMPLCNIyZEN7HuVhQQSH9b+cJtoGWCBUQ6sCahsmwvygBNYHAVZJ5co7t1WfjlIaCMIr28lA&#10;jptTaqnODQusysX+fC9quG/T6QVauaHAzamryvXIol19dd1Qa6CBLrQtWe6p6VTUyxgsUi//07rq&#10;bSnzjKJUJ6P4MB/PD4hljaiDODNnRnPpPGpCI2sRmYpaimtZ41Yrp4yyQ8OR4R+IksgYlETFK/C2&#10;5JcR1AoCU4mGHE5zKwkMwaUacqRD6V6nklr1jOqVKfl0zColVjcUNaOuoElxYInPbVRlQT162wTg&#10;mxgbWkQ13XtmaBkz/YtoY7TulhKB6qEzi3rZAKilLFN9nJd6X+r+7pp+DLPRivH0hYeOPqqDojDR&#10;s47TfjfwnT9fww9e36ADz+HVV2fx4s/nFIC/SzgfpeP+k2T93lVFj+0jjGoRXLXuAcztPmJs3pZ0&#10;ZD2qxOidAC98M8CM1o++246kbDrQzAa2+PmXhzexxnq4s6oJS4MTGGvvQaCvN8xtzWDtwzr1wgGY&#10;upvAIdANp/T0oOVgjfOsh809HOEe6Y9DBhrQdNRFTksRDJxYB5/Vg5m1PZ3QFY5snF2d3eHo5I6h&#10;sRm4+4ZCj657wdoWboGhqG7twlkCrefqgmPWZviIDcIJNur7TExxzMkF+xmdd3t74pC7GxJLq2Dp&#10;FYBTBHtkcF65COHm6nXlHwlNGL0PO9ogNDkXV9c+wydrn+LK9CZLQR5/LGtujqwiypAx/vw55Pv5&#10;4vLIND6ZI7gEWLkgQXqdpwmt1MCT28MdOb8zKu90YOnsUnd6qTq+/pVby2NSX6ukdIzJfv+FbnJ7&#10;1TBM1Yit2/yMt8R96bwiuT55Vz8dU61BHoCiocYBjDYPYZhTWe7nAdpbQ2DpmA+qj27cR2cW9bAe&#10;7S5vZ91IVyqUXtp6RuJYBBnYIsMtBI2M0DV5taiSkVxZjKHpjKEZxajMKERtVgEjcikKomJQFBWH&#10;1rwSOnMhqtMLlbHFFVRVGh0howS1maXbkm0qFedtzqtT/q+2rZBuSDibCHxLQa0CsPQ6N7A2bieY&#10;0pvewvcpDjw1vIglfvGjA4uoK23HClvTsc4ZbsfPQzj/WfwuRLUDyrSHNWN/NRs8gbdmCONVvUi0&#10;dEGUgTnaU7LQ37mBfa5X8a23r+NlOYVEB/7xK9P4wS9YBx+6hu8wIkuE/meIZR3d9gGpod0plesS&#10;dAH50AqhXWY0X95RA6/h2X2LymmkZ347gu8T4BcoFcBzePjPHYhKXsXViXWss/5dGbmEmd4ZjPD3&#10;v7l0BS2VdTBmPA6KD4Gegx6svcxh6UbXNCW8hO+c3FbI2hQZZfnIqc6DjrMhEqtTkFqbjQ9Pn8IZ&#10;HVM4uXvD0VX+GseFTuwLGwc3tHWNIKegGsaO7jDkfjq6h5GUlgddzmt7uELHw5lObAoTZw/GaDOc&#10;cHbFCTcf7HZ3xwEXF+S1dMIjNhGHzCzQ0NSn3B/qs6XrSPeMhIepHaz8vHDa3ArBCVlYn6eDyRDJ&#10;1VvYGF7HfP0wMux9EHT6LLJYRy91DihDKcWBrxK0KwR2a3AZ630L2ORUruO9QYdU9zzvhFjtuOp6&#10;WSVZVj+ugl4l2VYFuJxjllNV8t/LisP/kwgxo7MMt5RlOT+tvoRRBnfcmrlOVybAg/WEdlvDjYMq&#10;NQxipIkHZOuoIpkfVDqk6DqURGd1XdxHN+uns4l6CUhvKSMrAW4uJ1Ql1QSpAu151egmvK2EqbGk&#10;GfWFMpiiBuWZFShKKUBhcg6Kk7JRmZaNgug4FPOHqc8oQDnXy9DOMsJbml7Cx4sIdLECbq0Ccgkj&#10;c4UyuKIpp267d5gxPb+OUHO9nNcm2PVc30xAm0tYy0qnFBsbqYEXpzYwNbqKvq5pNPL9DxPenoYR&#10;pQbuI5xq9RJMUU9ljwLuEA+AoYZhDNYNUgS6nt9X8zg6+DqRBjZItXDASAkblsZF/NZiBf/29i38&#10;+MdreOX1ObzyyhRe+uUintp/WQFYgP2nGphQq2vgxxinFe1VjYf+Z4D52HZ0ls4spSNr/8p/EuB5&#10;PPLnLoTHrxDgDWwMrGJx4CJm+xewPL6By/NX4EGALJ1s4JUQBC2bC3D0sUZEYgj0ba1wxIQ1KePu&#10;7uOHkZqbjsbuWpS2FcA5xpEx202pY23c/BEZlwQ7OqKjpxfc/UPg6h2MLDawvYNz0Ld2RmhsCi5t&#10;3IKtrQfMvfxw3t0VZnTaC6x9s3LLoGFqDQ1HN5x388OHjgQ7IBDO3KdVRBSOODuhrnMIny3Ljeau&#10;I88nHuHnTJHp64mI3FR8aGUGv+gUfELAr8soJ7ndDUEt9oxAwEkNxNvaYbCq8S7A16avEuAtxtM1&#10;RReHVunQ60qEVkN5vxiPCaIKyHsAS0MgUl9ieA9gwk1dlcsLlbqbDcP2UEt1ZFfHaLVuTqlq47sA&#10;U+rhlbuGGgZ4MKqkBliAlamsG6jruwv4EOdFg4S4n3VkH2vL/p3ahriDkDYXszYtYLwlRKp6lTDT&#10;ERvzuX5b9Yy41VnlKCeYJYnZKIvPQH54nKIaAlydTmAJajUjcU1WlRJ/mvPorrl1ylTUStdtJjgN&#10;udw3YW3Kb2C0rqFYD2fXoCqjCrWEu5kO3FrcqsTjTrppG110gV+OnAfuIIQtbIhGO6fQ30SAGZ37&#10;FXe9XwM1vRiqZUNXx++Lz5H5vu1OuVEmlZq4LITpmSHDzgULle2obryGNwxX8fQvL9OBV/AKa99X&#10;Xp3CD/7AaHv4snKa6AkF1vsBflSceZ/qtjiPMEYr4vzOCH1XrHcf35ZqflUB9+H93H7vijK44ynG&#10;6ifVAP+SAP9sUInTT+yew0PvDsAvbgXXptax0TOLNdZVS3Seq1M3UU7IohKi4BXtC+dwNzj4OcAv&#10;NgBa1sb4SFcPR/TNcVLTCEX5lRgdHsHwcBeKK5OhbXEWZ4z0cMHIFKH8LROTM+Dk4QUH3wA4B4fD&#10;PzoRETFphPYOnOVKsZx8lBVWwY4wO/oHwdLfD87+AdDRN8HM8DzsXf1xwt4JFzwCoR8TD63AYHgn&#10;pUHfmy7r7oL6zmHcZKT8bPkWa9pkRJ7TQZajJeYG+1DT1oljhmYISkzHjXVCTLj+unAbdSEp8D52&#10;BlHGpugvrMAnbKwu0fEE3iuTG8q1ujL08bJyZZEsb25Dp5LKZQmR1Lac3u30UkTABLJtt5Shkcr1&#10;vHyebKN0Vkm9u/0cde2rXPA/xtehBFh1LayWgPygdt113R0SgNUQ3+fQPGjVGqrlAU2IBVxxYcWJ&#10;Od/DiNpR3EwnrFXq1PrsctRllSmS+lXUkCPrSpV19axh67MrUCeOmpqPgpBY5ARHo5Lz1YzXEpWV&#10;mEwYWwta0FXaydftV9Rb0UO3b1dO8dQT4DqCK+dsBWLpWGqkpNOppbCFcbqZ9XQja2455cQ6uG4I&#10;y/zRx3vnldNkrYz+w61j6GHSaC/r4OdgSUD1VsjnY2OlSPU5+yqYPESc72Ea6WPtP1nfjaKAcITp&#10;GqHA0xvrDUPIr7yBVy4s44c/3cIPX13Cj346gx+9NoXvv0PQjl7Bwx8S4N3SaXW/HiHYD+1dVmnf&#10;9pRSLiV8QI8dvAew6AnqYeq73P7x3Ut49CjXHVvBUwT42W2AX3xjEM9x/skP5vDt94bgFCHjflcI&#10;8CRWGBnHGoew1LuElMRkRKSFQ8dRB9a+Vsgty4G2tRFOmBvilLkldGycUV3dhsnhGZgy7uYWZCA6&#10;MRAnzh+DAetQKxtHJCakITgsCo50Vnu6r21ACAISU+HuHYKG8haERMYjIiEJfh7+yEzKggVBjc/O&#10;gbmDE4zovFfnrqCU6e0g47B+UARsMrNw0s0N3nRgz7RkHHOwQ2PHMG7wt5QriKqjUhCho4N0FwJc&#10;U4/PVq+hsb0fJ/l+s1mS3ViR27ReQ09qCQHWYLljiLq4FEK3jouMzpcI7+Xx1e2LGdZxiUlEoBZo&#10;VXCrpNxVQ4m395xT3XO882KE+12Ttez2tmqXVcMrUvYhNwoY5XsY2VCA3vn4vf3f28+ukWaJf1TL&#10;EIaa6CzU8PY6md/ZsTXMOnmnBmt6CJKA26mohxB0MSa3FzPKFtIRJcLuAPhe7aqCV1nHWrhWpgS4&#10;JiUPOUFRKIxI4DqpeQuVbRqy6d503VZCWJ9Vi4pkgs9pdxlrWukF5g8s9XVzEaM5G4Oc6Gw05PE9&#10;MDKL67Yo7ksVEmIu13I/Q51zWF/+BIOtE3TcbrSVtWO8fYKfcwgd3K+AKxKI5XXk9FRXaavy+WQq&#10;n1XUXSHnztswUNGs3P4nwsQClRHhWGkdRkrhJfzg3Cp+8MYVvPSaADyFV16bwAvv0BmPXcbDezgV&#10;aBXXvSflb1H2sZ59QN8IMB338cPcz7aeoB7muu9x+8c/JPQC8NFvBvgpAvxv7w7BKmAKV6Y3sNYz&#10;zQi9ipmeKUz1TiA3LxMG9rqwC7RBeHoYzFnr6pobQcPMGAaOjnANClPGIJ/X00JUSixCEiJg7+uK&#10;c6aGOK9vrFy/HRoaBWdPX9h6ebMR8IeNXyA8IqLh4OqD4e4xDA9OwMvLHzFBMahjapO/ymlo78Lx&#10;C9pwdPZUIFklWJpWDjjPCP6ehRl0/XxZ4wbCODQQR53sUN86wHjMaEyA21LyEamnhzRXK4yWVuD6&#10;mPzT/k1MDM7Cyc0bDXUd+PzSZ5iv64bfiXOINjRCrm8wtobmcZmvdUmux51Yw2VOReLGqgEdcq52&#10;XZGsU4/Ousr3prq+d0NVtyoSsMWB6aoiAq3c8G5cTgmpOsVuzcoFJNeUjqqbjN0iqYdVlxRyf9Jw&#10;jK9zW+5PGgpFMr99aSK3F+0aJbijPNjGKIFYJOsE3v76Hgw20GkppaOLteNgDWtFxsaResZpRul7&#10;MItTMZ6WtDDa1qCzrJEgEyxCrIa3gvVuZaoKSlmWerY8tQjlsp4qi01HvKuvEqHrc0oVpxZ3lnHH&#10;0lElAFenVSI3IhsVSWWsdQlvQQNaSpromgRUOs+K6tEgo6YIr8Aq0VkkELfJdBvgRbaOa4t30FnV&#10;x8TQppz3Ha4fUmrdDjkH/E9qo1qoZiVhdBQ3oYPO31Uugz3o8qz123KK0JKeiZbsdPSVNtBpFvHM&#10;yTW8+No1vPTjeQXgl38yjhffJXRHL/2nAH6EUfgurIzMMt257tEDBPug9Dxv68AivntgCQ9xm8f3&#10;LOPhj1gPH1lSAH7+92N44VfDeOGNAWU89FO75/Ff3x2Bic8Erszy++ibx9LIRcz1z2GSsTQrPYV1&#10;qw3KG0vgE+SNiLBwWNraEtR4WLt7QNvQFAYWRqjtqEV2eR4sPRxh6GSLU3q6SE7NQiyjsifhdGAi&#10;sfbxgaW3LxuD4LsAdzT04ObmTQS5B2CkfRBRPmForWxCZWU99pw8iZjYZHw8e1XpcU3JLsVBfV3s&#10;NdZDbGERcitqscfYCGe83An8IK7PyQ3fbqCH20Xo6iKdAA8UFuP66DK1Bbk+d4pJwd87DLPDC7g4&#10;MI0gDR2E6+ihMCAMl0YXlZFYlwio8ofnhEwFrArinVLDrYiQXaZTi+5dpC+AyW11VLfgUcMsYKuv&#10;+RVIBU6ll3sbagFSDbEKYDXIKt3roeb+t7VrvGUEY03DGGVsmmwbwwQlHVcSn4cYJ8eaRxinpcNG&#10;FZ1HGwYxzuUJrpepaKxRRPD52KD01sroqOI6dJYKxKw/WQNLnJYeZJGAK+4q0JYk5aEkIQflibko&#10;jExCgKmtcp/nBgIswyql51kuHlBdAUQ4s1VOrEBX1IrWInFVOjMjdCsBk1FTHXRTOW/bUSqDMNqV&#10;87ciceAmxukmrr+6/jkW528xOjNOM2bLPltkykahi493ikpYDtwHcauiDhEdvYONQTsbhUY5F51b&#10;jqrUTDRl0/1z09hAFdNx+vEIa9AXf3ITr/xkAS+/PomXXhnHD9/bUP3/74eshXfLOV+Cq4j1MKfK&#10;/xoRXuXC/P8pwDIv7szGgNH5MU6/d2AZ32P9+9iHBJn1rzjwk28OE+DRBwCew399fxw67iPY4sEj&#10;te/M4Kbyz/wzTaMoVu6sEoC4yBikx6QigDE3OioOrj6+0Dczgz9hHBkfRUBYIKKTYpHEz33BUh+m&#10;dlZIjE9FREg0/P1CYO8l/y7pBQsv1tKhkXAKCocbI3RNSSOuLVximVPF364eCf5R+HLzNqJZQr1/&#10;4jhq6prx5cx13BrcwvjQArTo/Ed0ziOAwG2uXIEp6+QjjvaobxvANTnFMn8VvTlliGZ9nu5sga78&#10;AmyNLmBLOqP6F3GbkMiZlfzEPMbUecQbWyL0gg5SXLyw3j/DfVyhCxMwgivReWt0bVuqOL0zQl8m&#10;ZCIZZKGOtRJ5VZJlib2sfSU+T6gkj6njsXSMiZSBGtvPk5pWYrE8X10LXx7mexmSzrS1+zu62CCI&#10;dg13jWGke4KaxHjnBGbaJjHTPoWJTtEkprqnMNY5iqG2QUy0jGJyW2qABVqph6UelIO7q7RNceIe&#10;xsq+6g5FPTI0ky5Vn1PJH6uWQLM+lo6sXLlMjw5NNeVVo7OIcMrpH7p2awFr3kKBtY5g1StDF5vz&#10;ZCijnCoSeAgkoWstlBq3kfuo5mvI6xAuTrsYeQW+doGM7inzEoXFgbtq+9nyf4HJgWXCxqid24A2&#10;1ssd3G83ge+TCM1aXurcXu6nm8/vks/GxkEkTizuq1IjOvk++0rr0JZbhM7iMn6OPDTys2h5jNFl&#10;V/HCTy4rN3N/6TW670/G8NL7mwRti7XuOh1YOq6kI0vdmSWOTDBZwz4iIsRqWHcCrO7EelSGUx4k&#10;xNTj0hvN6UMH6d77WRMT4u99tIwnj63i6TcZnxmbf/CLYUb6ATz362E8+f4s/u2DCWjYD2KNB9xi&#10;3ywBXsdMN524fQYxXuHwtHVDW2ULvG28UZJZgjQ6q7mNPeycnDE7NYvQ4BD4BfggrzQHNs7WiIgO&#10;J3iNiIpORk1FAwJDI2Dt4QYzFydYuHrRgUPhEBwG39AY5GeU4hod5dbcZTbs/N4KG3Bn4SrsGKNP&#10;m5hgamgWd3gwX+5fxQbdJiUpDafPnoGOlhaGe4dQWNsKDScndDGG35TzwDNXMMzvPUbPCJlOlmjP&#10;ycbqyAw25D7M/K0v97DWJ4gjTYOYYkmY7eyNgLPnEWlujenmXtbRcgqJMPG1JLrLvIAs8G6OrO4A&#10;ek1ZrwC83TElnVcCs3LN75iAKgAK3HRVxX3v1bECpoCsgLhd30o9rIJXnq+CV7Sz3hWpGwp5vmjX&#10;bM8EphknhvqmMMwaaLyV4LZMY6RrhkCzFuocx1TXCDVEsDnfOnYXYpmX/9JRgTykTAVscXRxbXUv&#10;dl+NDHroUU47yWgu9aiuLjq1XGQgwLXQScU5O+U8MmFp57LidtsuJ5Jl6STrlu2Ux2ToZDtrValZ&#10;pWNJOp74OPenflzOC8u+ZL63rIu1crNy/eenW59z+x50ENx+AtvDBqGbjq6I28r9jrtZU3dzKvO9&#10;jOl9jOi9VA/nZb2ok5G9p7AKqTw4w3kgJLkHoSEuAWWZNTjgTKDeWsaLry/jh28s4KXXx/DsG6P4&#10;4fvreHbPRTyye2N7KCVhFJhlAIeMwNpNN/1gidMlQs4YLE4sAG/DKxD/R6eRHqYLy2mkx7jtd4+u&#10;4klKbur+w18O40dvDOHlnw7i+3TiJ96Zwr/tnsQR036sDF/FSv8k5gYWMcsoPdU5AncLZ7RXtyq3&#10;EPJz9cNw55ByLzJn1pKxcveUxCxEh4YhMzcJYXEBqG2owvrUOvp53ATHpqK5sQOewUGwcLeDo4MN&#10;HJis7OjIjozQPhFxyE8vwWW62wpfs5WN85XuJcwPLOCUmRXsfAKVHuNLfHxtkrXgzGXM8X2ZGxtD&#10;Q+so4pNjMTW2AmM3d/SOjCkXxd9hZJ1n4xx5wQgZdhZoTk3hZxolcAR4aAObw0vYGFtVbgEr/xRY&#10;4B0O7xNnkGhljeHKOtyYk2txCQ5hU3dSyagpOfUjMKs7tgRgAVpuyi5aH1pWJOsuKnH3HoA7pXJf&#10;laPePTVFGGVeDa5MZb1aamiV59O51ae31A6+ay26HBdzWrHVPEZIJ9HXN4G+nkmMtk1gnJpqHcFC&#10;8zBWGLWHCeIE56fbBORRTu/BLOsFXpmOyGkpZRAIa+faHkUyIGSYLd9oi9TbhJySwQIiqa87Kxh7&#10;Kwm0SDqHytpUUBJ6NaDifOLw8piAK4+pHu+4K1kvnUyybbs4pBJ1Zb4Z7XTYBjr4In+AVcbEJjpv&#10;N8GVCyBE3WoxkncRXrkutqu4QQG2R8Bliujk+g46rkzlMXGNLqaGCHM7OJ06h+yAGEyU16KlagAH&#10;Xemyby4TmFW89MY8Xn5tDM8Q4OcZm5/apwJYGTapHqjB6PwoY/Wju7d7kKmHdi/ie3s4lUhNR1Z3&#10;Zt0P8L2BHI+wDn5ILmxQTj8tE2DGZzrwNwH8uAD84TT26PdgtpcRumcc090zWCJQjYy1WZGpdL4V&#10;eNl7oK+lF5kJmQj0DYGTozvCGY/ryuox0jeAAH9vZGWnYWlhERuzm6jibxkcl4bu9n5YOzvDlrWx&#10;i70Ngvkc98Bw+MUkIpKAVzKBXeRvMSspjyXbbbrWONPgMQNjRCVl4uPFGwSGv9UkIyS3u8p6uLa8&#10;Ghd0NWBtY4mp0TnW4u5o72AtTYBFa82jiNM1Q4a9JWoT4rA6MEb4NnFp7CL3sYwtxuOLhORL1sv1&#10;UWnwO30WSVY26C4oJcDcjvDJPzSqI7I8V617ta/qMZmX97cxvKzcM2t9aIkQryjv9eLwKkG7X9JY&#10;yVRGvMkAEVkWyfzmAJ/L6aWRNcXJlYEjlGoQB8HletnnZU6V/XAq2nXDLBZXHVNwI6EGy6z5JrsI&#10;Yx9bYsbnsc4xjHaNY4LOO0O3lR7nCQI328Efuk0cmM5MTRJKkXp5XOkMG8Rw84AyHW2VjrJ7Gm8n&#10;6B18HWqsjXU0l6f4OjIvzxms78UwoR96QPL6IukwU3WaMeZuq6dcgBfw6aDbkg4n6TWWeel46mKM&#10;lg6tBbaacnFDcx5r9AIRQSTsdyXOSji7WKP1lBFcqrtM1jNqy+guqp0Qy7RTTlulliBQ3xJ+PHDy&#10;Q5LRX1CJ2rJBfGC3jkd+v6rcB+vHr89xSgf+1SSeV26js4XH6cLivOphk3f1IR30g0U8Qj3MOlbp&#10;0GKt+7BcqL/twHcjtEDLOnfnNcEPEeJ7AK/iqeNrePb3Ep9V8L78+gCe/+UQHnt7Av91zyLeudCD&#10;yc5LWGCpNNMxheXeeX6/nZhsH1LO0Ye6B6KKNX5uah48nbxQmluKstwyzI3Pw8fVG5lJGViYWMTC&#10;+DI25i4iOb0Q0Wm5GOwZhYkF3dTFno2AHdKSsxCfKDcIzEJBRhEG+Dtvjq5gdmAGywNzuMYDtKO+&#10;CxrGZmiq76DzbGBtdAmrEys8WMXdGB1XLyMoKADnzp1FV3MbG4JYNNe2KCOkLtIlt9onkWpkg0wH&#10;K5RFhCkOfEU6p7YBlji9RUg/Y73cn1UG31NnEWdugca0bFyfldpXBfGlcYnJhIaO/U2Sx3b2SstU&#10;1m+OEEY6/Rah3hhcxLqATW0S7osCNyWPiS7xvUiHltzBcqdUvc+qji21rrM2V92xktvLe+NzRbu+&#10;tk7EXx1T8ZlLOm4E5uN2bhvuFPficmYrNhpGMNM1xfp3nCCOY5IQT1MPxmhxXenEEkdW3JmSzjDR&#10;JOGfZmMww1Z2qoOOvi1ZL9q5bkw61JQGgFPub6SeDcAOSb0tknmpu0WDTAVy/lmkPi8tveWqecZ0&#10;qYepdkZnidB1ufWYoMv0ch/KuV7WvD2M6RKhu+jQ7YzUrbkElHW6cmcKwqx24w7W4yJ5rIPLrXQQ&#10;eV5ZZBY8z5nQhV3QlFaBltQipCc14Q9mdNHfreOVHy/jtVdn8eNXx/D872fx3LGr+O5+OigBflxx&#10;YTqwWuLGjNCPvq8CWCK0QKtcOkhwH9QjrHnVlxEqlxIyRj/ECP3QHkJP5xYHVgMsAzhe2gHwo2+P&#10;4//N7X5/toeN6CUsd01ggiVRL8uP5mwZolqBzLAkNqp9mGDDnhCdhGDPINQzcQyyZkzkclJUMtZ5&#10;gC31r2FxcAOzY8uMzRHILK9jWTYGC0trODnZI8DekTVvEUpyq1CSXgYZgLNGp9/gAb3IKLzKg/EG&#10;a8YqphwjB1fMDy3iMqPi4vAiExPdalBiMIGav4TRQe7XzBRp8TGoKi9DbX6lcs/kdTrV1Z45ZJqw&#10;sbA1R3FYCBZ7hhiZNwkOoWRjIRF6k3H045lLmClvpgNrIsLQCBWxybjMtCG3urnIJKCOy/8zqWpj&#10;gVpgFvDplpy/su2SW0MrirNuDbIR2o6/6ggskfrBiP2gdj4uUfrK9nbqdbv+4pqKv7uk4W82yfiL&#10;ZSLuWCXitnkirhrEYskzB1frxpUOjSnWxgLwBAFTwBSQWwReQt4xifnuadbIEyoRRoFWLWkEZuV/&#10;ZdWwcpudAM+wZpLHZ7itLE8yno83DSmxSg2tGtxRxvO7UsCWnvEBFfCcqgeZqOG+b7AJa95uzgvA&#10;A9y+v6oXg1zXX84oXkonp2QoaA8PYAFXIFXDK7CqVRydidyQJNSmFqM5qxZZfgmwPHQOoSZOaM8m&#10;+Dz4c7L78AvdOQK8iVdeXcbrr84oAD/3hzk8c+o6vr0NsGoklqoGviuJ0f9/AKy4tdqBGZ8F4GcI&#10;8Iv3ATyMx/40jv+ydw2/ONmF6rxxNmANaMqsQicbuUEmmrl2piQmqMX+afTXd8PLyRsNRXJFWC1L&#10;oh4kRiZibmSBjxPCznVCvIlhll8Onr6obO3B6MAErAiwu7MDQhycUSEXnxQ3oYtlzjSjrtx7SmrH&#10;pfEVrNC55ObmJXlV8AqMxEXCsNW/hIXBBQXmiwOEa3gdywT+8soVNgQF8LC3Rm9LC1qL6pRRUWt0&#10;r5uEJc/KBekEuJQOPNfVT4AZdVk/igNvEmC5D9UNOtk6016oli4iDAxREhmHrbEFbkMwlW2l1uW8&#10;aAewD0pdD8vnWBtcUtXCSmS+B6lMd8L7rwDe+bgM4RTtXCcN2kU2BCL1ul03TWJwxywONw2jcEM/&#10;Ateo2/pR+Nw4HhdNo3EpvBhXCcli5xCWJeq2EZTOEYx20lkZV2b75jA7tIARRmqBcKFzGvPUHKH8&#10;V5ol8GrYxa3FxcW55bGF7llOCTKjthw8Ey0D90leXzTJx8eaCG9jH8ab+5VtZX60sZcgC8D9CsAC&#10;rkwFfgXoGsZFvp4Mi+yRGlvgru5WrnWWaZ8AT0ltre4Qk/q5ObcOLTlVaMqqQENGGerTS1GXVoLq&#10;5CKUx+eiJCoTjVzfzQN0uKQWSXnDeOk0a8+fXcJzv5xi7TmKH/1kBE+8s4CnT9+g06oAlumDAEsd&#10;/Aijs+hh1sCPEuIn9qs6sQRaic73auB/lvLXKwLwPgJ8Yg1PamzhqTeH8cM3+vGTVwfxk58M4wc/&#10;H8fjv5/Ctz5cxGsnulCYP4+5ZsLK8mehYwYz/D1m+fvIbyH1XXZ4OmoyK5XfSr4bmUrDvcIDdqFv&#10;HvP9jNCEsL9tBHZWrujsZOPaPwJXaxsEujgg1MlR6dvoYYO50D3HfUrHzyrWCOfK0DxWBucYdddR&#10;kVaMgrhc5cL2DUK72r+sbLvBg3atf4Gurao1JcKG2PuhjWlotn0Yq9zHGnWN7yfPxQ+Z1hYoDwvj&#10;sdhHgAkZD/b1YT53eJ5OvogrfK8X+2YRpsfkpKuLPC9fbPYMs95cVJx6i+9NJJCIe16UqdS2hFbt&#10;tGp41VJ3Zm3QdeU50vO9wUZovY9RWsTGRTq9tqR+Faem5G9WrtwHuGpeGi+5ze1OXerl535Auy7r&#10;heO6UTRuGMfglmkcbhHmz+nA/90qA//dIRufOqbhTnAhrsaVYz2xCjdqh7HOGniSNev4wCxmGXGm&#10;5eoV1sBzdLaFrv81gJVea7qhSDko2CjMdU5gVqnHRthIDN+VrJvrIuycV0E8QA0qU4Fb4FVJXFkV&#10;wdVurBoCynkBl2DKaaEeOkF3BR2XdbVyrbOI872cyikk2U6BN69eNZgkm/BmlqM+kwBnlKIqpRCV&#10;SQWoouoJrzhyHQ/ArpwyhKYN4bkjK3j+tS08+8sJvPwzAvxjAvzuogKwnC4SgB+R00Y747OINfD/&#10;XQB/hwA/dfYinvnj2AMAT+Dx303ju3tW8dqpflRVXcYyG+X5JjaSzapGVX6fef6e8t3lRmQqt12V&#10;ckTSkMwv985huX+eDiwAz2FukLVz6zDc7DwxNjCOvrZOuFlaws/GAom+XtxuAeNtU1jhAbpMOBZ5&#10;gC/RtRYJ5eLAPLYYdSsYr3vYmK4yLi/z8cU+Ps4DdYkgLzNyL3NbmW4RIhkyWxiVTZCWMb9dR1+m&#10;+xV4BCPV3BhlIcE0nh4Cx4OdUK7xWBVJjXqFbi01dpK1I4LPnUO6owvW2nq5jqCwDJAILGCJU14k&#10;kAKwKi4LfCr33Qmv+jFFEp23AV7rXcBqz7yiFWmA2PgoECv7oTsTYHUjod5+nRJg1/mcDZnf1sXu&#10;f9auT22T8YVDKr50TMdfnDNUcsrA19TfHCmHdPzdKRN/c87CJ86ZuOpXgJvFPdjsmsRoH+NuL12Y&#10;wM2zxp3nOoFPAZCQi9TLO9fNtMvBcb/ubs8IPcfGYaZDBelOqUF+0JEFYnFhNcDizONNg2wUBOD7&#10;O79kKsM+ZSqP9dUQ2trOu9c3y7XM3ZXtSueXdIK1F8l55wa0FtSjTc5TF8qli1V3h4kKxGUJuSiN&#10;z0FRTCZK4jJRk1QEx9B+PLl/GT94dRMv/HISP/oZIX5Fzr0u4anT1wmnuO0WY+69TqxHWI+qtKzq&#10;vNqWLD8mFzZIlN7RiaUGWP3PDDtvdqfskwD/21HCf2bzGwF+4vcz+Nbudbx0pA/FZReZnvgbyHdK&#10;eNUdkos908p3IJ2E8hvK9yYj79S/rTy+xAZ8vpeNdj+ndLhIvwhM9o+itaIKrsbGCLQyQ1FUGJ2W&#10;8NGhlgdZ1wq0PKDn6YKLWwiGrQAARgVJREFUhF/WLdMZm/laC9IwENI1HuirdK01qSN5wG8QrE1q&#10;i5H74sQqa9Z1DPL32hwjlKxftyaW8cnsJVQGRyPJzAAVYUGYb2vF7el53BybxxU+LnBeHiXAI0u4&#10;w2id5+oN75MnEW9hg4mqRtyYlG1UnVAi6XxaYwOldEbx/W3IqahtybJ6ndJ5pZY8vt2BJc8VybL6&#10;eWssC1b4meW58j/B8hoieb11eR5T7Sa/g3U2khuc3hXT6YPa9TlBFZf9xD4VX7hk4gtC+hmnt90z&#10;cYv62C0TXxLgv9tn4h8OmfjUIQ1XfPPxcXk/rnXNYJUt9CIdd6FDAJ4mzHRXSqLXPamcV9XJpZKc&#10;U1ZrltDOS51MZ5Z5BfJvAPibNEH3FXjHmlTxWSXOb9fJO2tiGfr5oPoZqeU014AMDd2+/rm7Uk5H&#10;3TtddXfcc2WrcgO99tJGtBDkpgK5jJEgM05Xp6iidHl8NmN1BYx9R/HY7jW8/KMNJa4KwD/6ySie&#10;o8M+deoanVWcdpOgEb5t531494qiR3arnFck8D66l7WtQM2aVn0qSUBWID68qfypmfqPzUTy/0gq&#10;gFcUgCVCP/v2xF2Af/yTIfyQAD/11gy+vecynj84gNyiLUbRMUw29/A7lc5J6aQcUX4fSSGqEmdy&#10;Oy0NKr+XSH73BaamBSmf+unKPECbS+pZWg0xDmcgwNIC0fZWqImPYjydJTx0ybE5OuIsXW2a9aZM&#10;Z7E5OM3IyuOpd4Iaw3KHDLboxExTN2b5nsZr6fw1jRiqrMVQRS3nGzDG5f7icvSXljNNlaO7qATD&#10;heXId/NAhp0Z6uJCMVJZjKKQQBQFBKI4NBIFgWHI9QlEqoMbYszsEKGjD38NDXie0UR5RDymGrtZ&#10;9xJOlgSitT5CuK2l3tl/0mLPjDJdEVAJn1ry3A3ZB5+niA2S/MODbLdMQMWNFUemNiRRsKGSzq6N&#10;AULO7Te3td4zhzWCKtrsItgPaNfndNbPCPEndODPXbIUfcl1XznRcV2zCHAWoc6iExNkgv6Vczo+&#10;pktf9y/E7dQWXKwfx4rUNLT7JbYSc/xA0iklP/h0G2GUOlkBc3J7nUpTrfc0I9vd9zgBZ3wWQFUR&#10;WSUBVVXv7qyFVev/GWBVx5c6noskVqvXyyWBArfUwnKNsww4UQ88kdq4p1wtOUWlUldVGzorW5Tb&#10;1cpB2lhUS5dW9VK35TFiM143ZZawVm6DntcMHnp3HT9+eQMv/XwML78xjldeHcMLBzYfAFhGX6lq&#10;30d202EVEdJtgAVcuSxQJKOyHqar/mcBlgj97WMreFrzEp7/8+Q9gH88hBfeGMMTjNDf2nsdzx0a&#10;RUrmMn83ljQthEUB+N7ZBilF1CWPLMtvpP5N59smsdQ+jWUeYAt0jFlqoZ8NeVcf00g8Iu1sEGVl&#10;isqIQIyWFqMtLZVgxaI6OhIVEWEoDQlDUWAI8v2DCJY/cnz8kOzkjGQHByTY2iLN2RnZHh5Id3FG&#10;ipMdkh1tkGBniVhrM8TbmhNEa2S62iPZ1RapLrbIceBzzE2Q7WyF+rgQDJZmwU/3LKJN9JBoYYJ4&#10;EwMkmhgiTk8HQSePIfjMabgeOYp0J1csNHagLbccS92Td6OvKtISREqO7wcl/+AgYEoHlhrKVQVe&#10;gihiCSD7WCGIKoCZQvicFW4jWhVIuW/19rLtWo9EZrqzvK68B/Il2upimfGAdn1JSL90pfOKXDII&#10;cAYBzmSMVoH7Oee/oAN/6SjTDIKdia9dcvAXtzx87p6H2yFluBxehovx1bhWP4SZvhEM949gsnsC&#10;MkxziHXraBtjLyPtZAuBE7USPtZKonvrhnmAsO4Vdajq3wdr4AnptKrrxlgDI1zbCBsHvk4zozRr&#10;3nFCK+vHqdF66bTitKGPUVqitkBOcKkxvvYIgR+S7ZSOL+6T7qsSXZmReoARWz14RDWYhPFaBo1U&#10;tBFkRuviBtbElahjLdySW4PWnDo0ZVXTicvRmlWO2uJRnHZZpcMt4sXX1gjwFH7800nlQoYfHL6K&#10;x09cY4QmZLsZde/rvBKoReLE3wywgLszQj9yZBMPHyW8Mt0GWCS34Hl0/wq+tQ3wC+9O4wdv9OFV&#10;AvxTRvmXfjrOCD2N7+3mc/dPwT2WNWcPUxAP4uHWibsAq2EVeGUq62Re1iuJi+uk32NW+jbowkt0&#10;H4nZGQFRqMvJpTKQFRyADG8fJDnaIc6G8FHpbs7I8nRFppczcv3dURDkjTx/b2R6exBid+S6OyDf&#10;k/ASziwXO2Q62yLdnrIjoFSmgz2XCbSVOVJszJEuIDvaIsveBhl0/RxuUxsVjNGqEqR5eSHZ2RNZ&#10;ru7I9/JGWWAo6ui2TTGphNoebsdPY4juPVqtGrSzTNiWtiWAyekuNaQPSt1xJbrvMdletA3pKsH9&#10;pu0U6LcfX6P7qp+jljx3pZeNBLXRPY/Nu1rAFkEnwOkEWC3CSwnI4soiAVitr52zVXLKxl8I9Ff2&#10;6fjEJhl3rJNw1T4Jl6KKsVHbwRZ5EFuMFbM94xjuHsZI9wjGuE5c8p6kVhVtLzf3sdVWdVLtlLoz&#10;SzTbSugZcycJ3YTAWdeDsW3J/DgBVCRw0oknWlRuLRqnxiRutzN2iySi8/WmCfQ0IZd9qvbVjRFl&#10;4Ig6dquk9GBXyDjpZuUUkzKMskDGP9cT4AZ0Fbait6QdA8VNqKlZxm7LFTz762k8+1P5Q+9p/OQ1&#10;1sCvT+PFI9fx0JFLKnDpwgrI27oLshKltyM0a2CBWBWhdzjvdifWwwRX/qFfpg8dugfw4/u5rwOr&#10;9wB+bwYv/LQPr/1kED/70TBe+ekEniTAj36wgm/vm4WO3xIPEsbC5k6MtPO323ZYtfPuBFjKIWUq&#10;jwu4TF1Sw87L8zkdrOxGuLUXYrx9UZSawHKjEC2ZBWhISUZJRChyAnyR7e+DNMKa6OaAZE8nTp0Q&#10;6+SIFE9vZPv5ozg4EKVhIaiIDEN1TBRqYqLRHJ+GrrQ8tCZmKPM9ctOH8Fg0xiZisrQSS3XNWGli&#10;I5uUjhQjM1QwOg9VlmC+vQez/I0vDc7gOuvlG+NrrIHXlFvSDOfXooKxeqKyCuOM5QssI1bpmqvb&#10;gCmuqZbARsk6NYhqKEWyXi31tnefu2OdPL4mtT218/l3n0OJSy8pTq3aXiQdWjslHV27vmKN+01S&#10;ObPKndX6nPWvWp/Zp1CpuOOcis89CbRnDj73zsXN4HxshhfhWk4HbtWPYV3icPcoxntYU+2IxAKV&#10;TNVRWLTTbXeuUwM8RccUxxXoxHFHalVuLMCOE+gxwisabei5G6fVkVt6qsckgsu87Jf7U+Cmq4tU&#10;zs1GgPud4I8t56HvSa7AUr32JLcdIeSjAjtfa7imG/106cbMKuX88ShjdnXdGn5vuIInfzWD7/90&#10;AS+z/n2Fjvfiz6bw/ePX8Z2jWwRyFY/LgA1O1Z1YyjwlHVkyhFJ0twam7ovO/xsAv0gH3gmwOPCj&#10;jOzfObiAM57zLH8WsNjShZE2AVRVB6v6K1SSvglZJ52V6n6MWcZNuVZc/jljuoug96pq47LoTMS4&#10;0fkIam5YOHKDI1DI2FyXmYqa9GSUJcYq8/XpGWjPLURTRj6fk4ZlNtibA9PYZH28MTiJLU4vjUmd&#10;PIOrw4RvbEXRhnSaMVGtdBI4NvQXGdsvDczg2tgSxgqrkWRojMqwIDa4haxBB7HZz/p6gPVnvzjr&#10;PBY6Wa93E1Aax1h+IeYqqhjvs7DE40KccHVQwBFJRFZJaleVpP5V1b7qIZTSIaV+XDqodj5PLVmv&#10;0r110qGl7gy7t60APKd8zwvdU8prSa29TqA3CLRM1xjfZZ4OrHJdlfOm75BEanFecWHWxyLWwKIv&#10;WC9/xcf+wnr5M8L+Oevkrwn7v7vl4u+u2fjCLQe3fAtxM6ICVzMasVHRhTW652LvJOa6eRA8AKbM&#10;q8FWw62GTzTKA2S4XgWrCli6L0FTppQAKPc0vislMvdjsLZTed7INtBj21DL8hAfk+GCcudMaQhG&#10;1FPCKQBPyoCVZrlcUgWxDCGd5AEj+++vZC3MGD0hsDMRjLGWHqzqRm9ZOyaq21FWu4XXdC/i0Z/P&#10;4cWfzuFHPxvFS6w5n/8VHfkkAT5+EQ8zJj9BgB/bAbCsU4luu6MHWg2wwCvxWaQG+RHG54eOs0Fg&#10;oyB/9i3wPkRwH5OrkTj/7eOM8mcv4gcfzH2zA7+/jO8eWsFxzxVM9q0zQvM7aZaLVKS04W/TpoL4&#10;XsejerotQlubW40oz3DlT/FmCZac2+1mOgmzdkCiiyviGV3D7Jzhb2mFKFdXpAUEoDQ+AZ0lJVjs&#10;6sfFITo4QexleplnjT3H/a7IKZ+RJSz2Sy+1qqdaoqTEW5FEyyXW3cs8sFd4sN/t7R3m5yhvRrye&#10;IcqC/ZmO0rHMenxzYFY5Vz3P5y0rdSa35X6GCiswU1yMvqQkxJlbs0EYwcaIuKkAtxPa+6WGUQ2c&#10;TL95u3uwqiXr/hXkKvH9EWz5HtXrBOBlNhhyHlw+5+q27gP4c2cCSn3mlIZPpVNLic6qOvj+CJ2F&#10;ryRCU587bkdt6fwiuF+55uCv7vn4u0chIc/BbYK94ZGB65msLfqm2EKz1d6OxzvhVcVcuqFAK7Xu&#10;NsDqxyRmS2xWSyKvaJpQzbCG3ilx6Em5/HH7PPEoo/pQXZdSP4tzKlJDSwcVjYrk3laUAiprvMmW&#10;MTYA0tkljjxMUPme1DGdmhC3r2EjUsPHa9nocLpEwHNK1vDkacL0C8bn12cJ8CDdTy6oX8AzGrfx&#10;XxWAV/HEB4RMuQe0Svc6sQirwLsdnx+jI6sitGpUlvzv0TcB/ChdWE4rPcL1UgMLwN85sao48Eu7&#10;578R4Efence3Dy7hPfsZDPVuYrGdn0OGzW53Vu3Uzjh9VxK1peOSritDYWV+jXGwPDYbsbauiLa0&#10;RmlEFHoZcZPoyMGmlgiiYh1ckOTqiUzG18rUbHSX1iu/2yphVRy+fVI5fSTRU+Kk0vHTM6tole4j&#10;LiSRX/7XeI2OuDHIupDaGl7CPBvndFNzFAV4ozY1kRG6my49QQORjic+h/u/RreerWhBY3wilqrK&#10;kWpsjAhtPcw3d2N9lK8pjYVo+7Uf1M5oq4696uX7JHXsttQdVw9uf3f57naqZZF0lC3I+ApKlpXX&#10;ludsP+8+gNUSBxbn/cqN0didUHIqcVo6s76QzixK6dRSpKqTP+Pjn3I7kcAsoP+7cw6+dszCXwj1&#10;Tcbr2ewG1ihDWGRrO9lFh+uVCxoIMIGZaJAoO4AhQjfcJkMjCQmhnRZXlthLmOfahpU6eJqQCMRT&#10;4rzb9et9cHO90uFFp5UGQeno4rJAJ4AOV7POo/vuhFH92CihVgCvl30M0fFluGYf1zFqcb264RDJ&#10;c4ZZ86tudkDX5/xCaz+islYJBQH65TxeYmz+0c+H8IOfDuMH767j+1qf4VvHLxFOidD36t6dnVgq&#10;gKX+lU6sJTxGcKUT66G9dOV9hFi5gJ/Pl3O+BPhhtQNz/tGPuCzngQnwE3RqGYn19PnL+MGeefzg&#10;jW68/mof3nhlEC8T4Kd+P4tH3pvH945cxK90x9HTsoLVTqYNJUKrOrDuA1hq3vvEupjgCrwyBFY6&#10;sQRgcZd0zyDEWdkj2twSrRlsyOfXMVPH74rxNt8/EhEWTgg15eMOrkj0YD3sG4ySqBR05ldino3v&#10;GsFcp/OIuy4RpEVO1+miKnGer7FGrRPIDQK8yfkNwr/B5yzzGMiwsEORjztqEyK4v07G5Um62ARd&#10;fAIbTIGLde3oSsxET3o2Ct3d4blvL+INDDFSVk0HXlTqT9GyQEOnE6nXqdev0A3vwkRJ3azWzvV3&#10;H9/WTkC/aTu1VgflfcypTs3y+57j9yuDZkTKgBY+/h/UwDthFldOVVxZJI77xfYppy9cGJklNsuU&#10;bq3qud52beVxOjMf+4rb3KJD34ipwuWSDqwRqMUWVcfVdJf0aMpgkAlMdDO+EeoZcVaCN98+gjlC&#10;OyudTQq4vYRHHFhgFfBUHU/SiaXAt63h6g6MEFRlSlilo0oaAJGAL8+fVRxbHFwlZZ+EUvanbgzU&#10;nWQiAfxuZ9m2G482NaKP72ukcQwLnF/qGYNH0g18e+8Wnv35pDJg4sVfjOGl14bw0ocX8ey5T/C9&#10;j+QiBsJKaGUgx06IVSBLJ9a8okc+XOB2i3RUOvBBavs/kOT63yfkH/qlB/oY4aUe4rLoex/RhenS&#10;T1LfO7GOJ85fwjN7Ged/2Y7XftaJV1/vVcZFP/3mOGvgWXzn8C38QnMBvfUr2OqSPoiZe9DucNsH&#10;x7erx7irJC7MupSOscgYmuJgj0RrS8QwNvcVV2OLdetM0yCWGMUv88CbqO1BZWwukpx9EW3tqCje&#10;nnGbygsIQ11KNn8PuuEwQR1dxiKfsyrniakVOq0KHkZdxuG7I53kdGYf3ZMJIsXCGSXeLqiN9OZv&#10;38j6fprH1zhddQzrPaPoSs9HV3wqJtmgpFs7wWP/HsTqaaMrM1c5DywDTZZEfF1lkAm1QJjUUoOk&#10;bLOt1WG+nwckz5N9iHYCrHbyB1/jP9Ld1+Lz5bXlffwvAayqh9VS1ciiz7j8mZM6ct8vce6v6OJ/&#10;9cjD//Aoxj98S/F5UCluhZbgemgxtvJa6VojmOwnvEOT/FDTWOLyDFvhWWqa7iuaZAwWjTcw4tKZ&#10;p+isY6xvh1hzDlW3bUs1P1zTTnUoy2P1Xcp2sr3sb4YOL9N5cX7uRzRDl5fXkMdkO6ltxcUnpTNL&#10;AVoVu6XTSh4T11dEcKebWfeyVp5tZt3W2sE6aw0mwVfxLcZjBeBfTOIFAiwO/ML+S3hS8xYe+miL&#10;9S+j8l7Wq3K6Rz2E8q4kMgu4CwR4Xpk+to9x+jDXs14VyfW/Txwh7OLAhFf0PYGX+u4OgL9zjNud&#10;Y8Oxn/H9N4N46VdDjPQD+P4vevHUHwbw2O4pfOvwTfzoxAxqili/MkJPtU0TXnXdK/Cq6t3JDpWm&#10;ZKANY6hIruW9K7kpHg+0Kf5OcVZWSLG1RqKtHaYb2vm7sobj9uMEd7mTLsjly4y7q/wdOjILkebu&#10;j1Bze4SY2iHM0h5+pmYItrZFVnA4ukqq6J7D2KQzbkhdqERNAtLPxCCnYFjLynnWFdbEUidvEeQs&#10;O08UeTihItQD041sWHngz/GAX6YLr7b2oD89C/NFRVhhKmiOToHzng8RravFSJ2sjMSSoZ1zTAHy&#10;mdRaoNOrJTW5SAavqCXPES3JSCt+NpGMLpNlkapW5mPioPJeqKXt7f8zUr2OvCZfW3neAzXwNwG8&#10;U3J6SSQ90l+5MTI7puK6ZSxBTVeWd/ZYy7LoL+6M4YzVMv81Qf4Lgf5SOse4zWcitzxcj6zCUi3j&#10;aPcABtoISnMPIxxBoSZkZJCMxGnqZpQllLVtGKxpvathRiFZL9OxRrlembA1dCoaZz0z3cY6eVuT&#10;LXJDAtX+1PMyFc12sMGgZtplW8JMpxbd7TgTdxaoCa10kkm9JtNZvsZM8yhmG1gG1DWhteUSDjpc&#10;wnffX8X3CfCLBPj5X41xnjXwsat4SOMqvst4/aTEZAL2EKXuxJK6VT2U8pG9dN9tPbqPIIsOLyt/&#10;n/LYEW6vTLntcQJ84hJ1UamFFQnQ+xix960oAD+ldQXPHljEM78d4/sZx8s/43vie3v6j9zn+7P4&#10;r4du4KUzK6iqWMUyP/t0m5wuUg2lVEs6sya2r+OWa7dneggwNc3UJNNZ6X3upzvSvformhBlaopk&#10;G2ukObvwO+rCPLdZoub4/EU+Z4H7EK0z0l4dnsFm7ziGyuqRHRAFX0MLuGpdgA8jbZi1FRLknxiC&#10;glGXXsCGuZMxWUYvEeAeHtjbHVnSsbPCOL3INLDJdXlOfihwc0BVuCd/lzqCpIq1m3Tg8fxCLFeU&#10;43JrK26O8P3mVsH5wEEEa2qgnA3G5bFFNkQEmGYin0v9OWVZPuMCY/w3aefjS0MEjFocJGzbUnd8&#10;7dQyX0ce27mfnftYYaOl1vIwP++war8i2eZ/6sA7JbXwV9JRRf3FPZcwZ+G2bTK+prv+1TNfJa98&#10;/MUjl9tL3aySbCcufcc9HZ+40MkdUgh/Cm47JytDND+1SsXFkEJcKe/CQlU7ZhsJMB1R5XbSUSVO&#10;Jy4svc7ihHyc60XqGC3aua1EZYnf6ucpz5XtpC7mc5QYznUyLxFbonZ3SYMSv1X7kLpcFaHFhdV1&#10;785OM9V8n3IZY39lMzqraxGVv4wf6xCsd9cYU1UAP0OAn/vVKJ7WuIVvn73BKLyJpwj49+jAose2&#10;a1/1LXVkJJZEZ5X7Sh2skjo6P/7ROiVTPpewPkaAd+rR4xeVxkHuifWtI9zXmQ38kNMf/7ESr/+m&#10;Gq/8rA0v/GYCT/55HQ/LfbEO38YLZy+iuvYKHVG+s3E2btILr+qJv9uhRedUx2Z1hL57uai4LyHa&#10;mNhAtdza1cQECZYWKPD1w0onSyGBlxF2gQ4oUVatpa4xPj6KVZZOl3lwXhycxWRtOwqCIhFoaIYI&#10;MyvEWlghiU4eYe+AFJ8ANKTnYYwN+Rrh35KxynLeVk6Bdcyw3JrEOqfF7sHIc7FDVZgnhquqsD66&#10;SrD5/ovKMJKSgOmifCy0dEL+2nO0rBMuHx1D4FkN5Hj6sp5mCiTsynltNhbq+Koat014OK+O0Dsl&#10;2ynOy/ekds2dj++sfWXghkhqWXlsZzwXyWusjcj1yzIGXCWJ5LJv5XW2p7sUh1QkjvkfA/xXzwL8&#10;jRJQvybA//Apxr/7FDEe5/NxFahS78r0cye6rHR6bdfDSsR2TcdfGMX/Zp+Kv3P5C9c0fO7FBsGr&#10;AF+wcbjF17jkSWXUM1bTAcXxCJnALJLlaUI1RaCmxBGbVUALhAKv1M0ylXpZpIZcHXl31s5S6yrx&#10;WHqduSy1rQzSaM2pQnt+DfrLW5XTSso55m2ABVj1vuba6Eyc9tBtanKqUZycgcKcIhhHTuFxDYL1&#10;zjJdd4oAT+BZxtbnfjOCp87fxne1buKJo1fwnPwP8AFG3n2Ecbv2FYAFZhXA6k6seyOx5MZ1aoCl&#10;/lVqYOkQO3kZjwq8MlV0BY+xkZArmOR64G8fXcFbxtcQmDAFL79+XDDsZ4NSjcffmaG7L+G/HP4E&#10;jx5bR3AcQWXDNFYnp87kFBoBJrzSG69c9skYLZ1VO2thZbmDDtw5hTnWwBtj68gLTUCchQXiLc3p&#10;gBFY7+N+6bzK2QdCu1NLhGqFWqakc3Ole5IAzeJiD/dX24mWhAyk27sj1c4JSe7OiHN14NQNecEh&#10;aM7IVDoOJTrLeGKJ0fMdU7jIGF3pF4FcF1vWwL7oKSxk1J7BWE4JeiIjMJEWj4mSEoJCUIe3MM+a&#10;2fXoGQRoaCLRxgELTCECsFxdp0AsoBEWNaTq+W+SGni1dsK+cwSWuh6WizbksfsAliTBdSt8vkCs&#10;1oMAy7pd4p5q7XRX9bq/eqqVj//mWUQV4u/uBNg5G5/bsTa2TcWXDgSc+sKBUCpTLksPtX26sl59&#10;yulLPv6Vogz8xVE1LPMT+2S6eAI+tk3Ex3aJ+JSA3/LKxuWYSlwt6cIiIZIB5jOt/Zhv6MdSXT/r&#10;ln7MEahRxmI5VaR0eG13Qsm8Cl4VsIrbEnqR2ql3aqKO++dUNC3b8vWGKtuUe1rL1UddZU13R4vJ&#10;qS1Rb2UrajNKkR+djsLoLOWqpJ6qOgx2LUEr5BIeP7WBx/88jcfeWsKLvxnDS7/owPf/NI5nDT7F&#10;Ixdu4qETjLgEUS7Gl+GOcqWRxN3H9xFWQvvwnnk8dIAOLDenO0hYD7JmPnBRdcXREVWnlUTl71Hf&#10;Os1IfuaaAu/jpy7je6cv4SG53vgo4zod+qFDV/icG/i1xRWk1a8iLbsF2WkD0DNsxQu/bsBD703i&#10;//XePL7zfieswkfRxoO5t6pD+cO2EbldcPMYP/MIU4bqrisigVt9NxZ1R9dcG2Mxo/da1zzSXQKQ&#10;ZGqEWDNzNCRmMNrSoWXEFmO4NHxyJkESzCxTklwBtShinF6SUz0y3zGmNOAySGOLcXKpfRjt2WUo&#10;CY1CFh0y080DuR6eyHN3R0GALypjo9Gem8uyph2rQ+Lkk6j//xX2ncFxXWeW/LNWsmVbXs9MTdXO&#10;7vzYXztVuzWzWzP21Iy3vLKCKcmS15KsYEukKIIEMwkxZzEARCIiEYmc0d1oAI1GN9Dd6G7kKMqS&#10;qEBRpCgmMEmUZ73/zp5z37tAE5Zqf5y6771+/Tq8d+4533fT0UzTvbLj6F5Ey0pxluFNMjsXQVYo&#10;7Zk5fDbCpqukhsLO8vq7nnkVB59+GVkr0kxb+IfJ941SqvlGhJP9FpFFyG9T4G/CUkJbiIAG3DaJ&#10;LV3fNHO5cJNcynYbsus72PcQ9jrLFqyvVNWS2SWsgxSCS1U3luDKWpItvRDX1hUtENghqENkQ2aS&#10;VwT/Nuh9wrV1J3FtPQm8qZA2m/Z6B9+/U2pMEh+sxaclnfikpgeftQ7gA97YySAfIpJ5ljb3Q28c&#10;Z/y0u1Rn2d4xH9VUJFZWOaBOF/da7G+CVH2O588SIvMo7bRstNqPRdqhzn4zp7WGD2pS+qqsYpw+&#10;UWrmqx5o7aFD4Gf1j/Gh7sdE3yR2Zs/hr34xgId/OoPv/hPj4P8+hb+mff7Rv36Cv1x5Cw/85lPc&#10;99RZPOCunvDw43P4wRMzxByt9Rwe+sUsHvzFNB56fIokn8HDv5whGYnls9w+SzI6GWeR9wHi4Wdp&#10;x589i798+iP8+CkSnHjo2XN44LnzePDZT/DQ8hv43i//iP/0ymUUe66hsTmJNq0d1RRFdk4/Nu8M&#10;IW1zEq+n96KkLIxQqx8xhhIhrUbB/zwVsfZFaKYTja0e8fN/k8Ummd8JMg7uHUfeup0oTHsTmW+s&#10;RoiqN00ymhlcepywY4r/mSpYkViEnguO3Asem+a9UyvEGYZBfxC5qeDv9kYQq21B2/FcVO/aj6od&#10;u1G9fRsqMzah/K2tqDu4H4GSUrzXHUAgJw8F6W+i5dAudGUdw1jlaUSPn0B/Tj6CFbUMzyIYaguj&#10;r6UH3dWtOPxKOjY/+mscenUVhtt7TNOVHUXnEIykJaGc5NWfE1WQWstmS0XtsVQCLySk3EpA0HVt&#10;cstmplNhB0wY651CXvv+ZV/vqcHd3acNrJ1WwskmrJSoukqVFK4zdr2yvgCX1uaZ8oZsse2dlbIt&#10;XN9UTFUtvAc6JsxvJnldKB6+SSjLPb+tFNdoq29uO4W7G8twY1MpLvH4BZL6U1rrsyeacdZD+ztI&#10;EoeH8Afe4Hd4oyepxDbptTRhpcSWTWppW1DSyya8RrvCtMkORnWOkl+MwZO05lJfTUpfcazQoKWo&#10;Bv18uG03TxF8TLNtavIAbxiTJHs88DFeWRfH/X/nxcN/H8Zf/7c+/OjvolTZa/jh727iO8+RVLS7&#10;Dz/FOPWJj/B94gdPfMySqvqLD3E/Y+IHzJBBNRe9i4efpCIvpyIT33tSBHYV+Fe6Dq9B5f3Bsxfw&#10;w2eu4HtPXcJ3Hv8Q9z1J9X3mOh6gxb7/f53F/Yylf7LpYzQHb6KlIYGOkkYEyuoQrvdAK0hEm4YQ&#10;ahlHT1PAzM/dXdFlZu/UHNp9TUGzVlS/GZmlwRwaYuksMTMgUK219OyQZxDx9jB6qjzY/eoavP3a&#10;Cux9dQWGGr205BFoDLFtj7fdYW0i0MImDE1IpNYGHytSF7LKE7wns7zfc938rDpWqJn5qNiyDWXp&#10;6SihZS94803kv7EKVVsz0Lj/AEo2p6P17d04/LuXUJi+AT1vZ6EvrwQj7X5EW3vNapK9dFkhfscI&#10;f3d/aSOitZ0Y5n3U5A9asE6TNapjyRkq9RxtuBJMFqmJJ8EmvWwya+l5qQkte0yTEHxjcosVgd1W&#10;TywzhjhJkruwiaxlTuzqxKgaF2zGBm8uJWFJQOIaSaZj81toh6nAUmFhYZvxrT0mwl3fQJIS81Rq&#10;7Tu2+l7con1WqfdoAgENUbRdOK9vd8qv+N6v1hfjy3VU5vR8XEnLxdUVBfiU8fLHLYOsDccxHKZt&#10;VsbYNP+QwLy5trlpqpdEJkyiioQc5QOhJig1Kw3zYRhhqVp4lPZ8hEj61O0yRNvcifrcMhK2yCit&#10;VHeAtbQUeWm3T9NTjA/bsH/EYFoJOF8SHQ3v4bcru/DMb9uw/Kla/P3POvEfnjqHR353Cw89/wUe&#10;eeEqfvTcF/j3T1/A9395hSS9ih8+fhGP/JwK+hNa759OUrHn8GNa60ceI2kZKyvxpeVYHvmVrPJ5&#10;fI92+WHigV9fwr/79Q3c99wdPEjSPvTke/juz3iNfx7D3y6P4Ke/H8Ubx99HfWIePd1TqM5uhDe/&#10;HYGCLgSL+9BL+99drZUi++GpYzxfN8CYPoK+xj4iCK1uIQQJZ22oexFo7kUv0aeylsSv6ETZvmwc&#10;S9uIgox9GKjzItbaR8IEMcRSiPN/GibpVSbUqUZt93Q/SR4T5IDGGP8Ot/cZjHTw/A61QEj1B3h+&#10;CBPeEMMohjtU5A5Z6607kPtmGnJXaoqc11C8fiOKN65F/d4MHHvtVex45teoyTiAcVZYI51BRFoC&#10;iLIiivDeRqi4cX2W+g90svImedWVVE1ngprTNOebbUKak+0mljYj6TW1N2sCR9v0pG0L2wSUCnXU&#10;SO16udC8pNibSD32XkLWm2pOWDVf5iSYygxpl3bUEO6JiW1XSuIrDSncWsFYdhE6rvL2ZhKTllqv&#10;f5O11jGd95V6alHlLYFvEPMk8NXtpSZDfXNjIW6vycN1kZeqf3t1GS6uKsY5kvhiQwTv95BQJJJq&#10;dWWmF5JZssTKQhOm95ayxm6Cy8TDbqys7QTJ3EslaiqsRmVmEUqP5Jk1nGJ8aKZo30RakdUZEOGU&#10;giXyDJVbnTiG/LOY7KB68EEd7hjig5ZAsD6EnvIASvJm8Q8vTuC+/30Z9/2GSvzCPH747BU8svwS&#10;Hnz6Iu5/+kN8n5b5b56I478+NYj/8ngf/uOjYfzV/xzAIz+L48F/GcODVNHvSqWf+pTqep7vOUcr&#10;/jG+88yH+M7Tn1BtP8GPHpvEf34siF+uGMTmzHGUtp1HW89NhCI3EQ5Po+JwMZqOVqPtRANac+vR&#10;XFSLloomdDAu9lUEoTWtuqv8aCnwwVvpdYibQmI7w2cqekkCv8jb2IvuOi1q14Oeyg70MWYN0b1o&#10;cnxNhh9p6UXMhSbIN6O56nxm0nwdM8RuCxokhNaAQZLHE3qN2yHNImrs+4A5b4ifO6KwiRX2cHs3&#10;uovLcXr/YRRv2oa8Vatx/PVX0LR/O3IYj6/7+WOo33Uc7/gYFrWpCVIdfNSVltfxBDDQQXA/ph51&#10;vU77t0ZfyUKbGJ+lTTIZq+wmmlLtsF7TePjULP1iRxeqsvu+VDgE/mbrrKmpNGTTdqX8Jlu+zBJV&#10;sM0+ThdKbVNZ3fZcbd+kWsre3mIpaNtC+7d1vqBrZfD921gK2lc2Wkou27yVNlvg/i1a5FvcFm4K&#10;tNHXt9Kqb6bybqJNZ3w8T1wzSS4qu/pe87Ou7qrClcN1OFfowbmOGM7InoVow0IkWjBuyPsOLZri&#10;2xlCXTFHqdZatCtBC+apbkHxkXwUH8xGfU4ZlaMZMd7Y2X6+b2CUBE0YohqbrGy3AWNql8BWgVVp&#10;DPsSiHuHWYsP8uGkclV70Em73ZxbjvrjJSg9XIUVrxfjb58M4i8eHWKMPIkf/1yrL9A+PzqGv3m6&#10;Hz97pRdpGSHsOUgc6sPWfQFsOzCINTvCeCHNh2dWePEvz/vwk2c78Q/L2/BPz4fwP36bxD8+H8Y/&#10;/6Ybj/L9L60N4FDmGDz+zxBKnEdP8mMEk+cQj36EU0crUbG3EM2Zp9GYReRWoz6/DE3F9Wg75YGn&#10;zMP/oN1Y4B6SuKe2B4F6LVPTb+JhETmsuJhWeqA1bLZDxl73UYWpxCSwlnk1S71WtrMiaDWzlfTW&#10;dLIiY2XA0EPWO0ILLjXW+lkxTcqv2U40ib9bmm2etzAfd1O3KSMk60B9D2J8Pd7WjygVVINKorLw&#10;tO5DUmaqeILEDLLiqHv7BI78/mU07tqC0s1r6QjWIFLvZ+XqTLGk7rHjjN8nGJePMh5PqDJXt1kl&#10;6ALOGGiRVgRagEhoQJLqNZZKPinRpKST9vW6svEmaUdo28J5nWQcJPlJUFN+A3QtJbdMjytVGKwU&#10;bEbcViKCiYEXEldKUi1koZ1mJTUd2Z5YqTB21x0/fHsH1ZTn2vMdkOxuZWAsuoEqicX3CTcyeC3G&#10;2LeWQnEx7bsBCa9j5jy+V593k++7sYWvUaEvMDY/e6gGn3dE8QlJ+wFt8xkSa4y2WgMaJvsTmCAp&#10;4yStr4H2LqcEhcfyUXT8JFoqG3njaXup0O9oEgFWApNq75Xt1sCKJRBpbfxrCax5t4Z9muEjapI7&#10;Ay1UdMaP3nIP2kvaUH60HHk7M5GVcQwb15bj5ZdKsPxXJfjXx8qx/IVuLH89guW/68KKtBbs2N6C&#10;AwfbcCLHh5JSPyoqQ6iqjqKsbAAnTwaQwYpt7apjePXFfUhPr8D+rAR2HhvA9sNd2H+iG/kVg6ht&#10;H4cn+Af0xD6Bf+wcQlPnMDp8FmWHylB9pBx1WdVoyq1DS14jWvOaqLbNaC2hDS3TOlVe+E9ruiBN&#10;1eqQV8kru1CciBxuGcBg2yBJE2UZ4eskMkml5XC01KuWyOmp9aHyeLFZtK6XMaXyCJpLTCtkaJVH&#10;TSur5VojrAjMZAksNXHC4uwnjLNpbQUtkCfya+aTQV43ShJaRY/Q9kZIZuc6Sq6xAiUS3iH013Ui&#10;b81qtO3LQPvRvRisr2OoNGRmHdUCfGYpIDo4szSQWZxPE0aQvD1Odj1VgZdCZDalppISIelu7iH6&#10;/wdWUb/tuIgtgkptRdqFbqoksj3uJNRIYKuwTicNq75LCenAEJDQtm0vtucuJXDq9SxS379wPaO8&#10;UmWSNAXaNyBRb5C8gs5XBaJOIKYiIaG/krKz0vlsXxXOZzXiqmYGqevDTGQE8WAEvnYvKk9VoTi3&#10;ENX5p+BlzBTzM4Ya4M0iJoNKqMQw2Utr3aNEi4Nx7gsTAUHkdQhsVXiRwDESOOYSWDN4UKkYG2o1&#10;Qy3C5i3vRG1ODYr25aNg20Fkb9iLfW9kYPNL67Hht+tx4K06HKXq7trRjq3bm5FxsAsH8wIoqwmh&#10;2TOB5o5x1DYkcSyzBWmvb8XKF9Pw6ydewsrfv4XCU0Hk1kVwtLYf+U0xVHVNob5nDu0DH8A/eh6h&#10;mYsYffcSIn200weKcepQsVmatUEELmhiBdOK9lPt6KzwMAbugr9WCsp41k1chZV9JiHCJIfsq45r&#10;7WRBy7fqnBCVNESL209F1BKvPbTEfSSbFqcTcS151STXR/JpWdaQu0Sr/ifNNab/TLBzj2kxPDXV&#10;GbTznLZeHu9BlO+LEEadW5VA43mMo/UeXUvXNJMQ0gUE6LDKtm6B5/BOQ2AtdJb02gkOtbKHiOyU&#10;une6h4IqZMW/6nm2dOiknZzRJLUY32qOMM3hpjG7Gu5n5wkzc4VRiQWda2HfL2hstWJrOzmgoOuY&#10;9/Hac4ypDaKKt93kGEsbb8/y+MzgJJY5fZgd0n21q9oFY9OdjHUJEVPl0mPf1OFDBFsktdRXpNY5&#10;TmkJbCES3mIpiKzXNylTTWxm/Mv9eZZGaS2ZXfIK9jP/jfH0nxhz36S9/nxtLj597QjObilAlA9p&#10;W/YplOcWo7m2CdHgIP+AEdZijGnV37dfYKxMSz1LlZ6m7RaRLZTZHlc3S2W3ab0FkdZiYRgkY2kN&#10;9lfGUg+DVoNwVMVZHFxE1hIu7cWtqHm7HAVvZeNI+n7sWrENm15cg7XPrUHG6/txeHcVKqoSqGyc&#10;QnnDMBrah+DrnYTXN4JDB0qx4pWtSH95Cza9vAlrX1iLFc9vQGmRH83+ObSE3kdX9Dy6IxcRiFxG&#10;dOwGknNXkJy+iG4qTOHRUlQfq0DFUapwViXqcmvRVNBoCCzl9Vb50C3LrMSVSEqbLNIaUN1CLvpJ&#10;2CBfV4Ir0EACU5VloYMir4t+ki/Q0EXSanVJrUSZQuK6LsJPkmnNKmfZGyez7ZDQEjmSSmALxsBR&#10;F4PcD5PYIcatYZ47YCpMp1JYuH5tO63zRnQc3I7O4/sRqCg35NW9UUWr5Xi0lpbul5JjqSTW/XRI&#10;6/QHt9BkBveS2iGgJeIiGRfJ6hx3SG+PLU72KGIvkl5QV9B3TJJMCTCeo8y3yCoSk7BnhmifCZMR&#10;J5aZcbwm7q0iSRfbfu/urjYQcVV+vUc22yFwKpaS2CG2E1MrGbYIkpaxskgomGYjQgmsO4qhpbBu&#10;k5Kg/Ru0xyr1+h2S/LZUnteX8hoy8/2XSdrLq07g0uvHcOX147hGfLEiG39IK8BHhT58yD9aU/vM&#10;auU9xraamWOSxJsmAWfDI5ijdVa7ozp/KPmleHmKsLZZsbCFpvcx6Of5LEXi8V53jeSUeajjtPND&#10;hFZ+EIm1FGo3Sdxc3IHq7Hrk7S3CwQ2HsXPVbux9cwfeWpmBdSv34MCeEuQdq8KRA4XIp7XNza7B&#10;/ozj2Ll2Dw5vOoR96w9jd9ou7FmzA9tYZmzLwtFjtSgq8KClPgZf6whaTg+g/KQXJ481IPdAOUqO&#10;VKAm5zTq8qoZ89ahvqABjYWNaKZtbnXVV7ZZlllxrmOTwwttv0th7LTiX53H/X5a3n6RmJCF1gqT&#10;QU3H2+A1EJFlo6XA/bTX/VR4WWklwJwZPxcnDVych4zbLnFlo9WcJ9hjYSpyXxsrnHZej5VGyF3B&#10;UitSqtSKlCJwRcZWtO/PgCfzAPylJa5Ci+xaO2vRwi+0a7vTJ+k+mkkQ3Y4rWm0ztQPLhLsiiV2R&#10;05yrvvA85nRwEakdWCu+1CqbeHeAamptM2HtuSy0mRyShHZs89xCrzdZZ5swk5Wmhb6355UD7TsE&#10;FSmNUrL8UmosdZWqusppklgpbcaaDECKnprZtiQ2Ma/eQwJa3Ob7RNDbfJ8lsUrta1ulMtV3TLaa&#10;1yap1fHjcnoeLqVl47PVmbiYloVLqzJxeWUmrq/Oxm2S93Z6Oc7Ttn9U5MFHtIHv+qI4YzrS808l&#10;cYVZknDOJaQhtOLg0DCmGDNPMc41x7mt1wQT+7qw2yKwWU5VM13yxsdFYE/MxGEqFZMZJebDGuLD&#10;N0jL113rQfWJMuTtzkLWW0eQuesEsg8WI4cWt+hQHoqPFCKHsXP+sTKUEBXHy1B+hK+9XUScRPFR&#10;IqsE+dnlyOax/MN87WgJyrPKUZNHi0ySNpPUHcUedJZ20ia3oa2cdrm8negwpNUaUV0kbrexzVRO&#10;PtCGmPyuIqriXCfWjfA3OFCFFNVxnqNF0FWKCIppRUgRQ9C6R701mj/bY9Z37qv3kcx+5zwS3QHj&#10;YJI2FRE5FwOSuI3kbqM6U2FNmYIwEaQSB9SW2+wQ2ImvnVJrRofqPajcvh0tezLgzTwIf0kRgoyh&#10;AzUOgvyOWutZk/vbiQtFZJVCokMTHLIi5v2Lu9uW3LaiFuk1V5pmNxWBU3unWfKmEvgd2WwRldtO&#10;gsuJqWf6ieCEMzurWdjAaYayWWwtQaQEm8icmvHWa8tEXgubxJLltUqZCqmlCKXOF/MbCw2ublQn&#10;jxJDVkPSbbLKTv9n20S1SGAqJ0msDhvONisBXtMorHvtOy5h78rSq6IgmUXam1LjdQWYT8slSXNw&#10;Y20+bhI3eOz6upO4qrbiNbm4tjYPV9cX4CorDrmLS9vL8HlWEy6UeXGOseJZz5AZUiZFnonxD5M6&#10;h0ed0TEhWSFHWafVhOQSd6rPwShj3xHGvcPdvJnKPncrWTbM4yM8rjWRE0j64+bP1vS0Q7Rj2tYx&#10;IdYZW4DIIcVrI6FqCxtwOr8Wp0/Woa6oEQ3FzWgoaUbjqVbUs6wv5X5pC9oru9BZ3Y0W/pa6whbU&#10;E02lrWitaEcLydnE89sqO+HhA+qp4bmnfeio9qK1sgPtVR54KrymeaiL8W4vLXOwgWpJIsoyW5ss&#10;2xzhQztEsgpyEw4Y5/M7J9v4MLMcInkNmvngk/hmXSk6Da2vrKVapYQBVg52fWZBaz9bOGtDu+pN&#10;Cyz0kVDa13GtJS1oLekIiWLXl7YIkfBBNWXxfCm5hUjcR4Sp3OXb96J55050HT+E3pICfu+A6eOu&#10;JJiatzQDpbLhlrRyAcYZEPqdyfYoxrxxTHYNY8znrM0liLAiu+CQ11FikTcVlsh2Wwo6SSWdEkEV&#10;H6spiSo8F6JFDpKwfZMGmo1EimuTVuZ9aspy9+0xzYCy7BZVKrX5SPg2Ahv1ZDnPGNTiGsl8Tc1D&#10;hryy0Y4lt2OFnX0HNu4113Kvd5uQPZbCfikLrtcZ+15Zl49La3JwcXUWPqfSSnGvkrwi7G1WGrc2&#10;OBB5r5G88ySttm+o5OtXSHzzHfh7rjK+/Gz7KVzcdApzW4vwQZUfH9BOj0YYuw6SnNFxaC5j9cU9&#10;yz/7PcU6VGZBk99NSn0F7k9wf5zKKzKrnNTsIqwhx/v4GmOiMZZaYVHrIJu1kBcwjDgfBiHGSiRG&#10;dR72D2PIn0SYtXmQD5Cf6tHNh6+HD5CXcVxnrR9+7vt43MPtVipn86lOtCrDXelDGwnZXEZ1JWkt&#10;RFQR18f363qCl+/tkn0l0WwMazPMA1JRYtAQlyor+88KJu4iwe9qMczXhqlGSakSya7ZJ6NKZNX1&#10;kBghDMmSct9ZYF1W2YlLpYpCkDGvAVWzn7HvUvQ2dJuVGQSdE2VsqrWjI538noxb7frRmnhfpZJn&#10;AyZ2lh12bLgm41cloAx11c79aNj+FvyZb8NfmMfv1o0hKrs6lqhZKkYVjzMudpR3UYXjrDT0O0Xa&#10;3iovauiCtK2FAhQjO4vpxRegfSW+7ESAmkvMjuLSvs5JsEJPdPGe95DsfEYmGQtPMS7Wcq7TGkVF&#10;Es+GSWZiJjRFAlO93Q4gZjICdRJxO5DovbqO3r8sdXyvk3Bytm1mOTXGXbovWPts55W27/9zlJOg&#10;5bjL7bs7KgleX+eTsEpaXV6fj8/X5uBC2gna4ixcXJONS+lU1E2FToZahN9ES72Z9poVhinVxKSm&#10;JhLWwuzzuJZLvUFV12T081LpN3Lw5Su5uPQa4+Mthfio2o/3qaZTgyMYigxjODmB0QTjDBLbxLdq&#10;CyY09ewEbbWZ+oelhd2fpHpPiMSExoxqrKy27frHWu9YszbGfFQ0PgRCnDW2kCB5tUpilIi5iLCG&#10;7+dD1EVF6pFCeSLo5cOl7a66XvionKnoPC2l9S4oro+K10slCvBh7qM1FOy2TUxJcU2iip8ToZrK&#10;GitmF0k1NZBgSWv3BU0rJAzzO1mo+2SUJFJpETMJIimiTS4paUUlbiF5XQSa+D0bSdSUfZV9zTyf&#10;xDJL3BDaDtEy231hsJPK7HGWwRkkIRez2LTYRJjbcW8Yp3cfxOktm+GjAnvys9BX20HbLNV12pC1&#10;LEtcPcJYQSjBZZfcERIiMX+ffssAK6MxklSJymFCpYWy1prwUGOm7TrZ2jezmHJbx7Ud0/V9rPj8&#10;/J/p3Oy62RO019NU4dnIHN0gbfHgnGkysmtlC3qebJdMddPUMyboeTM9sWwSK1WJbQx8Z+cimb/a&#10;Q6ut4X+7eN5Ovo8QcW9ogH7KdRZsOWNpmxi7S/xp92n8kde+Q1Ld2FCIy2lU2Dez8Nkbx/HpiqMm&#10;plV8q9hXlloW2sS/rsVWBSCFVpuwMtPqBHKb25bEKh3w2GbXttNK31xbhDurTuLr9aecPtabT+Ec&#10;lfj9vafw8ek+fMxacCIyikRiHMmhMYxFSMJBkpKY5HGVY2GSVWr8Z+A5sjiETTRo+VWtbiCM8GbK&#10;RsdZcye7eFOIhI/HCClwsmcEcdbUSSr/CG1Sku+NMJ7qIBnbqKZS4H5aSB0LtccQbI0Y9LUMorcp&#10;TDjkFOlDPE+lUXM+dFJfQ15WAIbAVFolnkxJDMgKk7wJ2uPhTqqLhzbRRSpxLUZJ6KWQKid5DSHO&#10;aydYQahDy5DJyCsTL1UUmZ0klyCrLMts7bRRYL6uxeVkla1d1jG9rm278JxZfI6Ei5FcstcxgZ8j&#10;OEpMi81zE12DaDhwFFWbNsJ79CAJfIJOwUPbLLdA5SXxNQY8wc9SHHsP5DD4/8hp6HeN0C2N0I3Y&#10;VT1SsZjYcuJfq8DmeI/CMCop7bPONWGVCz0PwihfmxicwXR0DpMshZnILEwHDtMGPIVxOjuFZ3Jx&#10;Um89X4qPBYfAmrNqCYG/2uk0G6lUJlrl7d20xrsqML+jzAw6ENQryhn3K+XVe04bsppxwztrcGe7&#10;M/Bffann00/i8ptU1pWZuPRGlsGFNzKNRVZPK8XAIq1gLHUKeYXbUnxZbBLXtg2bTh8p6ivc2Uhi&#10;b3QSaNfUTLaB++uK8cUOLQtTgi/XF+PrdTyWXsDfUI0LWZ2YK/djpiduZs0UaUepzCLyeHSC5Hbm&#10;6kolrrHSpuT5tNCy0ZbAjqVeXOBcpVm8vIelhud1k7Aksim7aaN5s2Wl4yzjvOki8zCvM8D4qpPK&#10;KvsslU70jiPWRcfgH2FtPoyIN8Ftugc+BFJvo9y0ylJjq8iy5EERiTZdFtkmp2yCSrGtun6OehIY&#10;YSkMd6YQ15KZpQir2TcNeMzMxKlQgA+3kDT2WhWCFF2dKhxLakjGfRHLgIRU+7Ey19oXYUXI1Dh3&#10;0CXtwj63nXjYwSArKcXKWh5Wn2U+T5Zex3l+smsAbUezUZyWhpb9u+DLzzYWOsbKwnbbTKgvtktg&#10;jayyWWiTrGLFZCooxsH6Tfp9S8kriKjqEJKasTbHCI3SsvGwOeZW6vaZUN5klAQXgadI4ImBaQdU&#10;YK0vJvIugMfs82UWwCd0nWWpY3bVd/krPtDC19tPO/2dt1F91aeZJJ1XAioFGqCvbpN6Xef/aXc9&#10;/q8G+Wu8sBZCW1toli29sOIELmr9YRdf8Ng8X7u1niSkGkopbbysye9sZaJtff6X+m76jim2WTGv&#10;GYrI+NfEvlR0S2CdI5UXZLv1mnBts9POPM/K4ub6QpKcr/GzP2f56aYifHSkFh+SAO8FE5gdmsbI&#10;0BTitC0jShrQ4kwpa+j+oRMDExiJTGCccYgIrBtilfjPVdi5eeNuIkPbNuEVp6VOWDK7Cj1Eex1V&#10;bTs4zYpkGkm+J87rJfhAGJUOjJHoI9wfxSBJHpHC8yEK8yFU/CwSy0oLUmORO6HzSTrZYhvfCubB&#10;dGFVdZRkVcwnko7TKYzzO034aAe5PaWSx0f5YI/zPeP8ruZh5vnD/C4GJLVDXJeYUhs6kSj/B4UE&#10;fSRgiCoUICljJIsIZNVaCmoV1SqiyGmP2WSTPdfGrYskDiNQxwqstAZ1B46haM16dB7cj56cLAy1&#10;9JC0itVT+l3zuyQsWfV/KMPM/zPB76zfYaYM5u/V71PCKjWRZbZ5D5P8/VJVLZRnnJZiXl3DhfZ1&#10;v80zwvunZ0DkM5CFVtw7QPvMcqqfRNUxKbcLZbFTe4Vphkopvpqtls1TnTQ+VyQWETUgwQ48EKkN&#10;wTdxWwSm8glKPqlt+I97a/B/dtfhLgkv6D3XqW5X1xbg8up8fLEq16w5fHUNiUbCXk8vwg2S9uYG&#10;ft5Gkp/X1dS0suAi7EJ/bBLYdsW8rcpDn69xxC4RlagSgQWrvqkKnErgWzxu33ddCS71qaZNN0kx&#10;xt0aOXUrnYqcXmqmwL1AV/HuwUqcrQninLKCJO1IZBpjQ5rkTLMzOB3Nz4Q1GTnjEhJMU6mK3LpB&#10;BrwxhsS0PiKvvamyPxZKbOmmJkiABTV2CSxVjpPkCVeJx1RpDJ1hpXLGqG2c5Fap2nqUN1Pb5jhv&#10;qNR8gKQQcaXIiqmNPefrIrDUVH23LUZERpe4U/zcSUKl5vkyc331jmE2MI5ZllP8bjP8nmN8sAcY&#10;f8cag4wNpTqu+qRARJY6xnxUfiLKWHGQD3qU3y/O75Pkf6QyasjLONQlqUNKTbrvtMuKKLbJJsbf&#10;pNcNgV1bbpuubBZaC9Ip9g7WtqPx7VzkrlpHC30MPXl5GGzw0TEMkqiKcftdIjPmdRNyw50kspf/&#10;BWHIrIrN3R/h/2NJq9+npJUqLhHdugfrJFKtsrXLlsS2MnfIy+ekjyRVFloktgRWk5JLXo2ztipu&#10;YZuoROpl1/iAp47RteN4Nd5XpRlwQJv8pbHVlbhL/NsexrIk8B1aWp1/aU0ePl+Ta6Cxwrqms5Ih&#10;Ccpr3tDSpboOLe2XJKtWcbjDUrhFm2yTX7YUtMia2ef71MtqXnaXapuquCLtAlH5PewxwZLWZqdV&#10;Xt1wEldcaPYPKfIXVOTLfO3OuiLGyCW4q4kG+HkfU5E/O9GKSx1JfED7MpegxYlOYlRrIidI2OgU&#10;3lHvmsFJTEVI3vAYyURiKnmlhJabzLJQ0kFJCyUvxoJUV0L7ST7QImwqEgJrWENM3ihti5yGtPwu&#10;44SIqphXqitVVuwkQus1kdpacW3r2Dhr7nHa90mzcBkrF24b8GFUp37TsZ8PmDDJh2yKlYQwzYfN&#10;YoaV0xwfvFmW03pNMD2T9FDxHLutLDxJG2O8qt+YCNBp8Hcr1td3HeV3UcWiuN481F0xElTK2key&#10;irjqGaX2VVpXXkelPabSnmuTZBZaw7m3xmvGNPsrW9B4pAB7XlyJzNXrUZCxC4GaDhKPTqPLGXes&#10;JFaSlccQrbiup3KSajxH4r7Dym2MFUeCn6nE3Ti3h/V93MSVElMmWRWgDe5jBazfyWsrSeUkLUlm&#10;F9pfTF7x/+Yz4jwDtNkiKcVAiSxB21NqF3Z7dtnkmD7LJscEHdd/vey6yMGY0Y7ftWN4pbgqv2R8&#10;fFdLpuyopjozFmWceoukVALqwhvHcYnlZc3QoXG7vIaxvLLAC23BTvOSrKpp1uGx1OYlc4yQCttS&#10;7zPn6Bi/w/V0Viirc512XrfJyKqtYAlryW1JK+jYwvs2UoXVfq125S18H/H5tmKcJy5x+4oqMcbM&#10;qmju8H+5wmPn91XhvZxmvF8TwCdBKi7VcDROez06h7EE/3Ba7OnYDFWSpCCZBdlrM+0qS03BquYl&#10;k4jgDVBSS23HanYa5c0focqNUt2SjGVHaYktRmiThWFuC0kiRrUTMUUCq75RkiCVyEqG2ISIzrHl&#10;BB+MGdbu00G6CkIzTwrT/IxpXttCU+MIMzw+p04FLBfAz5uj0zjD6wlzjMm0LzgWz4W2Bb2m5o+h&#10;WVZ4M5jU9yB5x/g9x5U4lB3UPknsr+qEr6LDWGDZw6XNNE57qzLBixbWgdRZ9jsI2x+6T/2x671m&#10;4EN3YT3qjxejs6we8fZ+Wv4oKyZN56MKKo5p/qfjCmNIyiT/w+6cBgSP1SJe6sUEVTeuCoTknZAa&#10;U0nNDCSq4FiJCY7rUnikcMlpPkySYLqeA1ZOciCseKKdA+Y1Nf/oedD9H+P/OqF7oXsjIhvQcdF5&#10;Wajbpvksfq7zfyjDTbfESnXZvCyt7CytrMbnGjD2VUz7x+01xhZr+pyrVMDLabm0xtm0xSfMAHtj&#10;T0V814LrGmZM8Fu0wEpcGQI73SpN5w4XC1bZtc3fBlMJKBlF631tjaPA1jZ/E4H1mlXeVAIL5j1K&#10;erlY6LLJCkKVyzVWMpep+Fe2a11k5QUKcJev391Cl0FSf8bXPz/Qhg8Le/Gub8TMpTQZ5Z/Nh3M6&#10;TjIPThF8GA2BHestpMY7Ni42CS3CEJpqO05FHCOJbZJL2zom6OZajJEUUi8R12atp2jnBRFYGWfZ&#10;Zym1VHeM56q0BLbkTcUMr2ssMqEpccy0ODx2hg/Uu7R2Ki3sMDgTRhBm8jUeUzfA1K6CGqXjEFjt&#10;l/x/SN5x/icTrBAmeX09rCplHRMkoUirCsBkbkle2UO7drTiPFlWPbSpFj0VDqEdUhu7LRX3DWCa&#10;FcMs/19Z/GGRSyre4azI4YwFDmGuS+EC/3Pen0mWfdmN8O8sRcfuYoSr/aw8nc/XRA2jJLqSVbbL&#10;pIlDeR8W4N5f26lH0H2WhVYiTtl3WWz7PKi/QCqBF6D/iPcwFcZOs7Sxr/6rka4E/h+N6Aq/Jhl/&#10;NQAAAABJRU5ErkJggg=="/>
  <p:tag name="ISPRING_PRESENTERDATA_2" val="xJDhu5cgVGjhu4sgVGjhu6d5|R2nDoW8gVmnDqm4=|ZG90aHV5MjAwNzE5OTBAZ21haWwuY29t|aHR0cDovL21uY2FvZHVvbmcyLnRoYW5ob2FpLmVkdS52bg==|ezlGQkZERDk4LTY4MkItNDkxQy04OUY1LTlBQjUyQkNBOEVBOX0=|R2nDoW8gdmnDqm4gbeG6p20gbm9uIHThuqFpIFRyxrDhu51uZyBt4bqnbSBub24gQ2FvIETGsMah&#10;bmcgSUk=|SVNQUklOR19QUkVTRU5URVJfUEhPVE9fMg==|MQ==|||MDMzOTU2NjM2OQ=="/>
  <p:tag name="FLASHSPRING_PRESENTATION_REFERENCES" val=""/>
  <p:tag name="ISPRING_PRESENTATION_TITLE" val="dung chữ cái"/>
  <p:tag name="ISPRING_FIRST_PUBLISH" val="1"/>
  <p:tag name="ISPRING_CURRENT_PLAYER_ID" val="universal"/>
  <p:tag name="ISPRING_PRESENTATION_INFO_2" val="&lt;?xml version=&quot;1.0&quot; encoding=&quot;UTF-8&quot; standalone=&quot;no&quot; ?&gt;&#10;&lt;presentation2&gt;&#10;&#10;  &lt;slides&gt;&#10;    &lt;slide id=&quot;{CACA0451-DDB4-47C0-8256-9A62C0CA269F}&quot; pptId=&quot;264&quot;/&gt;&#10;    &lt;slide id=&quot;{25811A49-D797-4B24-AFD8-547736FA5433}&quot; pptId=&quot;286&quot;/&gt;&#10;    &lt;slide id=&quot;{40C27741-1212-4D3F-B022-813F6A9EFC53}&quot; pptId=&quot;284&quot;/&gt;&#10;    &lt;slide id=&quot;{6B5E43F4-7968-4039-BE43-46AB6DCDC2A1}&quot; pptId=&quot;285&quot;/&gt;&#10;    &lt;slide id=&quot;{FE76B87D-CA02-4A9B-8257-18D53D14962A}&quot; pptId=&quot;265&quot;/&gt;&#10;    &lt;slide id=&quot;{09CBA9B8-33E3-4B82-BC2D-22293275DF7D}&quot; pptId=&quot;288&quot;/&gt;&#10;    &lt;slide id=&quot;{488798BC-F881-47B0-ACBF-0D3027F985B5}&quot; pptId=&quot;266&quot;/&gt;&#10;    &lt;slide id=&quot;{CBA951CC-DF5B-468B-8C31-4785193EC1CE}&quot; pptId=&quot;267&quot;/&gt;&#10;    &lt;slide id=&quot;{53AF3A49-C491-475F-9276-231DFAF4F261}&quot; pptId=&quot;290&quot;/&gt;&#10;    &lt;slide id=&quot;{B0DFC1D0-F7BE-4EEB-A563-BEF799C58C58}&quot; pptId=&quot;268&quot;/&gt;&#10;    &lt;slide id=&quot;{70F0D006-98BB-4159-994C-15F0ADEA056E}&quot; pptId=&quot;269&quot;/&gt;&#10;    &lt;slide id=&quot;{9E08019F-ABD4-49DE-833D-E5901213D653}&quot; pptId=&quot;270&quot;/&gt;&#10;    &lt;slide id=&quot;{335530FC-A4EB-42A5-8154-F09437425D4F}&quot; pptId=&quot;271&quot;/&gt;&#10;    &lt;slide id=&quot;{971329E9-0CD3-4F01-B3D5-9A5EB2EB6B31}&quot; pptId=&quot;272&quot;/&gt;&#10;    &lt;slide id=&quot;{3E7171AE-BD9D-4A99-95D6-8061427BDE36}&quot; pptId=&quot;292&quot;/&gt;&#10;    &lt;slide id=&quot;{66F87B30-6D08-48CC-909D-ABE512E24B26}&quot; pptId=&quot;273&quot;/&gt;&#10;    &lt;slide id=&quot;{28E16146-8220-4027-B454-3E5F0DB41292}&quot; pptId=&quot;293&quot;/&gt;&#10;    &lt;slide id=&quot;{8936F1DE-9283-49E7-B742-7A88C7FAAC1D}&quot; pptId=&quot;275&quot;/&gt;&#10;    &lt;slide id=&quot;{9096E536-9C9A-4624-8A16-161964FD7CDD}&quot; pptId=&quot;276&quot;/&gt;&#10;    &lt;slide id=&quot;{270BAEC0-7BB4-4E98-8D21-39073618CC97}&quot; pptId=&quot;277&quot;/&gt;&#10;    &lt;slide id=&quot;{C31D1608-4E42-4F8E-B044-E01E056622A4}&quot; pptId=&quot;278&quot;/&gt;&#10;    &lt;slide id=&quot;{71E3C7BC-0029-429E-8888-92B52BF0F462}&quot; pptId=&quot;279&quot;/&gt;&#10;    &lt;slide id=&quot;{57DCB382-60D3-4476-AEBB-4AC010984BC9}&quot; pptId=&quot;280&quot;/&gt;&#10;    &lt;slide id=&quot;{750D4C35-54B4-4060-B42D-31C4CF265C0C}&quot; pptId=&quot;281&quot;/&gt;&#10;    &lt;slide id=&quot;{E92A76E2-9F78-46F9-A945-10D1ABBB46A5}&quot; pptId=&quot;282&quot;/&gt;&#10;    &lt;slide id=&quot;{F5523A2B-4053-490D-AD33-5C237205040A}&quot; pptId=&quot;283&quot;/&gt;&#10;    &lt;slide id=&quot;{1A66A2FA-2F8E-40D7-BF21-DB762619E788}&quot; pptId=&quot;256&quot;/&gt;&#10;    &lt;slide id=&quot;{CF165BAC-D049-4C09-B0C8-0F4E3750E67A}&quot; pptId=&quot;294&quot;/&gt;&#10;    &lt;slide id=&quot;{29C97B81-2539-4CBC-B313-5B7E119DEFAB}&quot; pptId=&quot;296&quot;/&gt;&#10;    &lt;slide id=&quot;{B7AFEFA4-9366-4A11-81A7-0B9EEFECADF1}&quot; pptId=&quot;297&quot;/&gt;&#10;  &lt;/slides&gt;&#10;&#10;  &lt;narration&gt;&#10;    &lt;audioTracks&gt;&#10;      &lt;audioTrack muted=&quot;false&quot; name=&quot;Thangzet – Mẹ Của Nó Beat&quot; resource=&quot;82e23061&quot; slideId=&quot;{CACA0451-DDB4-47C0-8256-9A62C0CA269F}&quot; startTime=&quot;0&quot; stepIndex=&quot;0&quot; volume=&quot;1&quot;&gt;&#10;        &lt;audio channels=&quot;2&quot; format=&quot;s16p&quot; sampleRate=&quot;44100&quot;/&gt;&#10;      &lt;/audioTrack&gt;&#10;      &lt;audioTrack muted=&quot;false&quot; name=&quot;Thangzet – Mẹ Của Nó Beat (2)&quot; resource=&quot;9ab3039d&quot; slideId=&quot;{25811A49-D797-4B24-AFD8-547736FA5433}&quot; startTime=&quot;0&quot; stepIndex=&quot;0&quot; volume=&quot;1&quot;&gt;&#10;        &lt;audio channels=&quot;2&quot; format=&quot;s16p&quot; sampleRate=&quot;44100&quot;/&gt;&#10;      &lt;/audioTrack&gt;&#10;      &lt;audioTrack muted=&quot;false&quot; name=&quot;Audio 1&quot; resource=&quot;d754505d&quot; slideId=&quot;{6B5E43F4-7968-4039-BE43-46AB6DCDC2A1}&quot; startTime=&quot;0&quot; volume=&quot;1&quot;&gt;&#10;        &lt;audio channels=&quot;1&quot; format=&quot;s16&quot; sampleRate=&quot;44100&quot;/&gt;&#10;      &lt;/audioTrack&gt;&#10;      &lt;audioTrack muted=&quot;false&quot; name=&quot;Audio 2&quot; resource=&quot;08012b6d&quot; slideId=&quot;{09CBA9B8-33E3-4B82-BC2D-22293275DF7D}&quot; startTime=&quot;0&quot; volume=&quot;1&quot;&gt;&#10;        &lt;audio channels=&quot;1&quot; format=&quot;s16&quot; sampleRate=&quot;44100&quot;/&gt;&#10;      &lt;/audioTrack&gt;&#10;      &lt;audioTrack muted=&quot;false&quot; name=&quot;Audio 3&quot; resource=&quot;d2794380&quot; slideId=&quot;{488798BC-F881-47B0-ACBF-0D3027F985B5}&quot; startTime=&quot;0&quot; stepIndex=&quot;0&quot; volume=&quot;1&quot;&gt;&#10;        &lt;audio channels=&quot;1&quot; format=&quot;s16&quot; sampleRate=&quot;44100&quot;/&gt;&#10;      &lt;/audioTrack&gt;&#10;      &lt;audioTrack muted=&quot;false&quot; name=&quot;Audio 4&quot; resource=&quot;34764468&quot; slideId=&quot;{CBA951CC-DF5B-468B-8C31-4785193EC1CE}&quot; startTime=&quot;0&quot; stepIndex=&quot;0&quot; volume=&quot;1&quot;&gt;&#10;        &lt;audio channels=&quot;1&quot; format=&quot;s16&quot; sampleRate=&quot;44100&quot;/&gt;&#10;      &lt;/audioTrack&gt;&#10;      &lt;audioTrack muted=&quot;false&quot; name=&quot;Audio 6&quot; resource=&quot;7fc9a9a1&quot; slideId=&quot;{53AF3A49-C491-475F-9276-231DFAF4F261}&quot; startTime=&quot;0&quot; stepIndex=&quot;0&quot; volume=&quot;1&quot;&gt;&#10;        &lt;audio channels=&quot;1&quot; format=&quot;s16&quot; sampleRate=&quot;44100&quot;/&gt;&#10;      &lt;/audioTrack&gt;&#10;      &lt;audioTrack muted=&quot;false&quot; name=&quot;Audio 7&quot; resource=&quot;d31a2056&quot; slideId=&quot;{B0DFC1D0-F7BE-4EEB-A563-BEF799C58C58}&quot; startTime=&quot;0&quot; stepIndex=&quot;0&quot; volume=&quot;1&quot;&gt;&#10;        &lt;audio channels=&quot;1&quot; format=&quot;s16&quot; sampleRate=&quot;44100&quot;/&gt;&#10;      &lt;/audioTrack&gt;&#10;      &lt;audioTrack muted=&quot;false&quot; name=&quot;Audio 8&quot; resource=&quot;fe838385&quot; slideId=&quot;{70F0D006-98BB-4159-994C-15F0ADEA056E}&quot; startTime=&quot;0&quot; stepIndex=&quot;0&quot; volume=&quot;1&quot;&gt;&#10;        &lt;audio channels=&quot;1&quot; format=&quot;s16&quot; sampleRate=&quot;44100&quot;/&gt;&#10;      &lt;/audioTrack&gt;&#10;      &lt;audioTrack muted=&quot;false&quot; name=&quot;Audio 9&quot; resource=&quot;62ef9191&quot; slideId=&quot;{9E08019F-ABD4-49DE-833D-E5901213D653}&quot; startTime=&quot;0&quot; stepIndex=&quot;0&quot; volume=&quot;1&quot;&gt;&#10;        &lt;audio channels=&quot;1&quot; format=&quot;s16&quot; sampleRate=&quot;44100&quot;/&gt;&#10;      &lt;/audioTrack&gt;&#10;      &lt;audioTrack muted=&quot;false&quot; name=&quot;Audio 10&quot; resource=&quot;790c25ac&quot; slideId=&quot;{335530FC-A4EB-42A5-8154-F09437425D4F}&quot; startTime=&quot;0&quot; stepIndex=&quot;0&quot; volume=&quot;1&quot;&gt;&#10;        &lt;audio channels=&quot;1&quot; format=&quot;s16&quot; sampleRate=&quot;44100&quot;/&gt;&#10;      &lt;/audioTrack&gt;&#10;      &lt;audioTrack muted=&quot;false&quot; name=&quot;Audio 11&quot; resource=&quot;9d727dc5&quot; slideId=&quot;{971329E9-0CD3-4F01-B3D5-9A5EB2EB6B31}&quot; startTime=&quot;0&quot; stepIndex=&quot;0&quot; volume=&quot;1&quot;&gt;&#10;        &lt;audio channels=&quot;1&quot; format=&quot;s16&quot; sampleRate=&quot;44100&quot;/&gt;&#10;      &lt;/audioTrack&gt;&#10;      &lt;audioTrack muted=&quot;false&quot; name=&quot;Audio 12&quot; resource=&quot;28c9a586&quot; slideId=&quot;{3E7171AE-BD9D-4A99-95D6-8061427BDE36}&quot; startTime=&quot;0&quot; volume=&quot;1&quot;&gt;&#10;        &lt;audio channels=&quot;1&quot; format=&quot;s16&quot; sampleRate=&quot;44100&quot;/&gt;&#10;      &lt;/audioTrack&gt;&#10;      &lt;audioTrack muted=&quot;false&quot; name=&quot;Audio 13&quot; resource=&quot;ada7d36f&quot; slideId=&quot;{8936F1DE-9283-49E7-B742-7A88C7FAAC1D}&quot; startTime=&quot;0&quot; stepIndex=&quot;0&quot; volume=&quot;1&quot;&gt;&#10;        &lt;audio channels=&quot;1&quot; format=&quot;s16&quot; sampleRate=&quot;44100&quot;/&gt;&#10;      &lt;/audioTrack&gt;&#10;      &lt;audioTrack muted=&quot;false&quot; name=&quot;Audio 14&quot; resource=&quot;301f74be&quot; slideId=&quot;{9096E536-9C9A-4624-8A16-161964FD7CDD}&quot; startTime=&quot;0&quot; stepIndex=&quot;0&quot; volume=&quot;1&quot;&gt;&#10;        &lt;audio channels=&quot;1&quot; format=&quot;s16&quot; sampleRate=&quot;44100&quot;/&gt;&#10;      &lt;/audioTrack&gt;&#10;      &lt;audioTrack muted=&quot;false&quot; name=&quot;Audio 18&quot; resource=&quot;f26b5c31&quot; slideId=&quot;{C31D1608-4E42-4F8E-B044-E01E056622A4}&quot; startTime=&quot;0&quot; stepIndex=&quot;0&quot; volume=&quot;1&quot;&gt;&#10;        &lt;audio channels=&quot;1&quot; format=&quot;s16&quot; sampleRate=&quot;44100&quot;/&gt;&#10;      &lt;/audioTrack&gt;&#10;      &lt;audioTrack muted=&quot;false&quot; name=&quot;Audio 19&quot; resource=&quot;6411c70b&quot; slideId=&quot;{270BAEC0-7BB4-4E98-8D21-39073618CC97}&quot; startTime=&quot;0&quot; stepIndex=&quot;0&quot; volume=&quot;1&quot;&gt;&#10;        &lt;audio channels=&quot;1&quot; format=&quot;s16&quot; sampleRate=&quot;44100&quot;/&gt;&#10;      &lt;/audioTrack&gt;&#10;      &lt;audioTrack muted=&quot;false&quot; name=&quot;Audio 20&quot; resource=&quot;990783ad&quot; slideId=&quot;{71E3C7BC-0029-429E-8888-92B52BF0F462}&quot; startTime=&quot;0&quot; stepIndex=&quot;0&quot; volume=&quot;1&quot;&gt;&#10;        &lt;audio channels=&quot;1&quot; format=&quot;s16&quot; sampleRate=&quot;44100&quot;/&gt;&#10;      &lt;/audioTrack&gt;&#10;      &lt;audioTrack muted=&quot;false&quot; name=&quot;Audio 21&quot; resource=&quot;234adc83&quot; slideId=&quot;{57DCB382-60D3-4476-AEBB-4AC010984BC9}&quot; startTime=&quot;0&quot; stepIndex=&quot;0&quot; volume=&quot;1&quot;&gt;&#10;        &lt;audio channels=&quot;1&quot; format=&quot;s16&quot; sampleRate=&quot;44100&quot;/&gt;&#10;      &lt;/audioTrack&gt;&#10;      &lt;audioTrack muted=&quot;false&quot; name=&quot;Audio 22&quot; resource=&quot;01696212&quot; slideId=&quot;{750D4C35-54B4-4060-B42D-31C4CF265C0C}&quot; startTime=&quot;0&quot; stepIndex=&quot;0&quot; volume=&quot;1&quot;&gt;&#10;        &lt;audio channels=&quot;1&quot; format=&quot;s16&quot; sampleRate=&quot;44100&quot;/&gt;&#10;      &lt;/audioTrack&gt;&#10;      &lt;audioTrack muted=&quot;false&quot; name=&quot;Audio 23&quot; resource=&quot;f7ed3784&quot; slideId=&quot;{E92A76E2-9F78-46F9-A945-10D1ABBB46A5}&quot; startTime=&quot;0&quot; stepIndex=&quot;0&quot; volume=&quot;1&quot;&gt;&#10;        &lt;audio channels=&quot;1&quot; format=&quot;s16&quot; sampleRate=&quot;44100&quot;/&gt;&#10;      &lt;/audioTrack&gt;&#10;      &lt;audioTrack muted=&quot;false&quot; name=&quot;Audio 24&quot; resource=&quot;196eebba&quot; slideId=&quot;{F5523A2B-4053-490D-AD33-5C237205040A}&quot; startTime=&quot;0&quot; stepIndex=&quot;0&quot; volume=&quot;1&quot;&gt;&#10;        &lt;audio channels=&quot;1&quot; format=&quot;s16&quot; sampleRate=&quot;44100&quot;/&gt;&#10;      &lt;/audioTrack&gt;&#10;    &lt;/audioTracks&gt;&#10;    &lt;videoTracks&gt;&#10;      &lt;videoTrack muted=&quot;false&quot; name=&quot;Màu Hoa - Nhạc Thiếu Nhi Có Lời&quot; resource=&quot;2de14cdb&quot; slideId=&quot;{FE76B87D-CA02-4A9B-8257-18D53D14962A}&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 muted=&quot;false&quot; name=&quot;dung chao&quot; resource=&quot;9d4bbfe8&quot; slideId=&quot;{40C27741-1212-4D3F-B022-813F6A9EFC53}&quot; startTime=&quot;0&quot; stepIndex=&quot;0&quot; volume=&quot;1&quot;&gt;&#10;        &lt;video format=&quot;yuv420p&quot; frameRate=&quot;30&quot; height=&quot;480&quot; pixelAspectRatio=&quot;1&quot; width=&quot;852&quot;/&gt;&#10;        &lt;audio channels=&quot;2&quot; format=&quot;fltp&quot; sampleRate=&quot;44100&quot;/&gt;&#10;      &lt;/videoTrack&gt;&#10;      &lt;videoTrack muted=&quot;false&quot; name=&quot;chuyển tiếp câu hỏi&quot; resource=&quot;a3e02214&quot; slideId=&quot;{1A66A2FA-2F8E-40D7-BF21-DB762619E788}&quot; startTime=&quot;0&quot; stepIndex=&quot;0&quot; volume=&quot;1&quot;&gt;&#10;        &lt;video format=&quot;yuv420p&quot; frameRate=&quot;30&quot; height=&quot;598&quot; pixelAspectRatio=&quot;1&quot; width=&quot;858&quot;/&gt;&#10;        &lt;audio channels=&quot;2&quot; format=&quot;fltp&quot; sampleRate=&quot;44100&quot;/&gt;&#10;      &lt;/videoTrack&gt;&#10;      &lt;videoTrack muted=&quot;false&quot; name=&quot;két thuc dung&quot; resource=&quot;c9b4f60b&quot; slideId=&quot;{29C97B81-2539-4CBC-B313-5B7E119DEFAB}&quot; startTime=&quot;0&quot; stepIndex=&quot;0&quot; volume=&quot;1&quot;&gt;&#10;        &lt;video format=&quot;yuv420p&quot; frameRate=&quot;30&quot; height=&quot;598&quot; pixelAspectRatio=&quot;1&quot; width=&quot;858&quot;/&gt;&#10;        &lt;audio channels=&quot;2&quot; format=&quot;fltp&quot; sampleRate=&quot;44100&quot;/&gt;&#10;      &lt;/videoTrack&gt;&#10;    &lt;/videoTracks&gt;&#10;  &lt;/narration&gt;&#10;&#10;&lt;/presentation2&gt;&#1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HA3lR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BwN5U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HA3lR6ylcFOMEAAC7GAAAJwAAAHVuaXZlcnNhbC9mbGFzaF9wdWJsaXNoaW5nX3NldHRpbmdzLnhtbOVZ23LbNhB911dg2MljTMm3Jh5JHkWixproVpFO4ul0PBAJiahBgCVAOcpTv6Yf1i/pgtTVki0wjTpN+6CxCO6eXexid4/g6vXniKEZSSQVvGZVTsoWItwXAeXTmnXrtV+/sZBUmAeYCU5qFhcWuq6XqnE6ZlSGLlEKRCUCGC6vYlWzQqXiK9t+fHw8oTJO9FvBUgX48sQXkR0nRBKuSGLHDM/hj5rHRFoLBAMA+ESCL9TqpRJC1RypJ4KUEUQD8JxTvSnM2gzL0LJzsTH2H6aJSHnQFEwkKJmOa9YPTadVaZ0tZXKoFo0I1zGRdVjUy+oKBwHVXmDm0i8EhYROQ3C3cnpuoUcaqLBmnZVPNQ7I27s4GXq+eaxxmgKiwNXCQEQUDrDC+WNuUZHPSi4X8qVgznFEfQ/eIB2BmtXy7t1up+Xc9wee497feL1u7kMBJc/55BVQ8jpe1ykibwo/HDmu0/ec0f27zqCghrlTax2n1+h0C+p8dN65Ha+opX6jV1RleDPom+k0B71ho39XyLWbu6Ez6nb67++9waDrdYZrLTi8W2evam8fziocYpEmPpHrw7os6mEolHhyZiVR0FQYTqbEE20KNTPBTBIL/RqT6U8pZlTNoY7K0HseCIkbMia+GukaqVkqSYm1hssBwTUwtq7A8sWqAt+eb+3ezs1v7Gy/o1VoKjHm866Y/uPeX1yuvD+9vHzZ/X1uVmc0IKKPkyRrK7vuHwzfRgernB1y4RlrVawU9kNod3BssghV7c2lpRjVwce+ojNopuSJs5OUMTeNY5Gouo5dZn1zceXFMzDVieBbLVM/o7FgwSptJBqToI8jsjEl3AfK2yBZsdAESoVBQgcx4cjFHCYTVZBkfwUg07FUVGUTqb2QbiQUMwR4MDoJ6rk7SfdDnEAY5eb6IkF6Gvj1n/tCEflLHu986VlRl0EOkK5QI3knwpSZCH4kY0kVMRF1CUGRSIxkb8BbI/MiZQGaixQx+gD7EwiKNY3gW0jQ5uREk0RE2SpMd4VkFo4ZJY8kuDYxdAcmohQ0dTkxonILv6X0CxqTCewKMYJnQDxgncoc/6QQcIylXIPipY+v8nnY6becT6/0BnEww9wvCA5lRaJYHQUfzxEXaqkH4fBxKkmWlIAG2TuTvZ18fRpWlQ15/kbZ2MKXNEoZ/pbwq4BsQB8x5cexUiTxBz0wNhviWVboungzaChxCinJMeGFD12Z8pSYAvqYI8HZHGEf+InUbWNGRSphJW8QObT8eg9zfTim2dMUJghYTAKSGEGWK6dn5xeXP755e3Vi//n7H69fVFowtyHD2lxO3ZrPsnAzrSdc/IDSs4zcWK+omy+wc2PNPUTYWPcpUzdW3OHrBzRfYO0HNF/g7ju6bZFEunsEOydh/08/A/WO3m6j6XU+dLy7PQDZkd4lPFVbk7H93Cwjyv9WauY6jVHzBkGib7uee2VS5n0BHVX5ITSKib5vMNTJuLWJ7ODWg/w7RrA6zSaCcJI/GAFCwo26p5nZ/sBow+9NpEY5XxxucEUjF2D+T/N5BgyA0QhIcPBddHOjGv7Gg+BoDfL7aFV/+2dk3uuO1KoITvzwaEf3/zFMjpmg/1TY86fVLeHWteDqqm37rlu/iSinESRDE+nVBXn94rxctfe/KpUAbfsfDvXSX1BLAwQUAAIACAAHA3lRLTXssmUDAABQDAAAIQAAAHVuaXZlcnNhbC9mbGFzaF9za2luX3NldHRpbmdzLnhtbJVXbU/bMBD+zq+ouu9kFLYOKVQqbTdVYxRBxdfJaa6thWNHtlPWf7/zSxqnTUghQsJ395zv5bmziNUb5b0dSEUFv+sP+qOLXi9eFVIC10vIckY09BKiYJ7e9SeL56fF83g5+7t8Hs8f54+/+pEDCCbkC2hN+UYZSSnrUYQlhdaCX64E1+j1kguZEdYffflpf+LIWnahBAZ5LmZNVlBd823w4356FsTfcXM/nE5u2wArkeWE7x/ERlwmZPW2kaLgqQnt2nxtsO0+B8kof+uMiFGl5xqyWkyzq9lgNjgPkktQCkxIt9PxYPy9E8VIAuyQ/fDmx834TEx11ceNOYLtqKLawoaD4fXwpg2Wkw3UizyZTa+m1+32HL3Xu/JhXA6g4Z/uzBxHYQ/yU85FXuSf4UguxcYU9AgzNF8nhgmS4vghYHprvk6ASchc1ElIxWiKbRAydVT8ar4247Za+j/DJRGb2ZaCPZkmHG0Pw5CEwUjLAuKoPDmd2or3RaFxmGC0JkyhQSiqjJ4wwydSqNJNXVbZPcM75Wnoy0sqk1fBigwmLuDAXV1e2U8m93axhE4PsiBCCTsvDEKshJXlI9b1xDIQVpYvpl0LzvanERyrHKhkxD3x7fy4/qgFTvCYem15KrXmpgcz5yoI1QtKm0ykMLLEWtIMTN/iyMpcSNFJTDEnO7ohGt+pP8Yu2dtkVBwdKTzXmpkVa6oZNBHOxog7PQzZHLvp6F6QKjV37mlc+Hf9jMg3kEshmOr3PO6ub1vi3s5TiNmp+OKBnPO1OBfEhYazbxBuUs41J1qT1TbDmFpviKOgCnHUXOXY39tUfl5kCcgZdo1CSZu6zNlt6WbL8Fe/UniHtFR6jrdoHVRv0R8nlB3MA4knARC52pYUcAenyQqmKYMdlMMfCGzKbbnFClnaRrixfoC1DijnBUeUDCY44KRfFRVX6iskkDfYv2JUjQCn6Ga9JomyadXGvtzBlePaVi53mSFruMbs2ROp5hj1TeXDRtVqSQotXjSRZSmrs0+d7GDMaWa3BCqC6xs0DsOEyH1VrLLswom8CsG8LQdnB5Y1aNogZheOBk0QqzlehEscz9FaAoRL0AovgjX9G/aJIDJ9PJjU9naD2qExR3za7E7FbZzlOo4CkWvOoQ34N/4nMfoPUEsDBBQAAgAIAAcDeVGWFtNdzwQAAEwYAAAmAAAAdW5pdmVyc2FsL2h0bWxfcHVibGlzaGluZ19zZXR0aW5ncy54bWzdWW1z2jgQ/p5fofFNPxbyfm0GyFBwBqZgOOy0zdzcZIQtsC6y5VoyKf10v+Z+2P2SW1m8BgJyJ1wn9yGTeL3Ps6td7WqtVK6/RQxNSCooj6vWSenYQiT2eUDjcdW69W7evrOQkDgOMOMxqVoxt9B17aiSZENGRegSKUFVIKCJxVUiq1YoZXJVLj8+PpaoSFL1lrNMAr8o+TwqJykRJJYkLScMT+GXnCZEWDMGAwL4iXg8g9WOjhCqaKYuDzJGEA3A85iqRWHWkhGzylpriP2HccqzOGhwxlOUjodV65eG3Txpns11NFOTRiRWIRE1ECqxvMJBQJUTmLn0O0EhoeMQvD05PbfQIw1kWLXOjk8VD+iXN3lydr12rHgaHIIQy5mBiEgcYIn1o7YoyTcp5gItCqYxjqjvwRukAlC1mt6922k37Xun59nufcvrdrQPBUCe/cUrAPLaXscuom9K3x/Yru149uD+Q7tXEGHu1BJjd+vtTkHMZ/uD2/aKWnLq3aKQfqvnmGEavW6/7twVcq1117cHnbbz8d7r9Tpeu79EweZd23uV8vrmrMAm5lnqE7HcrPOa7odc8id7VhAJPYXhdEw8fkOhZkaYCWKhPxMy/i3DjMop1NExtJ4HQpK6SIgvB6pGqpZMM2It6TQhuAbGlhV4fLGowPfna6sva/MrK9vuaAV6SoLjaYeP/3PvLy4X3p9eXu52f5ublQkNCHdwmuZtZdP9veFb6WAnZ/tceMZaBUuJ/RDaHWybPEKV8qporkZV8LEv6QSaKXni7ChjzM2ShKeypmKXW18VLrx4hqYy4vFay1TPaMhZsEgbiYYkcHAEZdC/iS00gtpgkMFeQmLk4hhOIiohq/4CIbKhkFTmJ9DNTLueUswQnDJwVBLUdTey7Ic4hbiJVfksI6r9+7XfHS6J+EMHWIueVXUZBB2pkjTStyNMmYniZzIUVBITVZcQFPHUSLcF3hqZ5xkL0JRniNEHWB9HUJ1ZBH+FBK0elWiU8iiXMiwkEnk4JpQ8kuDaxNAdmIgyQKr6YURqC18z+h0NyQhWhRjBExg0QE6F5i8VIk6wEEtSPPfxjT4A207T/vJGLRAHExz7BcmhjkiUyIPw4ymKuZzjIBw+zgTJkxLQIH9nsrbSj6dhUcqQ5xfKxhq/oFHG8EvSLwKyQn3AlB/GSpHE7/XA2GyIJ3mhq+LNqaHEKaREc8ILHxo2jTNiSujjGPGYTRH2YSARqm1MKM8ESHSD0NTixz3UeNim+dMYvivAYhqQ1Ijy+OT07Pzi8td3769K5X/++vvtTtBsVOszrMzpWa3x7NhthnoyfO8BPTuCG+OKurljHDdGbpl8jbFPR3Nj4MaAvge5Y0zfg9wxrG9gb3gaqe4RbOyE7d96BvC2Wm694bU/tb27LQT5lt4ceCplNX1tH8byyfjJLDb8ecOYa9cHjRaC1N52PPfKpLAdDj1U+iG0hpG6UjDE5OOziW7v1oOM20a0KrEmirB3PxkRQoqN+qWZWadntOCPJloDPSH2V6ZDIxfgxB/rEwzOfEYjGHuDV9G/jar2hVv/wVri62hOW78U6c7upPvZgZoTwakfHmyzvuID4+fl5H8Vaf20uO1bu95bXJmt31kfgXz9PwC1o38BUEsDBBQAAgAIAAcDeVFL7OhGlgEAACIGAAAfAAAAdW5pdmVyc2FsL2h0bWxfc2tpbl9zZXR0aW5ncy5qc42UQW+CMBTH734Kwq6LmciG7qbCkiUelmy3ZYcCFYmlbdrCZMbvPotTS3lM2wv98+v/9T3o2w2cw3AT13l2ds1zs35rrxsNa02JEt+3ddKjF1p3JclT/JEXmOQUuxZSnbae5f2FgIxd2pjG9bu2lYafy/SbFSLSxDlgIQBNQpsrAPwGtC20+ecsDoy8jjkZhY5LpRgdJowqTNWQMlGghnHvXpphpmjBrMLiCrpCCW6ZPnqTedhLXhz9eRAupiaXsIIjWi9ZxoYxSjaZYCVN/+KP9TTpdc2xOHzyTV9Ykkv1qnBhB45GkRd5/SQXWEr8F3cazrzZEwgTFGNiJhT4E3/2D9oy7hbUoqtc5upEB14wDnyT5ijDnSotonAUjtsYPXh1qtkJfuQU3qq+ZDhBNRa3WDFe8hs+IBcs0xXpooGeIEoYSnOaHblwqifI6cNq275/o+kZw5iJ9PxXPOhpMp1itK4Zs67ZGrqiRV9/gZqDpSn4eksr7hLYSqCzQHEZoEENrd1FT0dRdqfR60/n60qDtcwG+19QSwMEFAACAAgACAN5UdOVitqnNAAAjUwAABcAAAB1bml2ZXJzYWwvdW5pdmVyc2FsLnBuZ+18CVSSad+3M09NY9Y0pjO2mOYGkoYjjZW5TWUZSlo6La5MiZmDZmJqLuhMk2VlLoCSpjKWZj6JJCqGC8xULkBqi4GESiVoikqiiKx+2KK9zzPPOe+3nO+87/c9nuPB+77/13X9/7//fl3cXjrg7bFy+brlOjo6K6H73H11dJYY6eh8nv3lF9o7W/3NrbQfn8X6euzSqe4yHtFeLAnfuX+njk5Ntp7q2FLtte7pff6xOjpfPZj//aw9+jZCRwdmDnXf+ePZkPH+cVKk/zHAjCpho2XaL1/L9TIt0r7M6bj8/Lih+WeXN/v/ciITt9ecUt72bebuwRWUp5stkk8UPnr5Ndzpy5X9MYKjdfAvDPgmn4denOD9OTHBdG5PCCYNVCX5S1HsF4fohOk3Pdzk59XBcaeKJ6RFLQlq4HotR78YWBvNf2D/z3ycwetFN0+2DUk5cL5z0vTJqQemmgPup5zlwTl8XXm/lqbvVjXqFbFh4EWzYvROp+6FjL54SZMZ3UI7mvfsEHh7wE73eKuFyzqAgbl53PxFrC/1bVYCDYnMD92DaIloaffKD/1Me/9m0Ne5n1zG5qOOUYPcq92YWrx/PwDO6Dh4EKxdNh210z3rMuozHR1rnJ456kecno7OD6XasTdvBGkfX8Yyl+rnhul8mLBWq9B7Ltpbjsj/8rducQhzcsKVDO1PB2Kk/P0te/o9LQHroFb+t9O+WgD+CNKKDXFumZf7OyPhuYwVPnbCz3V0Hu2hbjTqjO12ocvftLvSEvnKtJ+ntDiLwFT1fT14VBaeB1sgDO9m2dGbExUj3ZED6hKZK8gwADr5uJHeF5IE0ur/JzBzqaOXiWvK2SPfOkt7Ll7fc59SlnEyyueUzcK6RTgjeErE1CWf1J/FB5fzJI+2EJCnjnxCcKbCuPztr6tSb/uvmbbkwE+6XOg7vDj79lUmzvecPEsPrS7CGKsfJzlTixfEI29x9Hx1pTt1JIowc3qi7O5JF0qf98LQCIDpNwXZOZF5nw17V3Mev1j2yUiJpVxwIeinSYwHKPJKdnnz+MIT1LYaOummIcUqGz4D5Py0j5GLdJ69zeTt+4jJ6ZuMMvVIhVvstMe+EPPyfR1xJvkiCcMQtNF3hwB31XAVa9hStH+BerfjsMc+E6zzRPVNS19jHNplet/lovuTPX6mtKZoCvHM0fCPDKev3+e9pQMIydzuaZZd0F7tdgrSEBjqZ4izd9xR6jD0WBDjt0PwJjPlRbqf7ZD3wgLlIFMzx1HrdNhYQnBZDG+PhchiFTjuGGMscPkqTtw14Eec7+dZYYWwokDsqBcw7AfA2EUY2y+ljpKLtgtF9exEPip/3fjV4FMvqtY3Yg+Cg3ZCCroRat+0ET4e1rFlbfQ4j4IgBPKYIyscR49zrim9Qzio4IsDw6CL5fh5Jxu6EXQ0BvLEZfr+xWFvQB/oe0/90zDKeDJ6R+vtZzvirbpbaBfOF5WEzHvptSuoY2EM+NSU0bS+Bwh3ZUuJ6MyvuC+J7dDSu9GP3vR4HO0Y0dq11p6p1kaHMapy54tDDYBGvLf8S4YX7NYWaLTLCeqp3SaxvGtPGLnrWcMW7YtM7ESV/YH2uTt1lvr78QIBfBMP7FrQPrDtxBlUgIc6SDC7oGmbDnTJ57m6U9XZOc4JKPe9SDdJEesazoZofxNrAR0dNm+v+DjpNWeZfU2Xu+Zxdk6zOyUPKAVuEcTtG8m1WAepJLz68ZLizXLHzQtAC6gI6ukurVSYoKafeJr6NrwgaQV3ztBibTKfYBtD8DgblLygdEbteN2voVjd2UpTs8QJBDxAWWhcS0jsRPXs9rxoLDxd+czzhPWJaquF2ZejRkE61DQNmQBNQCq3WHKSTo4rHd1yzcJ+oCRU+9kEZJt9iobEaJYtiIdDfqX1eOwrcXJ8+rvUGFW2B6miYkQwnJ+N72njpJ/3oP+EOrosLoHRPY08x/MEtMgm9TH4DoqF7l7jmNx2mH0tsXcSqj+8YN53MQgIr1CQLyBNSCtsquxBewK6owQVkEibeN8ddW2smE/V+E2LA6MzdznS2bM0L8qI9Eh/JXFSllsEefICSDCMGVhUDBNWsTJoE6868bufIfTxui//4Snl2RcS6NfESSTMtbNUahz7wgOpKq8dd4i+mjf47KMBV1lvKdl6ekKA3RzQbb82RuEhCjDiTCd1YxYtsECLvJelB6iuJDTr55NX6YiAihuzZRlTC2o/6k8J7p0sBDTLe66wYx+12gQO2uVFeRzMVE1fRi5iQEbcbxq/n8WRVOozVhiR+mag+hZZv9+bWWQZBn7ZWzgd8gze04D2fIAOaUbxDpq7gl6rFuG5FpV2kH5Lb+Wp5CwoUmVFJr7seGJBnESlLFhKHoBjenJ/SmzLOfZsfRgvzgij3IH6A7inD/4JybDaDkiDukaUOqRuZsRZSPoowbFmVBKqVMow1i4IWVywEHYfb8DHOIT02nO29c7o41h9R6iPk8aUzUMPNn/i05T9bbHEX9izXIxPasce64QN5XcfoYvzc9BIF01ACK/+U9Jg/EZO6MmrBDPqmuPeySeLUXftQN9OiG5aNwQfkNCyCu/VL2LSHQAeu6Z2nK67GOa7SXDmvNK5P5QH3FM1icM6lC3MmYgK2Ilc7fwgfcMWfbHLeKk3uOQa0r6Ogh4pe3Ry3A9Z9UlIEXLjjrUXnXvc2G2FbYeZnX4UsQqa9bDj4N9uZn99Er2i3OfyvaAFqGz2Ic2LBC++IE7i93kn985wNLsxyq4zmzxEJ/W09kZdYPRIjjHobtGXQDztbmgWuOPgF7xq5V07x0YzpevrL68EMzR1MxzgniDwgvd8Y4l9FcVx2C6rWI97ZkLZsLnGjtsddPEVzVX66lqksiyDC8Yk7l9QRLUlzxu6nVOqKjgdHtgeUmRvdM04LqZtQHAGw469Rv3afzFW2EABNKJuDGosYpnjuJnBeKhPcm9CTJtwxi9IkJFhzM0Rgr7fWwSpGQ+1DgwVOi8uYc1zLS2VZfya2Z37BTFqA8b41V3RmcyBcfxTM17nQzceTVABrfOWdyB562yGoQupZQ83fvucmcGgsfw0M2KVEtx1bXw443xoA30z3npDgMfPZSsiruZNLSjr3g3EcXqRIb6u2ihnsqJoJufGxvQ/KbporoZisQlcEDZy+o10NaXlAtcb2Vz0aV4yGGULtmPHIQBC0vxCVLEZoSgHis460fHQWbb2IMQWi+6gIQgS4/zy3SJcxkMt3Fs/Ha5gC2Z7BG8uGKefznr2FfnqWDhgFrQbUuomG1k93FXq4dqxGIeqv2svGboLA6gKVBVfnnTpomL9Vo/e3OC7o0hELSpka5jyxRx4DGIfvT9nVSftypasfVnGHZW60idfEdF091E/TwHkkykdx3+Xff+bsdld0evM2ltFx3P9tpLn8NtbzdP3imqEKYuU3180aTn9pnUt55rC8EqonXXBjeO3LLZXOywaD1ALxnlqUNHkYWCnY+vrHD3PEwV6jgM+i0bgI2ehMTwAi+cHtvZ/nZGu9Foo18wfLMS//0wZ+F+V3LhguCQ59V3JODUha054X56azr68WBhKsu92nqJ2+vmg71EnaJj2ude18MamYpI4ec7HRe4vGJZoi1g0b3bZKpPmqEeoORmRj9cWoCMT/B9CrgsbyZ07pAo8PFU+MRkgclPUZPPHA100LxZ0bpyLW17gfkJSCIVjyMccC1qGMsFGkkJO9tz0M0Ki7/eW5ZHWfLeU2bcTSlURk7xDyRZ7mdil76XUEIOOgu9gPzebqw4QkaMt4CLlQsn4uAA2DTn4CF4ZKPKS4N/AIF4SdAsN9sOWgs5xmHfteJltoPcZFtr3eI+ssh3XvrnVQ32PG0LrpoXDfDXmIcsxEIpl9sG2HgY6Yf/ZWjhVLInxzCf5QLl8tKw7tGGmwVJGAk5z26rV/fWuPKZCUV+NtwJtI4u5e/M5sm6J4SopeUfiKX94dFqB4Soi4UH9gs++gQHGeZr7QRjocblePOZSOI0EzC6YPZG4FmthBgHwwCzILdd15vxwSSEdFY6msSuOI1YHsq3WBoqRNJ/R9s6yrTIvsjrJlEVO2czyZM7gWV5kuHRQQH2OHayyUxbGJBb1gbPrRRqQBySVg3DiVcKvj4mqIcf5ijHkTEUKgUdMW8b1nmkIyVf3SQPCVLQ0v7VY9Eli04UFkykGGQywGzEwQ9Glk+SiTDCwHaSfn9bShR6Fjkhc114P42Xd6EA4ilgyLhu1+rru2URXlm58lvFt4Js4FCHKYCgyNJHuTDdcQi0ezlH/nYBU9yonCNo/jtgkjkOqUwiTBUXDDl3jEnWpqJbkj0f7kNOkGrwg0XYOjRu+Lkhl2ctdGVM2g6imgVRKbrsdHx644I9ddYBsFgJ1jfFTSxXsO5E9S8qNb4l0/BU+APSf8AGUcQ8D3oBWjyoRYyj6qNIOKKUGA1QsWxmxC0XwZIp8s5xvA7sTq1AErS4bfb+ve7oJiOJHJsivCaW9Da6gpR750TZntIV0MerHPYlRsYTIBtddlrzbDdg4brtEvZh+38A0hS3ir2cgutV4oTIJda/I+gQaUCAlw8CiMCIjzKWgk6OKc1Li6S/s5u4Taljqv4sJAk1BRz4j0oVbXdvXsIMVlY9IFk7WZocFZUGss6/HKSfoopotx7obhanDNCkIAKX4mYTzFZixcLT7AwhvBl2gimTGnuyvkIrNlEfT0haz2g4sAwm4xgP0QzXLW4pusy9KgaxLr0uF9yUxtZ2wH73WHjCNyIliZ2Oj8hjolqqS3hM34N6g3kM3tMB4T+CjelhkPhfvu1FgNxeWhiE7cxPmnOPVzZ5MfT0iYX/+sONzFrlY0icj+pB9QN+S+SxCNEMi7cvPBFnt4Z5qSZWLS43HD2ZTby0YkYelwROE40E7hmWCo/8jmbQs1vFgkDcAm0nCC12lS+7BtrMeOjeIHkinrkkHEYEsdIj3hVoiDkisictXHgYq7xYJwumiyfIfOkJ7lEVjTWkT2OFDJP4hW0tqWvByIfJygaRXya6AWYum1oUFB2fgbOHdCEcw7xHFUx8nDnRrUoQX1/BCxMjFTtId8ucjwXaD+zukZRDRls86z38Hx6dd6p5VKHez0m1ZljtYIt2fMe23TbeEitoZErRwl3++ksPKB/FCbkXSjStzo/LUmw1kZNfBWufum33VnOimNNqJFPT0D4mqsNHhw6knuIcpLaqCyED4cnyShHApbeZOChyjBMO7Mzd3WzFCbU2d3NolvUSOzSBe9glWQEtsJ+yWV75oC6ifMnENISkgFZw5cV2KaCgb80P2l/qbhMV4MqdIQGbBvvAbQXN73ERbKkNoh4lKIOjzfI+LxhhySxSpmyZtv6VpuOuMKS1TjWGEjbj1vImElYslKM4XHAQpeDkUk4+VxwLS8kjZ96yh1NNvylwNxoVPlnAKtYVHp8dmy4XseBnFQJmlbe5+srzgJUF0Oz0KVGEoiPFEvfgha+/Jq/x8Qz2OiqPCOHd75btsWSwiDwZcZBFshHfVysIqfLsNNd3ia8RCVbVUf+1CCbnT/cJC8f917qsFTt0RZ/8bkaPEwvtOA/LqJlv8lQ5pOE9JX5wm+cr8n9VYLfnE5vmR97y1s1Ab5nfzXu4AGbkLBua3x34RfV8VdDLM8bA7+zo7uRnhSFmc4kqZ1MTOP2v8PT99ydrUTf6wYyR8Lbx/0yO7EKurn2tJt/jAppGd0cDZwatD53e5WzLEGe8ZZrWy0s9OdW7bRmqZCYg9bmbeUKDy7hBfCLV+N0amNcUi7Ic1dQ57fEjPOndufkDhl+cHPxjrH6PWH9D4Ke6DoXx+d8cHVD47uuGDt+lUZf0nppsoD9Kyum0ria5RDD256XHdVPP2ojlqkCE+9yl78yIliYidd0i0F0U/ZXREAenrJU43PuA/ifrzyXJzso18w5P3dQX1LPVxISwjo+e/qUX9v0lOZT24uGobPGXG63pFieJt8PwO56mBya6E/Xljfly6tjyhSoMQ6IWxglMYzfw+pWMpwZEbvvRB3EKEyekEusorhwTolQxaQwm2anFzE5a4/GHp/M1nNGdZ31SnEAJYePY9cBzpKXIc97ycHjoBxC+U8acHGQ56+Vhpfbm0mVJuqNciw7JuLSzVsL9HJDBYa+J89nFzN3qo1QjeyMOzXQFEZZ2vkZ6LlrbiE9p7orq2LBjSFMvuDctvvV8qwyoX+ruNbltHwBFXNxTMj66JC2i9b6Z9vNhNdF5KeLrOCUJEwwJCvSjf6EGRzZnQv3yKDW7d9bQx+188lWmHilL/g+ADUORYR92MvX+WU9nRffky7GKDVuY46R0Q6nGrPhvqMvT4uFmlGBi60Bnsi31d/EEgMq3i6L7RKFbvQtZ6WnRWm60tnr1otxQlXUlHUNFr8Qv2UGggLnOIRwQorxn72VoS23Ps/2LFijLpmr/icxJXZ7K7bVHdQw+d3uNWgmGHdlz7Cw78niatWIv959XPegZkm4U+/Qt5fFIkfp1C5b8Ydw3Rb7/0AUoJAf8FiiBRst6FJB5k6188q2yfNlwhVSMiF/fFvZu11pAbMR5KNk44+efdZkLmX+t8FWhNgAz7VzhBkZFk0k8n+z3+ChOtLVk1Lb/APvuXctS1sbmHv6trY/4ValqagsN/Pl4HXESoI3t/oxdtdgxfOOghoA6XRE+EPl3HZ5J/Onk1d5E1QZTBhMMtaRGlHLwmQBQGWxA2keeOvhrhUhEMWrobWfyJgV6XtcxVpEbep+Uj+IHdEXDf7+ryWYs8kefPPL4HTiD3zbRIixDBCyshpt6+enDIpCUH3fUPrt5nhZ3OTh0b7ISqMhm0Td9WA/9bNd3/G+So2MQJ6vA2Hzd1wdCORa0fW5r49uWfQxvEKZzgAZmG8GL+iGibqbq3fZsdbdY3VmXrKNOUG3ZMRROVD4FucfiLq0wHWrzt6CpUbND8OVFT8spAEWJBmenflOH0qMW6yTQf6tv5fYFhy6Qz5DSisP2W4TLiU/Nsqbb1b2kq5oRTaVmoY7TFvcZ9wWAc7lK8ppAgnnLYs5t2QhIE6F0raw2nn2moCgnxbQMWFHHC9rTlx3H3Ug7x7UK3PLELHW1/FLGMSydX90VzNIJ4KDtv+DDQA2jrE9GRytmzV30Wyg3hnqCBWelJjyRUgFTU88Luk1OA5ZhLYnLQPrKtCOWEFcJSam0N3ko46lUpb3cnVKxGBAOE0oil1Gg2HhrrO4HXTeYezg8PcqnsGrTinqBGO2LMGeoA4f1qNUjb6EQ2OWu7M3Mz/2+/kiLzohAp3OxMlqIxqFcWFEsgg0GkOH+7isVt650Bwl2AJqmlk8EAhGrHguzsGjEQKi35+EuxlFz6U47ICzJC8nHrGG/8smNQqBEqywy/ofa/GEYrscoh14IxTmg+Y8o2FHV+54SfGKm+x00NdrbkdmvXkwZNJZ1IluauENqLOAHeC3Hj7jncpaRiWJZIN0ZEGvE/nI/vGYRUdru7wEWM2MRmRSo0/zmv654E7X+Y0r/JaGbcR06j+diAHDxrctEkr+yy1L6+kIlw9XZlCdKF4t3CRyV9onWHg3AAtp+NoMPOiXoGUUt+AIwW/I5nSCi6Cf5wSn9SM+RWfbdypiIFzq/IU/RksHN1pYNDMyi3qTXc7L4BWdBUfSbRz+3Ip0ccTwtv22EZE6jVxU9/cpwcyDem5pwz450sXn4XJpoc1U1AEmTjPi6VfDzq54eSH3PeMVhy4qDRF1oOszI7IgxZQpYI0hGx2M3khLLSUwiMBLTCvVgogalYAleeTYVJHeok9YCPSjubDzUH3bmE7jBJgt8x5h6AD5firMuD9sW7cDK753tKXqJJE9No5D+CigyGIskEAWlGaypAanCbUAl54g25BDYYSiFyGgACVjuL3GjcgWaqmYIUjmYap8cNmeA1bgzLx/PW4tEdsaxBbW96vg8cOuPC8QUg/P3hJdmf7L6utDR4BXuJVZDGHf/+u62dgWrH2kD2hi0FYBm8hHI3Kg2cp0i0lZU7nODF9jesdHT9/yWm/f9Ijr+C18s2cfnZG+DujlFlvXlv2kHN71qiQoPl/9DUve7cxu9rnnmB7LyUntF3QuJkRl+fVfq+K9Suc9r7f7EH+99o6agNqFdXtw30NmsUouse2Sb9wotuqtIfE6XPjxCatyYWaybEmolJm4TmI/C02Knn+NR7iQobPi9ljEt/0Sweofc2DxNU3ENW3XcE8mhV51Ae3VUdF5r6vmPVglRg2wDoITuBjLM2r/XdFBRacNcusau7+a26nfQ5x/Njr5fDiEG+tr0I9EBPd8DfBhqIA5m18LlV2fCV1bkfO8RX9ZwQpPe1crtomnxo8MiZBuOax4WR/OO+5NPFC8ogXiJPAznHe4Gco/da/cziWx3WVGMXdjVmik1y/T4LMBgL9AafYEg/gmfjCc6kspalyp06dWc2A0m6nI9QV9nymqfFIdHe1cLuiZD11VcWzznR34d9NRe9v6q1Up+zb4GcqOc0tCuLCK1X7Zasi3F5z9cIM90oZHZ0CC2eq+yc32cAJsqSB5rkr2vhSbx7851Uf+OyVSbf492mHg1P0EgNtY9Qj1CBViwpFa4N/wd92Xk18oA2tv8ACRjdImUPHpGJNygnsabJMyST6FftPnesRflGl1KG0sVzve4uhI6cybBH1c++Zg5Grvej5LYThfbejjssSPqc3e8YLfh70NnJVnwJjOb29s9V/d8slQfkh6HXJp+k5ohF42W3rVklyRPyJvswZbs2OA5oez5CZv8hMK6daKq8phrna8bnOUBLGkIivG/LysFGN8BfahPo5XRz4Q++rqM1mjWPhumT23zYRkJlFesaGSyzE2EUNRY89bMjqWcSlDifB0ddj7D3f2TGeukfHm4zkw2b7QxmquazLwk4qU0WFn9jWrqJREJofgOlPgrNJRjqyRWXfFJHGb3Bwl1rY38OSR6vbydN8H26ArEju30BfcJ955MCWSiz1p25mNJML8+DBy7/tqMVlUj1ufOdtcdmHNmMUeGKk7zuxZmfl/q90/4tkFFIqlwIxL5VfJlu6fEFLm4tPmwLTm++NAOKmK58D2oOzs8iwECx22/5+SLIgeUXUKN/koOsjfY8upe0HppVlHH4yUFbvHiTETNUmJE+1o5S11RmN//U/173Ecx0NPYtuRr2ItzaSOLgsVkQz52oRpV2Udp3fC/syahIHW/qvDRtBlq6C6CIS8yxWJIv3CU6eU4Yf5xafRRsJ9xFjHTKhnunZ+BMHVHHqFcHEOuDln1w57emtX0zNGkcNefmJuaIvj/9TlBHKN42u+vN/D5L0lOQPjQYLFBCXvnknoYLd5XsPgVk3fxOgs59OtiL9OoBZbMa38emZzg9aasxq3KVFdEP4Hnpru0SpkS5yUiCdmWY84f9wPF5emHJw0x82tyyTt3pUv98PcflN6w9IDhUaZHv403fxxdDtBjgoalcDUVw8jcJdFWYmw+Uu6DjW0H7mB4HwHZvjlZH5UjD/NsQ/sHmPR76AovNLIkAI9zlC97rX/IAjdOjq+mmc08yGdpCkPnkc+Hri2ESOMH3APyxfcV3uBu/S3OvtaLk1ahjiZNtwR57jbEotC7b66Mh7TM7AHhdUFbx5W23y2TwCsnBrLDENquw44RzpQOnUPuoOe2beJ7Mg6vD1FoNgPVHa6SSJF5FimEYg5AqI13HDu9+tskIUkkC8qUCuut+MxnUUzdXWVd95YBWOFSp62ZzRqPzCQqeBE3MJGt6cBZmR9+nirC/o8wYiGZj9AGMmIVo8VZHrLTS9oKcLdZYFWwML8rnWYOyqSraIbCl8HWWtFdyj2UrTo7UiLo3pJU+OEzN6an4yjbb9iT69S4wrXfTt5jjVOdsLiaO2N4xqzh5wc/XVPfPHR9UlacH9Y7uKGu25De0WVFNdrtQHIYKp7rpGvF1gzdegD27AG+siPYVt1Iz/Vz1QwOZT76ueh8BIWHUjReHe/wsTjkQb1ocXfVx82SpPHqOC98KfEx2cYScky4e45OKZiv1GwqDbM7FLdzEyNSytIGiH1gz2x2OLx4pC551Bw/dv8wxrthbtXC6jVG9mpP+NrQkID6c53Ecsm3hlFxulzpiV2hwkltSQZe0tM/5+hssPhuGz8k6desiu5Ulmiv/8OyZWBMX+/nmpqmXPiHJKlJe/YGPGRklTpx+8+TdlyqbJ9vWZ6f5TR9cyNa2JJpidIjYMJCk4r0+vbjhBfCw/69YYFzA65GaJcyhQL6CPXSdrxoaQsKVhRlBUElJV7KTeJKdTP/wbbaws1Rtw/hbU/HsgIzWIH+SnWppfgTTXDE10JXcLB0gfZh8bQhYYFdEvHQpI8hDYhLdIhMtMoZ68m4nWzG/k33jHWTayJjRseddjSGqmN++3js/CcdHy63R1Xeb4QQteJShZW6zfw6x4BrJkIWpvAOrUnXPqYYSUocTCgcDP05UZFZwUgqjuLNzxCnDTtcJKgahT/XQR+W+xW1qi9uzZj7k3ZZ66h2wEe1tul1zFHnqCn32SkJaRNTVFoSE08dXtvCR1Qb+oRJXz8Qc2aGBcKlyU/nurBBrMVWRSnzPO5ESNDu0jZ64jcoo02TPzWYTjGn965JHBKQmotAcuR80QclbFifPkR1Hwi69k4D/Mysdlop6+AMyGEOvPgFjoNCel2y7H1qHsiJWCuMBPv5wwsQBSsFqi/S9+UIkwH8tISpvPE+ZUWXvpn7mhj5S+NzD1tZvOQ3tYbfAQ0eZm8HvUViC4aqC6YoVRzVxDiJIDLMx0mIwdQSfOnIq+PJvsHxUb4LvxJG2ISQb/9QMHjtXxdpKBvPx7au1IpZwDw3kGUO83+EdXS/c5WjrhFU0bt/nq9NjUNIHroAJMtJT4J6XcH8r2JiHBJQZd8ikT5ZxU5kZbH1dkOGoxNwDIlAKt+c6CHOebnREFC0Ia7l0Z0EfhxNo7bEGcZ9A3sjHH9+Y7o6ebM1kqL24B0xbD2CibPF5iON5UqEyUpwDLeh4xFD+ngqvw8gOtkUmR+M+iNkYZA3y+BZhjhPEA2ahnheSztUVfZf3zIZC9IE82cQ5ehQwKLJYJzmrBASa1wLnsqaim8BdowIX3+UZUeKrq+fNNoh+x9oIA0P5QsZ2oDaKIGZ/xz/3MKljA7kzKH8M9FAwzJLq/eC2D/Frx/B5pe8LvpeXJvPHI/rIOe9rX1EDE2WGva44+Svub44BZg21zcatB9j4mjDfH9nlSzp6UTFtKfwdoxtl0Mm7QSWTLPrYiWRijTnSawAIYmnzm03T8i/ec3IoX0/u9bNLDUMb8L93MtDYdt+rshHuxEAPaNWeHw4DmaLoSZHQ/LxxYaojotnBlce4F5zW+o1/IHPPAS8mXWkYIXS5FmmzZt67T6sP+4MtQQao839Qbi5hNiq+vGiJJdiSWBm7MeNjSc65gV4Du+P+zOERZXkfNbNUfy3B97tIm2/fQ+OmjQ9B3793ivlzppPv5/2fcdRobVDojE6dOgUMwK7W90+Q/FMw0AYXm+ukNLUoIa3fMFfkOcBLzG4YUMZ96FQeaJnK/a9y6uCH09PGmVVb+bND9H5VF10byLcR5sY7SXNt+D2IckbydrFwPuCdahnGfxi+ws7IxDUlbEpup2kbKuieyzZHhTH+OXDep2sCYn3NzTm5ze2BYvWODy3dK+G5m9+6Vzv9AyTpbIS7e7UNUZZavMg8uGRxyvlobuQjaoF/ItCVikXc5yN867MkMWdBSDDOLmUy7YWKPQWPqA4cakiTwR3wBBtu9pgPsrgDXbY41n8/9W253Vz3dbe5K2Jj52NzbpputwEVP036NoohSXE5ASG0R2/m5zvvTXykiLd5EkCzYakrG2qCEsZiv3U8ErAo3SFtS7Zmzo0/9+fQnDp7cFWxZfT1A6bKIyrD9UQhz9douTLreAZbEuw/4aMOwotwepAdiyKzNjHT0+R01fUmkgtWEBUa67674M1wPEDDVzXYuRbkhAfTfJjqOQHPLlpDN1W/OXWd6sM9DBW5ygOY6VUksSxaw+GnQVwbblbZKP2e7jh+o95NWMOckaD980lS5KQybfYqkBfdstd82HsRSPJlVCnCETqQFxUqElK1S3yWA03IyumQQWnd9/q67iU5WV3sq6AVSza2/rAcawvP1wM5+q7BRdWbNAyEQFuuKuIxNVSfU+HXEzNTCAh4liNmdxnwE6EO4fUKpoeRvnPp9EiLBtZBfShAQfWR0ywHt8RTnR0FrtJx2ESsYKfLVm39DrI1rai68+wFISkI7cTolRT5ASIDgajKukVb2ZYmuI+COa42S+u3q7BEwNrYg6NjTT7opqKsAxPX3dce8U647Ze9eTCfxdqa34DN7EQzG5N4UMf97gLfiE9zcyAFLyx4E/66mLeWt+5IOA89ygN9m8+JyoBUxxk+hBDVIN7RAe/R4bXev+UoPwVsFGXmoSuoO5+kzWuRSDkKBugPe11MEj4DYYQjS6yaJrDj4YloJ2WRvVDjP9+k2XisRiQTby4PUPpFWzD1DaFq51jPvVl11iImKtfr1ieGeIiaQ5/lYMfZlk0IR0p9iiOgYYu+XSXpag7Pn+I8+hMPTW7OJEYDqV2719KdMWahrFArVruN1pxO4eNAq5jqKXQboolafP/GQCraLder/D/MvdFcBPuf8SB3weuI/1jNTH6iiPn4eTbgU8++P0yfXd/JyPjHOkhbcdmpRCQHoKU5agPjH6Klc8rs5ZtG7tXfJ0YPuwwsLq8NM5g0WTG9z1mWx4/y9nZHFDOSd4jH2cmpBR9My1Abzfvi/++czqYnP5o/nX13UBBs4zJo6nz2cVBqNcKN7EaMM6/4cB4KQVNzdMef+aSdmJp/o4I133h3suzofcaBQOw4imDJO3m1qRuH/pmILDehi2nis8NNhayEMPkONu9oNSsU3vhHDu/DN7nDvhHenz/GBaa1do8briDWWBWsoStdxP3Nb+8fEQMedrvIVIYGg+ilf0Kks2gPe2M/sC28XeEQUO0H7rD6AHABLejoUI5uUluzWO32PAhfduasNmb3W7Xu9i/xfT3/rsqpRAAnDFIsDEvx9SHHursDNFJFCpyNH8+L5MkMl4XBuKnqoFqaq8JcGdw2HB8MtpWFJxruwmAAS2EUOCXQ5E6kHR8fJg9wEysSn7P2ZH040wqLE+4C0JRZQR2CHQbDsF/wIgh07o9lbmcaimGXY5tgWVsOdpU58YHlltbYMVsv+9wojmhUKYjHxMlpkfQqG6x0B7c7KYgr7gMPinhC+XOPEz3CXSEEwy/CAontVQ1HfKNDEy3d24ZcqcVR+RKrSviq3I/HdO/86A8Oti+YgdiGlcNS/NbhGNGgz5n3JBxZX1cvudky7KHEOiPypqEOlwCTsBojm2AvtnzW/ZBeX+3dVhZ0FExq5zRM9Zb/YQ0K+yHxaoBotG5G+Bh1TL7juch9QUQHrYidBT0z3sdj6bCHLIGLwau+Lg7GV8d4hy5J71LVHVmlCR3ZDwGtIMNBlsyIFdJZRbx61iqMvwVM8mtjV7bnx7CEF/P1/I9EO3HjXL7M/Xi6X3UjqOPgsoKzHI/Ppi1ldlgh7LzIYuUo4pHkrQY2jff4RoD7TdGRDhnxHoUqJTUBBoowCED4A0A0v8LldIVCD5qYurahj384QKlNO9Jxy9BYAvmUfMelog9vHLCmhbtA30IKugUUS9aWyehvvvIPmbNyCWVWrqQGw2vNBpnujh7bbbO/3CeZLbfs6I28Yxx8wKcR2wfGzghDw3gsXTQmKh9tzbPrrs0kRQ/XiPwcyNXgv5GrneciSXE/7pyodW455g/GDV/r6a513WwJ0trGR9NWoMwMpmGReFAaF+6dEyhjLKGX/BR+PIhEAr4u2I4Xcr3zw9EuNNd1Zh5f9/C6xhW3z/VVixucX2/0P0UP8ikdYKOauIffh0DR8JOkR2WZIFFsU9Ud+M0Ugj331Ck7eIUi1by9bMEtN5pzCP/+3sm/yf9N/m/yf5P/dyGXt1qZz/9MCZT8Oc3gXKBbkXZs1zptpz4zX59Waac4lf2fv1UY2qxQXL8eTteYbp0/39lqOisURw5M+WgiFQi3WjpXPOamc7q4ZK6N36fe5pbIf5b2RDX3OZcwf5CQQHr1DC4fGPKBy58MHmmAa+iiAiPanCD8aZLtiFfi5qnGEslc/bt3o5NaJJy0BsXcgfC5KWedX0QY3RgRXY1KMlExkNlw4YNy3IG3QVsT0dmb0+bLava0Z3K/opVCESTq6HAsPGzrNNfthqGAmhZXeSDp+war4f0hw6HvRBmJ2zw+ZT/36xKdIWGOkjVcniZTDB5RfkeM6ghDrdAWxEUOLQH0R+x1Oi+Ttlu9loy4ONyoX0mFZZW+ey/7iAjPDfhbZuyE3oPGkzYvO9JZ7bl6U0Nr3nNdn1pAdPhjDZ72XSRl/AbxdDJOD5+NOjZgvFubP8P3k9h2tfVfrBl0Ba8Q/YunQ6tNXFPuycWpE8Pb+JoZVjZ+TOYzN2I30E+akZLmohN48va5WTqVFa0ZinYJeUBFiwL5SZKAYaS6dtZo7jXcVb5WtYo+zQrkb2lq29B4tZxNv9In04PPhvtQjsw1dfT2VVSxpn7mbgNn56ofpcKZ6KA17D2Br7SKBpsK7zc7Xnin5xAi/ASykxqGmSmdk9BfqG6mTROii3s3l5/vQOdDImB/5hAOUqRZCbQ7d+6+PC1PFNZ3iYo4LgbiDstmlS3WcBVRV1Ydc/FUaARPu/42njWPdc15L4Lu54xILPExaQjj3Iu04XXHbxnyDRC3ey25t5mZzvKgfhf9Kc6xpwput1bT19kJ7R5eNM57XLv/KzzBH/CsXqaqmOP2J4fKayuBqoLzeIZ2rSb2OHmcv2ciEA9bi63h8scSNnffUV2HgXLT3JRtQmSbgAoy+qX+IDjIlZmeGPuJqgu9RrSlrXs8QRVHLfkRZUKEnpHL61OzHM9ZSmqtyx9+nLtVQpOmDiGJqadAG32Nx9Yfqcsv9hOpz17SaRAWCXe5XOoaZ18LzES9mg1S8Hvs3xvmz2qIk5XXxWonD3C5Q2kkA45lmc02CUjPWPTq2PmlXPzhGuPA1j/m0bpJEfFba4S7Yt7cY5Njf24xlVmZ2nMDaMjkP6Icj1DfPtLjpzW30ud6+0qyWWjN+rTYbTGweZ9IoDdhktb7qF8kEDKhzGtBGRQTvFgUY5WYmWnDb6gOnT8aP9swgaVLmdlEJyvuiWz2Vm+oWgEmBCYGb7lly5OuG4qz4ds15IlZjaqmTQ0N5TQxRRB+OO1HlKa4vm3D9Q/e81wRFu+Z/1VwQlaQJ3IX19c0i7Zf87q5aAXK9aMs4ptBvVLx629Z6RK3NN5EQ1Ti5335sTi9gt/ZScBhoey5LyCvfElH6ik/n0y/7XU4RqS8o18IfItYHdgT1upIHpdHPXvRBqo0deumhxwJ4UgUlsqQB80DNX2HE6NqUzndd26Lm2zksh9Z9Ab2vdBPnNab8bRU1JXrFbHfGs9M18Qz4Hdjs9T2bsCvsFCV5HbO7mrqAZ7DxOMoQ6Um2Di5M/3145hanJ7ctFFBcpY2StDyF8tPB3YdBKtGbNySmus7+3OXEe2bfAF0R9RGA0YS6nrYWj+fw6xrVTaeZgcmrqOZaE/m+TpYJivei+kxOZQqlcQibqHMJOvy4oRxUXl6vJAHhq7l+6x5m2QMSZUPUz16M2B0PK/dyVKecKhoKvzMP/PuWBZkjb0f5VmTM47rwXp2adteyYsTmGANmRBW8AYvg8px6ft0td43tq4BGcyipRn5w/FmQv4+RCIIQk6Txq0nk/y/bWr7xoKVHpw/OEoi6jSUJ2AaYAU/7kWX7fRhChpKpvNf/w5LqiXsWYs1FCbi1JVAVhxTfzmXk5RY0AzOPrndIx+rRAfwtlsJJ1kctr6ZVFQvdoAxnyzhHkaP7hLdzotyaypBpLFC3dXRQtwn8cuPfOZNY6zAF+LYd2QJAuMPSN5c8BJci3zKmJTEdpx3IsXQ2OIrsL5AUlo+x0Mncr1RE3vzuDJBH/QFc8bzT32uWNu63plbOaT0tR5bdwTRJKV0E6Wpttzyqmh01NJ7mytwetIy+6z+wwXTFGY6ytIdeS7ALtBE267+PhwPbYkW7rsC0e96WL/9ljEXL1F99VxrSaBsws2to35G5OrmC0TUMQ7yGm7XrchY3kEbIqHfvrLBgKV2BLTP/6cR/2d3pKwxnO2Gxgnjz9pOtph6xYNEgfDAz06xQAZ1EGh2lAFrt9YcCsqG4l3W2nmstgXm1ysML0LsQ5gSyC3jW3BAr5D0tsL5YnAlodvsPYJT63DD60AIpqjQPkxlRjpGbma3UZBmPW5NbEUJbpdFV0zSw38KFr/Ya8MiJpipYHMO/8JDeVJPM4HuPRH7abUtELkPJU+PhQTiLk1Kkj6T0oTxZY86ZELrS15Fq3Mf/Qju4YffCAnhHKbeFWmVJrW5rBg+VOG8t45tWuiciv75oaOr4+vFhFWMKd/NKbb4Yw1RFsoAh6FFSJs/ohgPSdKml4+LBu0YYeTr0NSCDrCPz1HvA6wl27GdSZH+IT75gSCPYERT2P2kS37mmAWk4cx0RcZvKMvdd7RBYB2bZz14M276viQ8IZLZbdsVh2P8k6RJaiFcIxzihhP6U2ZqCehAsq3olwd1A9lWTbbtz+ex9wKkEvlLLwIMJAoSI+xzHlYoaMhjL6mHbU0GtkHVI1/XOH/+ugjULT5AjCrCsEWBWTusOV5v0CtZosMAeTmCKRH2auNPGOG4v3Ux5p8CmfGm1p2e533SFM+uu6keuPWlKHn81EDaTD0pKvWVUeqrU5mYz2aQLaaBlXPLbEfjhEpJ/TcvKUUBYEtpoqpmvE8ZFbE/FR+x/8DU9vJe64sddmnLvmVdQgEq6lEx7V5lzvTd9ZQYzwCSmGz4dzgBTTrmD/eRiMY3p2VV5OtJD66O6SI8/ydUvpp88+Rm0+uNS++D1x7xvND3BUXLQYPVnMURDZBUn8qTaDPmsLURBtV/rgNOStaQ+wpV4NqocwHVyhx+oiMwjf/wnrccmTzRFJTQhRtOuK2N9wwKp8G4RV8qqhU5VJGS7zbv3cMNkfvjhFqnkif8mIXJiDU99s/hdLdqlKQZ7Y9YdVEhhc9JO0kqJikyJE0dl3vnUXbq9Kq50DNVbGXMEYkbgjhX4B0ftUrL2iYjiVOF8XFTHngi4craYHCVo3SPxZT4TkXdDstFV4skcoEVzoJ950PcZLFuDfKbboqbQw9hgnWov7OVk6u1bkdlLuWa/GNZ4up43Ixz9Cjz2BW56bUyzZu/v16leblqK2FONXwdC8lFdlT+65qittvDTfGkU0afm5H8HpcahD51QuBqKu/wKHw/Ml9c6rX0X4y86KZ61d6g2Yl0Yjzt1ox1bwWGmXNy/IqVzs8OS9b8EfVXtQVaq9nxop8TD014ldFQ20+v/4ui7wSBHaEvrK0Q2ZKaXtZ9SZ0pGl19hFFd2/zU6V/Qp6wIE53LksKDA9M2dC7dgDYuD4rtMiNI0Zcu/UDxT8vaftrpL8fhQ5Iipka0tj6ZcJGFRsF1Xmo+1n17tfWF1uaGEB/e6pLFmFGUHaVGyV4H39aT0OOTCcqwMfv0JTqnC5X3SljEChmudpVKklDIy50CkKbsG5np2wbO3nQs/VofKnG6walXXVQ+vtIiVOhSZ+6LNRNi15Cn+TcAoQGcCB0dMEka8wRFM97y66HZPp+v1HMvyqtRZgMpU52dSFILu+hoRkcUgG4gaXqlLaa/5qHLZMejQXoodbqAp62KB8vnfi9yzZVeXqqzZrgSrjw19WlvEPxgbltXycAciRiH19MZjq/Uq+n38Kb2BoInZrndqTMTFptECH/R/WydP9RJUuk2db3qEUNfr91Qr7Vwjh4zU6RtQua/9aij433j/8jHXa5qjnzU4/hSM7878zege7zdq3f9dO5/AFBLAwQUAAIACAAIA3lR1xrGu08AAABrAAAAGwAAAHVuaXZlcnNhbC91bml2ZXJzYWwucG5nLnhtbLOxr8jNUShLLSrOzM+zVTLUM1Cyt+PlsikoSi3LTC1XqLBVMrKw1DOAACWFSlslEyMEtzwzpSTDVsncxBQhlpGamZ5RYqtkaorQpw80EwBQSwECAAAUAAIACADzVslM1qN+2kcDAADhCQAAFAAAAAAAAAABAAAAAAAAAAAAdW5pdmVyc2FsL3BsYXllci54bWxQSwECAAAUAAIACAAHA3lRf2Ttp/oEAABiEwAAHQAAAAAAAAABAAAAAAB5AwAAdW5pdmVyc2FsL2NvbW1vbl9tZXNzYWdlcy5sbmdQSwECAAAUAAIACAAHA3lRFR5gG6MAAAB/AQAALgAAAAAAAAABAAAAAACuCAAAdW5pdmVyc2FsL3BsYXliYWNrX2FuZF9uYXZpZ2F0aW9uX3NldHRpbmdzLnhtbFBLAQIAABQAAgAIAAcDeVHrKVwU4wQAALsYAAAnAAAAAAAAAAEAAAAAAJ0JAAB1bml2ZXJzYWwvZmxhc2hfcHVibGlzaGluZ19zZXR0aW5ncy54bWxQSwECAAAUAAIACAAHA3lRLTXssmUDAABQDAAAIQAAAAAAAAABAAAAAADFDgAAdW5pdmVyc2FsL2ZsYXNoX3NraW5fc2V0dGluZ3MueG1sUEsBAgAAFAACAAgABwN5UZYW013PBAAATBgAACYAAAAAAAAAAQAAAAAAaRIAAHVuaXZlcnNhbC9odG1sX3B1Ymxpc2hpbmdfc2V0dGluZ3MueG1sUEsBAgAAFAACAAgABwN5UUvs6EaWAQAAIgYAAB8AAAAAAAAAAQAAAAAAfBcAAHVuaXZlcnNhbC9odG1sX3NraW5fc2V0dGluZ3MuanNQSwECAAAUAAIACAAIA3lR05WK2qc0AACNTAAAFwAAAAAAAAAAAAAAAABPGQAAdW5pdmVyc2FsL3VuaXZlcnNhbC5wbmdQSwECAAAUAAIACAAIA3lR1xrGu08AAABrAAAAGwAAAAAAAAABAAAAAAArTgAAdW5pdmVyc2FsL3VuaXZlcnNhbC5wbmcueG1sUEsFBgAAAAAJAAkAvAIAALNOAAAAAA=="/>
  <p:tag name="ISPRING_LMS_API_VERSION" val="SCORM 2004 (2nd edition)"/>
  <p:tag name="ISPRING_ULTRA_SCORM_COURSE_ID" val="CC121687-A2D9-4984-980E-4E9AA2D897F8"/>
  <p:tag name="ISPRING_CMI5_LAUNCH_METHOD" val="any window"/>
  <p:tag name="ISPRINGCLOUDFOLDERID" val="1"/>
  <p:tag name="ISPRINGONLINEFOLDERID" val="1"/>
  <p:tag name="ISPRING_OUTPUT_FOLDER" val="C:\Users\Admin\Desktop\dung mít\bài dự thi dung-thủy\tệp xuất bản"/>
  <p:tag name="ISPRING_SCORM_RATE_SLIDES" val="0"/>
  <p:tag name="ISPRING_SCORM_PASSING_SCORE" val="80.00000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51"/>
  <p:tag name="TIMING" val="|3.092|2.328"/>
  <p:tag name="GENSWF_SLIDE_TITLE" val="Phân tích cấu tạo"/>
  <p:tag name="ISPRING_SLIDE_INDENT_LEVEL" val="0"/>
  <p:tag name="ISPRING_SLIDE_ID_2" val="{70F0D006-98BB-4159-994C-15F0ADEA056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22"/>
  <p:tag name="TIMING" val="|6.029|1.529"/>
  <p:tag name="GENSWF_SLIDE_TITLE" val="Nhắc lại cấu tạo"/>
  <p:tag name="ISPRING_SLIDE_INDENT_LEVEL" val="0"/>
  <p:tag name="ISPRING_SLIDE_ID_2" val="{9E08019F-ABD4-49DE-833D-E5901213D65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427"/>
  <p:tag name="TIMING" val="|4.888|2.325|2.163"/>
  <p:tag name="GENSWF_SLIDE_TITLE" val="Giới thiệu các kiểu chữ h"/>
  <p:tag name="ISPRING_SLIDE_INDENT_LEVEL" val="0"/>
  <p:tag name="ISPRING_SLIDE_ID_2" val="{335530FC-A4EB-42A5-8154-F09437425D4F}"/>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248"/>
  <p:tag name="TIMING" val="|1.433|3.437|2.045"/>
  <p:tag name="GENSWF_SLIDE_TITLE" val="Phát âm lại các kiểu chữ h"/>
  <p:tag name="ISPRING_SLIDE_INDENT_LEVEL" val="0"/>
  <p:tag name="ISPRING_SLIDE_ID_2" val="{971329E9-0CD3-4F01-B3D5-9A5EB2EB6B3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613"/>
  <p:tag name="GENSWF_SLIDE_TITLE" val="Làm quen chữ k"/>
  <p:tag name="ISPRING_SLIDE_INDENT_LEVEL" val="0"/>
  <p:tag name="ISPRING_SLIDE_ID_2" val="{3E7171AE-BD9D-4A99-95D6-8061427BDE36}"/>
</p:tagLst>
</file>

<file path=ppt/tags/tag15.xml><?xml version="1.0" encoding="utf-8"?>
<p:tagLst xmlns:a="http://schemas.openxmlformats.org/drawingml/2006/main" xmlns:r="http://schemas.openxmlformats.org/officeDocument/2006/relationships" xmlns:p="http://schemas.openxmlformats.org/presentationml/2006/main">
  <p:tag name="TIMING" val="|0.001"/>
  <p:tag name="ISPRING_CUSTOM_TIMING_USED" val="1"/>
  <p:tag name="GENSWF_ADVANCE_TIME" val="15.847"/>
  <p:tag name="GENSWF_SLIDE_TITLE" val="Câu đố"/>
  <p:tag name="ISPRING_SLIDE_INDENT_LEVEL" val="0"/>
  <p:tag name="ISPRING_SLIDE_ID_2" val="{66F87B30-6D08-48CC-909D-ABE512E24B2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503"/>
  <p:tag name="TIMING" val="|7.479|5.414"/>
  <p:tag name="GENSWF_SLIDE_TITLE" val="Hình ảnh hoa loa kèn"/>
  <p:tag name="ISPRING_SLIDE_INDENT_LEVEL" val="0"/>
  <p:tag name="ISPRING_SLIDE_ID_2" val="{8936F1DE-9283-49E7-B742-7A88C7FAAC1D}"/>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TIMING" val="|6.673|2.375|2.498|2.206|1.894|1.995|1.218|3.491"/>
  <p:tag name="GENSWF_ADVANCE_TIME" val="25.604"/>
  <p:tag name="GENSWF_SLIDE_TITLE" val="Tìm các chữ cái đã học"/>
  <p:tag name="ISPRING_SLIDE_INDENT_LEVEL" val="0"/>
  <p:tag name="ISPRING_SLIDE_ID_2" val="{9096E536-9C9A-4624-8A16-161964FD7CDD}"/>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751"/>
  <p:tag name="TIMING" val="|2.022|4.162|1.182|1.696|3.838|1.297|1.143"/>
  <p:tag name="GENSWF_SLIDE_TITLE" val="Phát âm chữ k"/>
  <p:tag name="ISPRING_SLIDE_INDENT_LEVEL" val="0"/>
  <p:tag name="ISPRING_SLIDE_ID_2" val="{270BAEC0-7BB4-4E98-8D21-39073618CC97}"/>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8.347"/>
  <p:tag name="ISPRING_CUSTOM_TIMING_USED" val="1"/>
  <p:tag name="TIMING" val="|4.404|0.001|1.595"/>
  <p:tag name="GENSWF_SLIDE_TITLE" val="Phân tích cấu tạo chữ k"/>
  <p:tag name="ISPRING_SLIDE_INDENT_LEVEL" val="0"/>
  <p:tag name="ISPRING_SLIDE_ID_2" val="{C31D1608-4E42-4F8E-B044-E01E056622A4}"/>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9.042"/>
  <p:tag name="GENSWF_SLIDE_TITLE" val="Giới thiệu"/>
  <p:tag name="ISPRING_SLIDE_ID_2" val="{CACA0451-DDB4-47C0-8256-9A62C0CA269F}"/>
  <p:tag name="ISPRING_PRESENTER_ID" val="{9FBFDD98-682B-491C-89F5-9AB52BCA8EA9}"/>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144"/>
  <p:tag name="TIMING" val="|2.827|2.189|2"/>
  <p:tag name="GENSWF_SLIDE_TITLE" val="Nhắc lại cấu tạo"/>
  <p:tag name="ISPRING_SLIDE_INDENT_LEVEL" val="0"/>
  <p:tag name="ISPRING_SLIDE_ID_2" val="{71E3C7BC-0029-429E-8888-92B52BF0F462}"/>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397"/>
  <p:tag name="TIMING" val="|3.42|1.922|2.22"/>
  <p:tag name="GENSWF_SLIDE_TITLE" val="Giới thiệu các kiểu chữ k"/>
  <p:tag name="ISPRING_SLIDE_INDENT_LEVEL" val="0"/>
  <p:tag name="ISPRING_SLIDE_ID_2" val="{57DCB382-60D3-4476-AEBB-4AC010984BC9}"/>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TIMING" val="|4.392|2.405|1.395"/>
  <p:tag name="GENSWF_ADVANCE_TIME" val="17.535"/>
  <p:tag name="GENSWF_SLIDE_TITLE" val="Phát âm lại các kiểu chữ k"/>
  <p:tag name="ISPRING_SLIDE_INDENT_LEVEL" val="0"/>
  <p:tag name="ISPRING_SLIDE_ID_2" val="{750D4C35-54B4-4060-B42D-31C4CF265C0C}"/>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11.293"/>
  <p:tag name="ISPRING_CUSTOM_TIMING_USED" val="1"/>
  <p:tag name="TIMING" val="|7.153|1.763"/>
  <p:tag name="GENSWF_SLIDE_TITLE" val="Củng cố h, k"/>
  <p:tag name="ISPRING_SLIDE_INDENT_LEVEL" val="0"/>
  <p:tag name="ISPRING_SLIDE_ID_2" val="{E92A76E2-9F78-46F9-A945-10D1ABBB46A5}"/>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538"/>
  <p:tag name="TIMING" val="|4.139|3.797|1.537|4.086|6.423|3.947|2.462"/>
  <p:tag name="GENSWF_SLIDE_TITLE" val="Điểm và khác nhau chữ h,k"/>
  <p:tag name="ISPRING_SLIDE_INDENT_LEVEL" val="0"/>
  <p:tag name="ISPRING_SLIDE_ID_2" val="{F5523A2B-4053-490D-AD33-5C237205040A}"/>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04"/>
  <p:tag name="ISPRING_SLIDE_INDENT_LEVEL" val="0"/>
  <p:tag name="GENSWF_SLIDE_TITLE" val="Mục đích yêu cầu"/>
  <p:tag name="ISPRING_SLIDE_ID_2" val="{25811A49-D797-4B24-AFD8-547736FA5433}"/>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48"/>
  <p:tag name="GENSWF_SLIDE_TITLE" val="Ổn định tổ chức"/>
  <p:tag name="ISPRING_SLIDE_INDENT_LEVEL" val="0"/>
  <p:tag name="ISPRING_SLIDE_ID_2" val="{6B5E43F4-7968-4039-BE43-46AB6DCDC2A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613"/>
  <p:tag name="GENSWF_SLIDE_TITLE" val="Phương pháp hình thức tổ chức"/>
  <p:tag name="ISPRING_SLIDE_INDENT_LEVEL" val="0"/>
  <p:tag name="ISPRING_SLIDE_ID_2" val="{09CBA9B8-33E3-4B82-BC2D-22293275DF7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807"/>
  <p:tag name="TIMING" val="|6.066|4.439"/>
  <p:tag name="GENSWF_SLIDE_TITLE" val="Hình ảnh hoa hồng"/>
  <p:tag name="ISPRING_SLIDE_INDENT_LEVEL" val="0"/>
  <p:tag name="ISPRING_SLIDE_ID_2" val="{488798BC-F881-47B0-ACBF-0D3027F985B5}"/>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2.524|7.388|2.078"/>
  <p:tag name="GENSWF_ADVANCE_TIME" val="17.618"/>
  <p:tag name="GENSWF_SLIDE_TITLE" val="Cụm từ hoa hồng"/>
  <p:tag name="ISPRING_SLIDE_INDENT_LEVEL" val="0"/>
  <p:tag name="ISPRING_SLIDE_ID_2" val="{CBA951CC-DF5B-468B-8C31-4785193EC1CE}"/>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476"/>
  <p:tag name="TIMING" val="|2.847|3.858|1.906|1.313"/>
  <p:tag name="GENSWF_SLIDE_TITLE" val="Giới thiệu chữ h"/>
  <p:tag name="ISPRING_SLIDE_INDENT_LEVEL" val="0"/>
  <p:tag name="ISPRING_SLIDE_ID_2" val="{53AF3A49-C491-475F-9276-231DFAF4F26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476"/>
  <p:tag name="TIMING" val="|3.518|1.894|1.575|2.679"/>
  <p:tag name="GENSWF_SLIDE_TITLE" val="Giới thiệu chữ h"/>
  <p:tag name="ISPRING_SLIDE_INDENT_LEVEL" val="0"/>
  <p:tag name="ISPRING_SLIDE_ID_2" val="{B0DFC1D0-F7BE-4EEB-A563-BEF799C58C58}"/>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629</Words>
  <Application>Microsoft Office PowerPoint</Application>
  <PresentationFormat>Widescreen</PresentationFormat>
  <Paragraphs>108</Paragraphs>
  <Slides>26</Slides>
  <Notes>23</Notes>
  <HiddenSlides>0</HiddenSlides>
  <MMClips>2</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26</vt:i4>
      </vt:variant>
    </vt:vector>
  </HeadingPairs>
  <TitlesOfParts>
    <vt:vector size="51" baseType="lpstr">
      <vt:lpstr>.VnAvant</vt:lpstr>
      <vt:lpstr>Arial</vt:lpstr>
      <vt:lpstr>Arial Narrow</vt:lpstr>
      <vt:lpstr>Calibri</vt:lpstr>
      <vt:lpstr>Tahoma</vt:lpstr>
      <vt:lpstr>Times New Roman</vt:lpstr>
      <vt:lpstr>Wingdings</vt:lpstr>
      <vt:lpstr>Ocean</vt:lpstr>
      <vt:lpstr>2_Office Theme</vt:lpstr>
      <vt:lpstr>3_Office Theme</vt:lpstr>
      <vt:lpstr>4_Office Theme</vt:lpstr>
      <vt:lpstr>5_Office Theme</vt:lpstr>
      <vt:lpstr>6_Office Theme</vt:lpstr>
      <vt:lpstr>7_Office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dung chữ cái</dc:title>
  <dc:creator>Admin</dc:creator>
  <cp:lastModifiedBy>admin</cp:lastModifiedBy>
  <cp:revision>90</cp:revision>
  <dcterms:created xsi:type="dcterms:W3CDTF">2020-11-24T04:19:54Z</dcterms:created>
  <dcterms:modified xsi:type="dcterms:W3CDTF">2025-02-15T07:53:58Z</dcterms:modified>
</cp:coreProperties>
</file>