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459B-571A-406A-A0FA-1D06C31DC5BC}" type="datetimeFigureOut">
              <a:rPr lang="en-US" smtClean="0"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9C73-A6A6-4F87-BF87-08E9AD44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3.m4a"/><Relationship Id="rId7" Type="http://schemas.openxmlformats.org/officeDocument/2006/relationships/image" Target="../media/image7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media" Target="../media/media5.m4a"/><Relationship Id="rId7" Type="http://schemas.openxmlformats.org/officeDocument/2006/relationships/image" Target="../media/image11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7.m4a"/><Relationship Id="rId7" Type="http://schemas.openxmlformats.org/officeDocument/2006/relationships/image" Target="../media/image14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9.m4a"/><Relationship Id="rId7" Type="http://schemas.openxmlformats.org/officeDocument/2006/relationships/image" Target="../media/image1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11.m4a"/><Relationship Id="rId7" Type="http://schemas.openxmlformats.org/officeDocument/2006/relationships/image" Target="../media/image19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+ hình nền Powerpoint màu hồng cute,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87" y="365619"/>
            <a:ext cx="10962290" cy="780010"/>
          </a:xfrm>
        </p:spPr>
        <p:txBody>
          <a:bodyPr>
            <a:no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 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HOA HƯỚNG DƯƠNG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3" y="3689669"/>
            <a:ext cx="9711560" cy="1003201"/>
          </a:xfrm>
        </p:spPr>
        <p:txBody>
          <a:bodyPr>
            <a:normAutofit/>
          </a:bodyPr>
          <a:lstStyle/>
          <a:p>
            <a:r>
              <a:rPr lang="vi-VN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số danh lam thắng cảnh của thủ đô Hà Nội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39613" y="4564120"/>
            <a:ext cx="9144000" cy="6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5453556"/>
            <a:ext cx="9144000" cy="6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Ngọc 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5021" y="5877912"/>
            <a:ext cx="9144000" cy="43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0" y="2807726"/>
            <a:ext cx="9711560" cy="100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25" y="1241535"/>
            <a:ext cx="1421523" cy="14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 Hình Nền PowerPoint Thuyết Trình Đẹp - Đề án 2020 - Tổng Hợp Chia Sẻ  Hình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537" y="765011"/>
            <a:ext cx="9144000" cy="569803"/>
          </a:xfrm>
        </p:spPr>
        <p:txBody>
          <a:bodyPr>
            <a:normAutofit fontScale="90000"/>
          </a:bodyPr>
          <a:lstStyle/>
          <a:p>
            <a:pPr algn="l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013" y="1807780"/>
            <a:ext cx="10131973" cy="520262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vi-V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1 số danh lam thắng cảnh của thủ đô hà nội.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được danh lam thắng cảnh là để đến tham quan du lịch.</a:t>
            </a:r>
          </a:p>
          <a:p>
            <a:pPr algn="l"/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vi-VN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câu hỏi rõ ràng mạch lạc bằng các câu đơn câu ghép.</a:t>
            </a:r>
          </a:p>
          <a:p>
            <a:pPr algn="l"/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vi-VN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Trẻ hứng thú tích cực tham gia các hoạt động.</a:t>
            </a:r>
          </a:p>
          <a:p>
            <a:pPr marL="342900" indent="-342900" algn="l">
              <a:buFontTx/>
              <a:buChar char="-"/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ý thức giữ gìn vệ sinh các danh lam thắng cảnh đẹp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321003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yêu hà nội">
            <a:hlinkClick r:id="" action="ppaction://media"/>
            <a:extLst>
              <a:ext uri="{FF2B5EF4-FFF2-40B4-BE49-F238E27FC236}">
                <a16:creationId xmlns:a16="http://schemas.microsoft.com/office/drawing/2014/main" id="{0667D12E-5008-41A1-B17F-A42EC168F53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856" y="776177"/>
            <a:ext cx="9112102" cy="5269800"/>
          </a:xfrm>
        </p:spPr>
      </p:pic>
    </p:spTree>
    <p:extLst>
      <p:ext uri="{BB962C8B-B14F-4D97-AF65-F5344CB8AC3E}">
        <p14:creationId xmlns:p14="http://schemas.microsoft.com/office/powerpoint/2010/main" val="2306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06"/>
          </a:xfrm>
        </p:spPr>
        <p:txBody>
          <a:bodyPr>
            <a:norm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địa danh nào?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2" y="1870840"/>
            <a:ext cx="3951234" cy="32897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28" y="1690687"/>
            <a:ext cx="4855779" cy="3469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5566485"/>
            <a:ext cx="10515600" cy="88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Lăng Bác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21213" y="50312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7628" y="5704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+ hình nền powerpoint xanh lá (green) đẹp, tươi m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71596"/>
            <a:ext cx="10515600" cy="1022241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Hoàn Kiếm có gì nhỉ?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0" y="1587062"/>
            <a:ext cx="3947456" cy="3237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7" y="1587063"/>
            <a:ext cx="4957927" cy="32371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09649" y="5644054"/>
            <a:ext cx="10515600" cy="102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Hoàn Kiếm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háp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3573" y="47044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3573" y="5230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ở đâu?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80" y="1860332"/>
            <a:ext cx="4135164" cy="33948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36" y="1860332"/>
            <a:ext cx="5086350" cy="33948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4931" y="5327375"/>
            <a:ext cx="10515600" cy="9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Cầu Thê Húc ở đền Ngọc Sơn Hà Nội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95696" y="53466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7697" y="5496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Nền Powerpoint Màu Xanh, Powerpoint Màu Xanh Vector Nền Và Tập Tin 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584"/>
          </a:xfrm>
        </p:spPr>
        <p:txBody>
          <a:bodyPr/>
          <a:lstStyle/>
          <a:p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đâu các con nhỉ?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614"/>
            <a:ext cx="5121166" cy="3594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40" y="1639614"/>
            <a:ext cx="4812260" cy="35945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0463" y="5911715"/>
            <a:ext cx="10515600" cy="86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Văn Miếu Quốc Tử Giám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6124" y="52026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6138" y="5579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9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Nền Powerpoint Màu Xanh, Powerpoint Màu Xanh Vector Nền Và Tập Tin 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8" y="0"/>
            <a:ext cx="12210558" cy="68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danh này có tên là gì hả các con?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690687"/>
            <a:ext cx="4130566" cy="3165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4750677" cy="31650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62504" y="56839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Chùa Một Cột ở Hà Nội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38290" y="693573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60524" y="5379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208</Words>
  <Application>Microsoft Office PowerPoint</Application>
  <PresentationFormat>Widescreen</PresentationFormat>
  <Paragraphs>24</Paragraphs>
  <Slides>8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UỶ BAN NHÂN DÂN QUẬN LONG BIÊN  TRƯỜNG MN HOA HƯỚNG DƯƠNG</vt:lpstr>
      <vt:lpstr>I. Mục đích – yêu cầu</vt:lpstr>
      <vt:lpstr>PowerPoint Presentation</vt:lpstr>
      <vt:lpstr>Đây là địa danh nào?</vt:lpstr>
      <vt:lpstr>Hồ Hoàn Kiếm có gì nhỉ?</vt:lpstr>
      <vt:lpstr>Cầu Thê Húc ở đâu?</vt:lpstr>
      <vt:lpstr>Còn đây là đâu các con nhỉ?</vt:lpstr>
      <vt:lpstr>Địa danh này có tên là gì hả các con?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THANH XUÂN</dc:title>
  <dc:creator>Admin</dc:creator>
  <cp:lastModifiedBy>Administrator</cp:lastModifiedBy>
  <cp:revision>23</cp:revision>
  <dcterms:created xsi:type="dcterms:W3CDTF">2020-04-27T14:46:41Z</dcterms:created>
  <dcterms:modified xsi:type="dcterms:W3CDTF">2025-06-18T02:53:55Z</dcterms:modified>
</cp:coreProperties>
</file>