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48" r:id="rId2"/>
    <p:sldMasterId id="2147483860" r:id="rId3"/>
  </p:sldMasterIdLst>
  <p:notesMasterIdLst>
    <p:notesMasterId r:id="rId20"/>
  </p:notesMasterIdLst>
  <p:sldIdLst>
    <p:sldId id="431" r:id="rId4"/>
    <p:sldId id="394" r:id="rId5"/>
    <p:sldId id="40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10" r:id="rId15"/>
    <p:sldId id="409" r:id="rId16"/>
    <p:sldId id="368" r:id="rId17"/>
    <p:sldId id="369" r:id="rId18"/>
    <p:sldId id="3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0000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86" d="100"/>
          <a:sy n="86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334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429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146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431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47988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6624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2974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429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1225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9458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18/6/2025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212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373DB-8BB1-4CFC-AA9B-F14988159D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86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3FC-842C-4C3B-A52F-EFCACCA43D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20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5198-47A3-42FB-BE5E-E10E2AC812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39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16F9-5800-4DC5-9191-287708A46AB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3C824-4063-4A45-8B3E-4045C53FD8B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2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AD70-52CD-4D75-A6DC-CA670D3D93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84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94C2D-B746-4C42-8A73-DF0A140427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7C51-F103-47E9-9CA7-A739187F76B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50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5AEB-0C05-4EE9-AC4F-4D225170B8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71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1E3C-4B91-4232-BB0E-686C20BA50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81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5B8DC-503A-4816-BDFA-C325A4358E6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 smtClean="0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1A67-A05B-4709-98B4-4AC554FCC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7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 smtClean="0"/>
              <a:pPr>
                <a:defRPr/>
              </a:pPr>
              <a:t>18/6/2025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51A67-A05B-4709-98B4-4AC554FCC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4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53.xml"/><Relationship Id="rId7" Type="http://schemas.openxmlformats.org/officeDocument/2006/relationships/image" Target="../media/image17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1.jpeg"/><Relationship Id="rId5" Type="http://schemas.openxmlformats.org/officeDocument/2006/relationships/tags" Target="../tags/tag60.xml"/><Relationship Id="rId10" Type="http://schemas.openxmlformats.org/officeDocument/2006/relationships/image" Target="../media/image20.jpeg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6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24.jpeg"/><Relationship Id="rId5" Type="http://schemas.openxmlformats.org/officeDocument/2006/relationships/tags" Target="../tags/tag68.xml"/><Relationship Id="rId10" Type="http://schemas.openxmlformats.org/officeDocument/2006/relationships/image" Target="../media/image5.jpeg"/><Relationship Id="rId4" Type="http://schemas.openxmlformats.org/officeDocument/2006/relationships/tags" Target="../tags/tag67.xm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8.jpg"/><Relationship Id="rId5" Type="http://schemas.openxmlformats.org/officeDocument/2006/relationships/tags" Target="../tags/tag74.xml"/><Relationship Id="rId10" Type="http://schemas.openxmlformats.org/officeDocument/2006/relationships/image" Target="../media/image27.jpg"/><Relationship Id="rId4" Type="http://schemas.openxmlformats.org/officeDocument/2006/relationships/tags" Target="../tags/tag7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2.jpeg"/><Relationship Id="rId5" Type="http://schemas.openxmlformats.org/officeDocument/2006/relationships/tags" Target="../tags/tag80.xml"/><Relationship Id="rId10" Type="http://schemas.openxmlformats.org/officeDocument/2006/relationships/image" Target="../media/image31.jpeg"/><Relationship Id="rId4" Type="http://schemas.openxmlformats.org/officeDocument/2006/relationships/tags" Target="../tags/tag79.xml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jpe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6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.jpeg"/><Relationship Id="rId5" Type="http://schemas.openxmlformats.org/officeDocument/2006/relationships/tags" Target="../tags/tag28.xml"/><Relationship Id="rId10" Type="http://schemas.openxmlformats.org/officeDocument/2006/relationships/image" Target="../media/image4.jpeg"/><Relationship Id="rId4" Type="http://schemas.openxmlformats.org/officeDocument/2006/relationships/tags" Target="../tags/tag27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6"/>
            <a:ext cx="12192000" cy="68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77195"/>
              </p:ext>
            </p:extLst>
          </p:nvPr>
        </p:nvGraphicFramePr>
        <p:xfrm>
          <a:off x="3215681" y="307958"/>
          <a:ext cx="5915025" cy="60007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UỶ</a:t>
                      </a:r>
                      <a:r>
                        <a:rPr lang="en-US" sz="1800" b="1" baseline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BAN NHÂN DÂN </a:t>
                      </a: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QUẬN </a:t>
                      </a:r>
                      <a:r>
                        <a:rPr lang="vi-VN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LONG BIÊN</a:t>
                      </a:r>
                      <a:br>
                        <a:rPr lang="vi-VN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</a:t>
                      </a: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HOA </a:t>
                      </a:r>
                      <a:r>
                        <a:rPr lang="en-US" sz="1800" b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1" baseline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DƯƠNG</a:t>
                      </a:r>
                      <a:endParaRPr lang="vi-VN" sz="18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083917"/>
              </p:ext>
            </p:extLst>
          </p:nvPr>
        </p:nvGraphicFramePr>
        <p:xfrm>
          <a:off x="2238611" y="2940302"/>
          <a:ext cx="8424019" cy="2367106"/>
        </p:xfrm>
        <a:graphic>
          <a:graphicData uri="http://schemas.openxmlformats.org/drawingml/2006/table">
            <a:tbl>
              <a:tblPr/>
              <a:tblGrid>
                <a:gridCol w="8424019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VỰC </a:t>
                      </a:r>
                      <a:r>
                        <a:rPr lang="vi-VN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</a:t>
                      </a:r>
                      <a:r>
                        <a:rPr lang="vi-VN" sz="32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 </a:t>
                      </a:r>
                      <a:r>
                        <a:rPr lang="en-US" sz="3200" b="1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baseline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THỨC</a:t>
                      </a:r>
                      <a:endParaRPr lang="vi-VN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8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80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80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223792" y="4370997"/>
            <a:ext cx="56374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Lứa tuổi: 5-6 tuổi</a:t>
            </a:r>
            <a:endParaRPr lang="vi-VN" altLang="en-US" sz="2400" dirty="0">
              <a:solidFill>
                <a:prstClr val="black"/>
              </a:solidFill>
              <a:latin typeface=".VnAvant" panose="020B7200000000000000" pitchFamily="34" charset="0"/>
            </a:endParaRP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Giáo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Vũ Thị Ngọc Anh</a:t>
            </a:r>
            <a:endParaRPr lang="vi-VN" altLang="en-US" sz="2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17" y="1403462"/>
            <a:ext cx="119675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3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4450556" y="6025827"/>
            <a:ext cx="3290888" cy="832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13314" name="Picture 2" descr="Nước máy có sạch không? Nên sử dụng thế nào để đảm bảo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0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2927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83034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883310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950500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524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/>
                <a:solidFill>
                  <a:srgbClr val="FF0000"/>
                </a:solidFill>
              </a:rPr>
              <a:t>TRẠNG THÁI, TÍNH CHẤT CỦA NƯỚC</a:t>
            </a:r>
            <a:endParaRPr lang="en-US" sz="3000" b="1" dirty="0">
              <a:ln/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99656" y="99073"/>
            <a:ext cx="5867400" cy="6096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12" y="2081989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39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4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6625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52400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2187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Sạch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là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nước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trong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suốt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màu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mùi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,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không</a:t>
            </a:r>
            <a:r>
              <a:rPr lang="en-US" sz="2200" b="1" dirty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CC"/>
                </a:solidFill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6629400" y="5470266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bẩn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nước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vẩn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đục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mùi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hôi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tanh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3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9" y="4066626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73" y="4228788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8" y="1425289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813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79900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3048000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71155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4179900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514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556864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66" y="4207980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040747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3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556864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630596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01723" y="326334"/>
            <a:ext cx="800251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Nguồn</a:t>
            </a:r>
            <a:r>
              <a:rPr lang="en-US" sz="45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Nước</a:t>
            </a:r>
            <a:endParaRPr lang="en-US" sz="45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2999656" y="116632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4367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75520" y="5948737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4343400" y="5805264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ea typeface="Verdana"/>
              <a:cs typeface="Arial" panose="020B0604020202020204" pitchFamily="34" charset="0"/>
            </a:endParaRPr>
          </a:p>
        </p:txBody>
      </p:sp>
      <p:pic>
        <p:nvPicPr>
          <p:cNvPr id="9220" name="Picture 4" descr="Top 100 hình ảnh trời mưa to, bão bùng chất chứa nhiều tâm tr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439816" y="5786294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ea typeface="Verdana"/>
              <a:cs typeface="Arial" panose="020B0604020202020204" pitchFamily="34" charset="0"/>
            </a:endParaRPr>
          </a:p>
        </p:txBody>
      </p:sp>
      <p:pic>
        <p:nvPicPr>
          <p:cNvPr id="6" name="Picture 4" descr="waterfall_landscape_wallpaper_11832624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733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46" name="Picture 6" descr="Tin tức, hình ảnh, video clip mới nhất về điều tiết nước sông Vu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79"/>
            <a:ext cx="12192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681413" y="60198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 </a:t>
            </a:r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r>
              <a:rPr lang="en-US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 mặn</a:t>
            </a:r>
            <a:endParaRPr lang="en-US" sz="3600" kern="1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290" name="Picture 2" descr="Nước biển ấm lên ảnh hưởng đến hệ sinh thái dưới lòng đại d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1"/>
            <a:ext cx="12192000" cy="60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153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2 cốc nước</vt:lpstr>
      <vt:lpstr>Vai trò của nước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Administrator</cp:lastModifiedBy>
  <cp:revision>415</cp:revision>
  <dcterms:created xsi:type="dcterms:W3CDTF">2008-09-15T14:04:11Z</dcterms:created>
  <dcterms:modified xsi:type="dcterms:W3CDTF">2025-06-18T02:44:54Z</dcterms:modified>
</cp:coreProperties>
</file>