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99" r:id="rId3"/>
    <p:sldId id="300" r:id="rId4"/>
    <p:sldId id="270" r:id="rId5"/>
    <p:sldId id="258" r:id="rId6"/>
    <p:sldId id="285" r:id="rId7"/>
    <p:sldId id="28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66"/>
    <a:srgbClr val="FF66FF"/>
    <a:srgbClr val="66FF66"/>
    <a:srgbClr val="66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53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H DAO" userId="4de08eca546479f8" providerId="LiveId" clId="{D7B1F92B-1747-4AE2-8950-08599A98001D}"/>
    <pc:docChg chg="modSld">
      <pc:chgData name="ANH DAO" userId="4de08eca546479f8" providerId="LiveId" clId="{D7B1F92B-1747-4AE2-8950-08599A98001D}" dt="2022-11-30T22:07:07.904" v="1" actId="14100"/>
      <pc:docMkLst>
        <pc:docMk/>
      </pc:docMkLst>
      <pc:sldChg chg="modSp mod">
        <pc:chgData name="ANH DAO" userId="4de08eca546479f8" providerId="LiveId" clId="{D7B1F92B-1747-4AE2-8950-08599A98001D}" dt="2022-11-30T22:07:07.904" v="1" actId="14100"/>
        <pc:sldMkLst>
          <pc:docMk/>
          <pc:sldMk cId="3846171666" sldId="266"/>
        </pc:sldMkLst>
        <pc:picChg chg="mod">
          <ac:chgData name="ANH DAO" userId="4de08eca546479f8" providerId="LiveId" clId="{D7B1F92B-1747-4AE2-8950-08599A98001D}" dt="2022-11-30T22:07:07.904" v="1" actId="14100"/>
          <ac:picMkLst>
            <pc:docMk/>
            <pc:sldMk cId="3846171666" sldId="266"/>
            <ac:picMk id="2" creationId="{B7F9C9AF-2F29-DA3F-47EB-FDAD1BAC53A9}"/>
          </ac:picMkLst>
        </pc:picChg>
      </pc:sldChg>
    </pc:docChg>
  </pc:docChgLst>
  <pc:docChgLst>
    <pc:chgData name="ANH DAO" userId="4de08eca546479f8" providerId="LiveId" clId="{30D38FAE-DF18-40EC-A1DF-163DD1A52546}"/>
    <pc:docChg chg="undo custSel addSld delSld modSld sldOrd">
      <pc:chgData name="ANH DAO" userId="4de08eca546479f8" providerId="LiveId" clId="{30D38FAE-DF18-40EC-A1DF-163DD1A52546}" dt="2022-12-15T07:04:05.381" v="2835" actId="1037"/>
      <pc:docMkLst>
        <pc:docMk/>
      </pc:docMkLst>
      <pc:sldChg chg="addSp delSp modSp mod delAnim modAnim">
        <pc:chgData name="ANH DAO" userId="4de08eca546479f8" providerId="LiveId" clId="{30D38FAE-DF18-40EC-A1DF-163DD1A52546}" dt="2022-12-15T03:48:29.226" v="2293" actId="1076"/>
        <pc:sldMkLst>
          <pc:docMk/>
          <pc:sldMk cId="2695909012" sldId="258"/>
        </pc:sldMkLst>
        <pc:picChg chg="add del mod">
          <ac:chgData name="ANH DAO" userId="4de08eca546479f8" providerId="LiveId" clId="{30D38FAE-DF18-40EC-A1DF-163DD1A52546}" dt="2022-12-15T03:48:15.817" v="2290" actId="478"/>
          <ac:picMkLst>
            <pc:docMk/>
            <pc:sldMk cId="2695909012" sldId="258"/>
            <ac:picMk id="4" creationId="{96A6E2C5-799D-32D0-2CDA-0E552510C1D0}"/>
          </ac:picMkLst>
        </pc:picChg>
        <pc:picChg chg="add mod">
          <ac:chgData name="ANH DAO" userId="4de08eca546479f8" providerId="LiveId" clId="{30D38FAE-DF18-40EC-A1DF-163DD1A52546}" dt="2022-12-15T03:48:29.226" v="2293" actId="1076"/>
          <ac:picMkLst>
            <pc:docMk/>
            <pc:sldMk cId="2695909012" sldId="258"/>
            <ac:picMk id="5" creationId="{BCA89CAB-1E1A-6E5B-59FC-D0AC73D94730}"/>
          </ac:picMkLst>
        </pc:picChg>
      </pc:sldChg>
      <pc:sldChg chg="addSp delSp modSp mod delAnim modAnim">
        <pc:chgData name="ANH DAO" userId="4de08eca546479f8" providerId="LiveId" clId="{30D38FAE-DF18-40EC-A1DF-163DD1A52546}" dt="2022-12-15T06:11:26.133" v="2437"/>
        <pc:sldMkLst>
          <pc:docMk/>
          <pc:sldMk cId="1687077268" sldId="270"/>
        </pc:sldMkLst>
        <pc:spChg chg="mod">
          <ac:chgData name="ANH DAO" userId="4de08eca546479f8" providerId="LiveId" clId="{30D38FAE-DF18-40EC-A1DF-163DD1A52546}" dt="2022-12-15T06:07:46.940" v="2425" actId="14100"/>
          <ac:spMkLst>
            <pc:docMk/>
            <pc:sldMk cId="1687077268" sldId="270"/>
            <ac:spMk id="5" creationId="{04E8D2D6-830E-E091-364E-5C0FDF309636}"/>
          </ac:spMkLst>
        </pc:spChg>
        <pc:picChg chg="add del mod">
          <ac:chgData name="ANH DAO" userId="4de08eca546479f8" providerId="LiveId" clId="{30D38FAE-DF18-40EC-A1DF-163DD1A52546}" dt="2022-12-15T06:09:17.100" v="2433" actId="478"/>
          <ac:picMkLst>
            <pc:docMk/>
            <pc:sldMk cId="1687077268" sldId="270"/>
            <ac:picMk id="2" creationId="{DF43DDCA-E5D9-3A3A-6127-9B59DC524B7F}"/>
          </ac:picMkLst>
        </pc:picChg>
        <pc:picChg chg="add mod">
          <ac:chgData name="ANH DAO" userId="4de08eca546479f8" providerId="LiveId" clId="{30D38FAE-DF18-40EC-A1DF-163DD1A52546}" dt="2022-12-15T06:11:09.953" v="2436" actId="1076"/>
          <ac:picMkLst>
            <pc:docMk/>
            <pc:sldMk cId="1687077268" sldId="270"/>
            <ac:picMk id="6" creationId="{A2485679-0749-FCB7-EBD4-31F0FC6916BF}"/>
          </ac:picMkLst>
        </pc:picChg>
      </pc:sldChg>
      <pc:sldChg chg="addSp delSp modSp mod delAnim modAnim">
        <pc:chgData name="ANH DAO" userId="4de08eca546479f8" providerId="LiveId" clId="{30D38FAE-DF18-40EC-A1DF-163DD1A52546}" dt="2022-12-15T06:26:53.014" v="2502" actId="478"/>
        <pc:sldMkLst>
          <pc:docMk/>
          <pc:sldMk cId="1606680678" sldId="271"/>
        </pc:sldMkLst>
        <pc:picChg chg="add del mod">
          <ac:chgData name="ANH DAO" userId="4de08eca546479f8" providerId="LiveId" clId="{30D38FAE-DF18-40EC-A1DF-163DD1A52546}" dt="2022-12-15T04:07:19.583" v="2421"/>
          <ac:picMkLst>
            <pc:docMk/>
            <pc:sldMk cId="1606680678" sldId="271"/>
            <ac:picMk id="2" creationId="{8C04098D-F940-984A-30DE-9E13799D106D}"/>
          </ac:picMkLst>
        </pc:picChg>
        <pc:picChg chg="del">
          <ac:chgData name="ANH DAO" userId="4de08eca546479f8" providerId="LiveId" clId="{30D38FAE-DF18-40EC-A1DF-163DD1A52546}" dt="2022-12-15T02:46:17.388" v="283" actId="478"/>
          <ac:picMkLst>
            <pc:docMk/>
            <pc:sldMk cId="1606680678" sldId="271"/>
            <ac:picMk id="4" creationId="{00000000-0000-0000-0000-000000000000}"/>
          </ac:picMkLst>
        </pc:picChg>
        <pc:picChg chg="del">
          <ac:chgData name="ANH DAO" userId="4de08eca546479f8" providerId="LiveId" clId="{30D38FAE-DF18-40EC-A1DF-163DD1A52546}" dt="2022-12-15T02:46:18.633" v="284" actId="478"/>
          <ac:picMkLst>
            <pc:docMk/>
            <pc:sldMk cId="1606680678" sldId="271"/>
            <ac:picMk id="6" creationId="{00000000-0000-0000-0000-000000000000}"/>
          </ac:picMkLst>
        </pc:picChg>
        <pc:picChg chg="del">
          <ac:chgData name="ANH DAO" userId="4de08eca546479f8" providerId="LiveId" clId="{30D38FAE-DF18-40EC-A1DF-163DD1A52546}" dt="2022-12-15T06:26:53.014" v="2502" actId="478"/>
          <ac:picMkLst>
            <pc:docMk/>
            <pc:sldMk cId="1606680678" sldId="271"/>
            <ac:picMk id="10" creationId="{5456CE5A-7359-525B-D325-2C9354A2E39D}"/>
          </ac:picMkLst>
        </pc:picChg>
      </pc:sldChg>
      <pc:sldChg chg="addSp delSp modSp mod delAnim">
        <pc:chgData name="ANH DAO" userId="4de08eca546479f8" providerId="LiveId" clId="{30D38FAE-DF18-40EC-A1DF-163DD1A52546}" dt="2022-12-15T02:53:07.933" v="330" actId="478"/>
        <pc:sldMkLst>
          <pc:docMk/>
          <pc:sldMk cId="430737928" sldId="272"/>
        </pc:sldMkLst>
        <pc:picChg chg="add del mod">
          <ac:chgData name="ANH DAO" userId="4de08eca546479f8" providerId="LiveId" clId="{30D38FAE-DF18-40EC-A1DF-163DD1A52546}" dt="2022-12-15T02:51:31.233" v="319"/>
          <ac:picMkLst>
            <pc:docMk/>
            <pc:sldMk cId="430737928" sldId="272"/>
            <ac:picMk id="2" creationId="{BA4938B3-F23B-07B3-07E0-51D1876BDC26}"/>
          </ac:picMkLst>
        </pc:picChg>
        <pc:picChg chg="add del mod">
          <ac:chgData name="ANH DAO" userId="4de08eca546479f8" providerId="LiveId" clId="{30D38FAE-DF18-40EC-A1DF-163DD1A52546}" dt="2022-12-15T02:51:37.207" v="321"/>
          <ac:picMkLst>
            <pc:docMk/>
            <pc:sldMk cId="430737928" sldId="272"/>
            <ac:picMk id="4" creationId="{3FAF5004-AE9F-542F-23C4-FCF71EAD5614}"/>
          </ac:picMkLst>
        </pc:picChg>
        <pc:picChg chg="add del mod">
          <ac:chgData name="ANH DAO" userId="4de08eca546479f8" providerId="LiveId" clId="{30D38FAE-DF18-40EC-A1DF-163DD1A52546}" dt="2022-12-15T02:51:46.593" v="323"/>
          <ac:picMkLst>
            <pc:docMk/>
            <pc:sldMk cId="430737928" sldId="272"/>
            <ac:picMk id="7" creationId="{0B10EAD5-7528-5D15-9A85-F7A86CFB4993}"/>
          </ac:picMkLst>
        </pc:picChg>
        <pc:picChg chg="del mod">
          <ac:chgData name="ANH DAO" userId="4de08eca546479f8" providerId="LiveId" clId="{30D38FAE-DF18-40EC-A1DF-163DD1A52546}" dt="2022-12-15T02:53:07.933" v="330" actId="478"/>
          <ac:picMkLst>
            <pc:docMk/>
            <pc:sldMk cId="430737928" sldId="272"/>
            <ac:picMk id="8" creationId="{00000000-0000-0000-0000-000000000000}"/>
          </ac:picMkLst>
        </pc:picChg>
      </pc:sldChg>
      <pc:sldChg chg="modSp mod modAnim">
        <pc:chgData name="ANH DAO" userId="4de08eca546479f8" providerId="LiveId" clId="{30D38FAE-DF18-40EC-A1DF-163DD1A52546}" dt="2022-12-15T06:31:34.294" v="2619"/>
        <pc:sldMkLst>
          <pc:docMk/>
          <pc:sldMk cId="825409743" sldId="273"/>
        </pc:sldMkLst>
        <pc:picChg chg="mod">
          <ac:chgData name="ANH DAO" userId="4de08eca546479f8" providerId="LiveId" clId="{30D38FAE-DF18-40EC-A1DF-163DD1A52546}" dt="2022-12-15T03:19:32.422" v="1814" actId="1037"/>
          <ac:picMkLst>
            <pc:docMk/>
            <pc:sldMk cId="825409743" sldId="273"/>
            <ac:picMk id="3" creationId="{B1E9A909-ED3F-FFDE-9987-754AD1F59D8D}"/>
          </ac:picMkLst>
        </pc:picChg>
        <pc:picChg chg="mod">
          <ac:chgData name="ANH DAO" userId="4de08eca546479f8" providerId="LiveId" clId="{30D38FAE-DF18-40EC-A1DF-163DD1A52546}" dt="2022-12-15T03:19:22.128" v="1780" actId="1035"/>
          <ac:picMkLst>
            <pc:docMk/>
            <pc:sldMk cId="825409743" sldId="273"/>
            <ac:picMk id="5" creationId="{3182A076-40B7-0347-BA19-EFC3EBBA506B}"/>
          </ac:picMkLst>
        </pc:picChg>
        <pc:picChg chg="mod">
          <ac:chgData name="ANH DAO" userId="4de08eca546479f8" providerId="LiveId" clId="{30D38FAE-DF18-40EC-A1DF-163DD1A52546}" dt="2022-12-15T03:18:38.744" v="1593" actId="1037"/>
          <ac:picMkLst>
            <pc:docMk/>
            <pc:sldMk cId="825409743" sldId="273"/>
            <ac:picMk id="6" creationId="{00000000-0000-0000-0000-000000000000}"/>
          </ac:picMkLst>
        </pc:picChg>
        <pc:picChg chg="mod">
          <ac:chgData name="ANH DAO" userId="4de08eca546479f8" providerId="LiveId" clId="{30D38FAE-DF18-40EC-A1DF-163DD1A52546}" dt="2022-12-15T03:18:55.707" v="1714" actId="1037"/>
          <ac:picMkLst>
            <pc:docMk/>
            <pc:sldMk cId="825409743" sldId="273"/>
            <ac:picMk id="9" creationId="{00000000-0000-0000-0000-000000000000}"/>
          </ac:picMkLst>
        </pc:picChg>
        <pc:picChg chg="mod">
          <ac:chgData name="ANH DAO" userId="4de08eca546479f8" providerId="LiveId" clId="{30D38FAE-DF18-40EC-A1DF-163DD1A52546}" dt="2022-12-15T03:19:03.186" v="1748" actId="1038"/>
          <ac:picMkLst>
            <pc:docMk/>
            <pc:sldMk cId="825409743" sldId="273"/>
            <ac:picMk id="12" creationId="{00000000-0000-0000-0000-000000000000}"/>
          </ac:picMkLst>
        </pc:picChg>
        <pc:picChg chg="mod">
          <ac:chgData name="ANH DAO" userId="4de08eca546479f8" providerId="LiveId" clId="{30D38FAE-DF18-40EC-A1DF-163DD1A52546}" dt="2022-12-15T03:19:12.761" v="1765" actId="1038"/>
          <ac:picMkLst>
            <pc:docMk/>
            <pc:sldMk cId="825409743" sldId="273"/>
            <ac:picMk id="13" creationId="{00000000-0000-0000-0000-000000000000}"/>
          </ac:picMkLst>
        </pc:picChg>
        <pc:picChg chg="mod">
          <ac:chgData name="ANH DAO" userId="4de08eca546479f8" providerId="LiveId" clId="{30D38FAE-DF18-40EC-A1DF-163DD1A52546}" dt="2022-12-15T03:20:57.016" v="1949" actId="1037"/>
          <ac:picMkLst>
            <pc:docMk/>
            <pc:sldMk cId="825409743" sldId="273"/>
            <ac:picMk id="14" creationId="{00000000-0000-0000-0000-000000000000}"/>
          </ac:picMkLst>
        </pc:picChg>
        <pc:picChg chg="mod">
          <ac:chgData name="ANH DAO" userId="4de08eca546479f8" providerId="LiveId" clId="{30D38FAE-DF18-40EC-A1DF-163DD1A52546}" dt="2022-12-15T03:21:03.420" v="1966" actId="1037"/>
          <ac:picMkLst>
            <pc:docMk/>
            <pc:sldMk cId="825409743" sldId="273"/>
            <ac:picMk id="15" creationId="{00000000-0000-0000-0000-000000000000}"/>
          </ac:picMkLst>
        </pc:picChg>
        <pc:picChg chg="mod">
          <ac:chgData name="ANH DAO" userId="4de08eca546479f8" providerId="LiveId" clId="{30D38FAE-DF18-40EC-A1DF-163DD1A52546}" dt="2022-12-15T03:21:12.852" v="1992" actId="1037"/>
          <ac:picMkLst>
            <pc:docMk/>
            <pc:sldMk cId="825409743" sldId="273"/>
            <ac:picMk id="16" creationId="{00000000-0000-0000-0000-000000000000}"/>
          </ac:picMkLst>
        </pc:picChg>
        <pc:picChg chg="mod">
          <ac:chgData name="ANH DAO" userId="4de08eca546479f8" providerId="LiveId" clId="{30D38FAE-DF18-40EC-A1DF-163DD1A52546}" dt="2022-12-15T03:21:08.872" v="1980" actId="1037"/>
          <ac:picMkLst>
            <pc:docMk/>
            <pc:sldMk cId="825409743" sldId="273"/>
            <ac:picMk id="17" creationId="{00000000-0000-0000-0000-000000000000}"/>
          </ac:picMkLst>
        </pc:picChg>
      </pc:sldChg>
      <pc:sldChg chg="delSp modSp mod modAnim">
        <pc:chgData name="ANH DAO" userId="4de08eca546479f8" providerId="LiveId" clId="{30D38FAE-DF18-40EC-A1DF-163DD1A52546}" dt="2022-12-15T07:01:43.875" v="2772" actId="14100"/>
        <pc:sldMkLst>
          <pc:docMk/>
          <pc:sldMk cId="1257603291" sldId="276"/>
        </pc:sldMkLst>
        <pc:picChg chg="mod">
          <ac:chgData name="ANH DAO" userId="4de08eca546479f8" providerId="LiveId" clId="{30D38FAE-DF18-40EC-A1DF-163DD1A52546}" dt="2022-12-15T07:01:43.875" v="2772" actId="14100"/>
          <ac:picMkLst>
            <pc:docMk/>
            <pc:sldMk cId="1257603291" sldId="276"/>
            <ac:picMk id="4" creationId="{0CD00028-2AE9-FD0A-A924-134D7DC6A2E8}"/>
          </ac:picMkLst>
        </pc:picChg>
        <pc:picChg chg="del">
          <ac:chgData name="ANH DAO" userId="4de08eca546479f8" providerId="LiveId" clId="{30D38FAE-DF18-40EC-A1DF-163DD1A52546}" dt="2022-12-15T03:06:33.555" v="1081" actId="478"/>
          <ac:picMkLst>
            <pc:docMk/>
            <pc:sldMk cId="1257603291" sldId="276"/>
            <ac:picMk id="9" creationId="{00000000-0000-0000-0000-000000000000}"/>
          </ac:picMkLst>
        </pc:picChg>
      </pc:sldChg>
      <pc:sldChg chg="delSp modSp mod modAnim">
        <pc:chgData name="ANH DAO" userId="4de08eca546479f8" providerId="LiveId" clId="{30D38FAE-DF18-40EC-A1DF-163DD1A52546}" dt="2022-12-15T07:00:56.937" v="2770"/>
        <pc:sldMkLst>
          <pc:docMk/>
          <pc:sldMk cId="2110485368" sldId="277"/>
        </pc:sldMkLst>
        <pc:picChg chg="del">
          <ac:chgData name="ANH DAO" userId="4de08eca546479f8" providerId="LiveId" clId="{30D38FAE-DF18-40EC-A1DF-163DD1A52546}" dt="2022-12-15T02:54:05.884" v="338" actId="478"/>
          <ac:picMkLst>
            <pc:docMk/>
            <pc:sldMk cId="2110485368" sldId="277"/>
            <ac:picMk id="12" creationId="{00000000-0000-0000-0000-000000000000}"/>
          </ac:picMkLst>
        </pc:picChg>
        <pc:picChg chg="mod">
          <ac:chgData name="ANH DAO" userId="4de08eca546479f8" providerId="LiveId" clId="{30D38FAE-DF18-40EC-A1DF-163DD1A52546}" dt="2022-12-15T07:00:16.653" v="2768" actId="1076"/>
          <ac:picMkLst>
            <pc:docMk/>
            <pc:sldMk cId="2110485368" sldId="277"/>
            <ac:picMk id="13" creationId="{00000000-0000-0000-0000-000000000000}"/>
          </ac:picMkLst>
        </pc:picChg>
      </pc:sldChg>
      <pc:sldChg chg="addSp delSp modSp mod delAnim modAnim">
        <pc:chgData name="ANH DAO" userId="4de08eca546479f8" providerId="LiveId" clId="{30D38FAE-DF18-40EC-A1DF-163DD1A52546}" dt="2022-12-15T06:52:51.978" v="2762" actId="14100"/>
        <pc:sldMkLst>
          <pc:docMk/>
          <pc:sldMk cId="3410040207" sldId="279"/>
        </pc:sldMkLst>
        <pc:spChg chg="mod">
          <ac:chgData name="ANH DAO" userId="4de08eca546479f8" providerId="LiveId" clId="{30D38FAE-DF18-40EC-A1DF-163DD1A52546}" dt="2022-12-15T02:16:37.689" v="69" actId="20577"/>
          <ac:spMkLst>
            <pc:docMk/>
            <pc:sldMk cId="3410040207" sldId="279"/>
            <ac:spMk id="3" creationId="{00000000-0000-0000-0000-000000000000}"/>
          </ac:spMkLst>
        </pc:spChg>
        <pc:picChg chg="mod">
          <ac:chgData name="ANH DAO" userId="4de08eca546479f8" providerId="LiveId" clId="{30D38FAE-DF18-40EC-A1DF-163DD1A52546}" dt="2022-12-15T06:52:23.124" v="2760" actId="1076"/>
          <ac:picMkLst>
            <pc:docMk/>
            <pc:sldMk cId="3410040207" sldId="279"/>
            <ac:picMk id="2" creationId="{00000000-0000-0000-0000-000000000000}"/>
          </ac:picMkLst>
        </pc:picChg>
        <pc:picChg chg="add del mod">
          <ac:chgData name="ANH DAO" userId="4de08eca546479f8" providerId="LiveId" clId="{30D38FAE-DF18-40EC-A1DF-163DD1A52546}" dt="2022-12-15T06:30:22.149" v="2589" actId="478"/>
          <ac:picMkLst>
            <pc:docMk/>
            <pc:sldMk cId="3410040207" sldId="279"/>
            <ac:picMk id="4" creationId="{BE2CD27C-C2AD-BFC9-DD63-174475E2E1DB}"/>
          </ac:picMkLst>
        </pc:picChg>
        <pc:picChg chg="add mod">
          <ac:chgData name="ANH DAO" userId="4de08eca546479f8" providerId="LiveId" clId="{30D38FAE-DF18-40EC-A1DF-163DD1A52546}" dt="2022-12-15T06:31:00.578" v="2617" actId="1036"/>
          <ac:picMkLst>
            <pc:docMk/>
            <pc:sldMk cId="3410040207" sldId="279"/>
            <ac:picMk id="6" creationId="{ABF3C1AC-15C5-E87B-C6FA-66E8907397A3}"/>
          </ac:picMkLst>
        </pc:picChg>
        <pc:picChg chg="add mod">
          <ac:chgData name="ANH DAO" userId="4de08eca546479f8" providerId="LiveId" clId="{30D38FAE-DF18-40EC-A1DF-163DD1A52546}" dt="2022-12-15T06:52:51.978" v="2762" actId="14100"/>
          <ac:picMkLst>
            <pc:docMk/>
            <pc:sldMk cId="3410040207" sldId="279"/>
            <ac:picMk id="7" creationId="{341FDD71-9D2C-F6A9-078E-CC63330FE77F}"/>
          </ac:picMkLst>
        </pc:picChg>
      </pc:sldChg>
      <pc:sldChg chg="del">
        <pc:chgData name="ANH DAO" userId="4de08eca546479f8" providerId="LiveId" clId="{30D38FAE-DF18-40EC-A1DF-163DD1A52546}" dt="2022-12-15T02:14:40.112" v="11" actId="47"/>
        <pc:sldMkLst>
          <pc:docMk/>
          <pc:sldMk cId="4010776247" sldId="280"/>
        </pc:sldMkLst>
      </pc:sldChg>
      <pc:sldChg chg="del modAnim">
        <pc:chgData name="ANH DAO" userId="4de08eca546479f8" providerId="LiveId" clId="{30D38FAE-DF18-40EC-A1DF-163DD1A52546}" dt="2022-12-15T06:20:10.108" v="2501" actId="47"/>
        <pc:sldMkLst>
          <pc:docMk/>
          <pc:sldMk cId="2890017624" sldId="281"/>
        </pc:sldMkLst>
      </pc:sldChg>
      <pc:sldChg chg="addSp delSp modSp add mod delAnim modAnim">
        <pc:chgData name="ANH DAO" userId="4de08eca546479f8" providerId="LiveId" clId="{30D38FAE-DF18-40EC-A1DF-163DD1A52546}" dt="2022-12-15T03:49:58.604" v="2297"/>
        <pc:sldMkLst>
          <pc:docMk/>
          <pc:sldMk cId="3675319835" sldId="282"/>
        </pc:sldMkLst>
        <pc:picChg chg="del">
          <ac:chgData name="ANH DAO" userId="4de08eca546479f8" providerId="LiveId" clId="{30D38FAE-DF18-40EC-A1DF-163DD1A52546}" dt="2022-12-15T02:14:52.008" v="12" actId="478"/>
          <ac:picMkLst>
            <pc:docMk/>
            <pc:sldMk cId="3675319835" sldId="282"/>
            <ac:picMk id="4" creationId="{96A6E2C5-799D-32D0-2CDA-0E552510C1D0}"/>
          </ac:picMkLst>
        </pc:picChg>
        <pc:picChg chg="add mod">
          <ac:chgData name="ANH DAO" userId="4de08eca546479f8" providerId="LiveId" clId="{30D38FAE-DF18-40EC-A1DF-163DD1A52546}" dt="2022-12-15T03:49:56.446" v="2296" actId="1076"/>
          <ac:picMkLst>
            <pc:docMk/>
            <pc:sldMk cId="3675319835" sldId="282"/>
            <ac:picMk id="5" creationId="{F79DE216-0F90-A5E7-6FC4-EDC7D379867B}"/>
          </ac:picMkLst>
        </pc:picChg>
      </pc:sldChg>
      <pc:sldChg chg="addSp delSp modSp add mod delAnim modAnim">
        <pc:chgData name="ANH DAO" userId="4de08eca546479f8" providerId="LiveId" clId="{30D38FAE-DF18-40EC-A1DF-163DD1A52546}" dt="2022-12-15T04:04:55.570" v="2419"/>
        <pc:sldMkLst>
          <pc:docMk/>
          <pc:sldMk cId="3802540426" sldId="283"/>
        </pc:sldMkLst>
        <pc:picChg chg="del">
          <ac:chgData name="ANH DAO" userId="4de08eca546479f8" providerId="LiveId" clId="{30D38FAE-DF18-40EC-A1DF-163DD1A52546}" dt="2022-12-15T02:14:55.116" v="13" actId="478"/>
          <ac:picMkLst>
            <pc:docMk/>
            <pc:sldMk cId="3802540426" sldId="283"/>
            <ac:picMk id="4" creationId="{96A6E2C5-799D-32D0-2CDA-0E552510C1D0}"/>
          </ac:picMkLst>
        </pc:picChg>
        <pc:picChg chg="add mod">
          <ac:chgData name="ANH DAO" userId="4de08eca546479f8" providerId="LiveId" clId="{30D38FAE-DF18-40EC-A1DF-163DD1A52546}" dt="2022-12-15T04:04:36.326" v="2418" actId="14100"/>
          <ac:picMkLst>
            <pc:docMk/>
            <pc:sldMk cId="3802540426" sldId="283"/>
            <ac:picMk id="5" creationId="{0EBAD5A8-4A80-AD29-5BB5-BD90C954A39B}"/>
          </ac:picMkLst>
        </pc:picChg>
      </pc:sldChg>
      <pc:sldChg chg="addSp delSp modSp add mod ord delAnim modAnim">
        <pc:chgData name="ANH DAO" userId="4de08eca546479f8" providerId="LiveId" clId="{30D38FAE-DF18-40EC-A1DF-163DD1A52546}" dt="2022-12-15T06:53:00.924" v="2764"/>
        <pc:sldMkLst>
          <pc:docMk/>
          <pc:sldMk cId="3607631452" sldId="284"/>
        </pc:sldMkLst>
        <pc:picChg chg="del">
          <ac:chgData name="ANH DAO" userId="4de08eca546479f8" providerId="LiveId" clId="{30D38FAE-DF18-40EC-A1DF-163DD1A52546}" dt="2022-12-15T04:00:28.497" v="2298" actId="478"/>
          <ac:picMkLst>
            <pc:docMk/>
            <pc:sldMk cId="3607631452" sldId="284"/>
            <ac:picMk id="4" creationId="{96A6E2C5-799D-32D0-2CDA-0E552510C1D0}"/>
          </ac:picMkLst>
        </pc:picChg>
        <pc:picChg chg="add mod">
          <ac:chgData name="ANH DAO" userId="4de08eca546479f8" providerId="LiveId" clId="{30D38FAE-DF18-40EC-A1DF-163DD1A52546}" dt="2022-12-15T06:15:30.116" v="2497" actId="1037"/>
          <ac:picMkLst>
            <pc:docMk/>
            <pc:sldMk cId="3607631452" sldId="284"/>
            <ac:picMk id="4" creationId="{D6F96B73-58ED-C449-B568-69DB7179DF38}"/>
          </ac:picMkLst>
        </pc:picChg>
      </pc:sldChg>
      <pc:sldChg chg="addSp delSp modSp new mod setBg modAnim">
        <pc:chgData name="ANH DAO" userId="4de08eca546479f8" providerId="LiveId" clId="{30D38FAE-DF18-40EC-A1DF-163DD1A52546}" dt="2022-12-15T06:08:41.436" v="2432" actId="14100"/>
        <pc:sldMkLst>
          <pc:docMk/>
          <pc:sldMk cId="1223715377" sldId="285"/>
        </pc:sldMkLst>
        <pc:spChg chg="add del mod">
          <ac:chgData name="ANH DAO" userId="4de08eca546479f8" providerId="LiveId" clId="{30D38FAE-DF18-40EC-A1DF-163DD1A52546}" dt="2022-12-15T02:23:21.531" v="164" actId="478"/>
          <ac:spMkLst>
            <pc:docMk/>
            <pc:sldMk cId="1223715377" sldId="285"/>
            <ac:spMk id="5" creationId="{180BCB73-DAA8-6530-8720-3A532E55F203}"/>
          </ac:spMkLst>
        </pc:spChg>
        <pc:spChg chg="add mod">
          <ac:chgData name="ANH DAO" userId="4de08eca546479f8" providerId="LiveId" clId="{30D38FAE-DF18-40EC-A1DF-163DD1A52546}" dt="2022-12-15T02:25:13.837" v="264" actId="207"/>
          <ac:spMkLst>
            <pc:docMk/>
            <pc:sldMk cId="1223715377" sldId="285"/>
            <ac:spMk id="6" creationId="{4ADB080B-768C-2962-5107-07AB32751F98}"/>
          </ac:spMkLst>
        </pc:spChg>
        <pc:picChg chg="add mod">
          <ac:chgData name="ANH DAO" userId="4de08eca546479f8" providerId="LiveId" clId="{30D38FAE-DF18-40EC-A1DF-163DD1A52546}" dt="2022-12-15T06:08:41.436" v="2432" actId="14100"/>
          <ac:picMkLst>
            <pc:docMk/>
            <pc:sldMk cId="1223715377" sldId="285"/>
            <ac:picMk id="3" creationId="{7FBE77DF-E586-7443-7F6F-55CDF6023634}"/>
          </ac:picMkLst>
        </pc:picChg>
        <pc:picChg chg="add mod">
          <ac:chgData name="ANH DAO" userId="4de08eca546479f8" providerId="LiveId" clId="{30D38FAE-DF18-40EC-A1DF-163DD1A52546}" dt="2022-12-15T06:08:23.172" v="2427" actId="1076"/>
          <ac:picMkLst>
            <pc:docMk/>
            <pc:sldMk cId="1223715377" sldId="285"/>
            <ac:picMk id="7" creationId="{B81C1CAE-5D41-4C55-2E88-3953188D8BD5}"/>
          </ac:picMkLst>
        </pc:picChg>
      </pc:sldChg>
      <pc:sldChg chg="delSp add mod delAnim modAnim">
        <pc:chgData name="ANH DAO" userId="4de08eca546479f8" providerId="LiveId" clId="{30D38FAE-DF18-40EC-A1DF-163DD1A52546}" dt="2022-12-15T06:27:03.811" v="2504" actId="478"/>
        <pc:sldMkLst>
          <pc:docMk/>
          <pc:sldMk cId="4162099688" sldId="286"/>
        </pc:sldMkLst>
        <pc:picChg chg="del">
          <ac:chgData name="ANH DAO" userId="4de08eca546479f8" providerId="LiveId" clId="{30D38FAE-DF18-40EC-A1DF-163DD1A52546}" dt="2022-12-15T06:27:03.811" v="2504" actId="478"/>
          <ac:picMkLst>
            <pc:docMk/>
            <pc:sldMk cId="4162099688" sldId="286"/>
            <ac:picMk id="10" creationId="{5456CE5A-7359-525B-D325-2C9354A2E39D}"/>
          </ac:picMkLst>
        </pc:picChg>
      </pc:sldChg>
      <pc:sldChg chg="addSp delSp modSp add mod delAnim modAnim">
        <pc:chgData name="ANH DAO" userId="4de08eca546479f8" providerId="LiveId" clId="{30D38FAE-DF18-40EC-A1DF-163DD1A52546}" dt="2022-12-15T06:28:39.862" v="2587"/>
        <pc:sldMkLst>
          <pc:docMk/>
          <pc:sldMk cId="2681087808" sldId="287"/>
        </pc:sldMkLst>
        <pc:picChg chg="add mod">
          <ac:chgData name="ANH DAO" userId="4de08eca546479f8" providerId="LiveId" clId="{30D38FAE-DF18-40EC-A1DF-163DD1A52546}" dt="2022-12-15T06:28:27.453" v="2586" actId="1036"/>
          <ac:picMkLst>
            <pc:docMk/>
            <pc:sldMk cId="2681087808" sldId="287"/>
            <ac:picMk id="2" creationId="{ED6FC544-D60E-1AEE-A7E8-3ABA8735AD53}"/>
          </ac:picMkLst>
        </pc:picChg>
        <pc:picChg chg="del">
          <ac:chgData name="ANH DAO" userId="4de08eca546479f8" providerId="LiveId" clId="{30D38FAE-DF18-40EC-A1DF-163DD1A52546}" dt="2022-12-15T02:46:22.032" v="286" actId="478"/>
          <ac:picMkLst>
            <pc:docMk/>
            <pc:sldMk cId="2681087808" sldId="287"/>
            <ac:picMk id="4" creationId="{00000000-0000-0000-0000-000000000000}"/>
          </ac:picMkLst>
        </pc:picChg>
        <pc:picChg chg="del">
          <ac:chgData name="ANH DAO" userId="4de08eca546479f8" providerId="LiveId" clId="{30D38FAE-DF18-40EC-A1DF-163DD1A52546}" dt="2022-12-15T02:46:21.236" v="285" actId="478"/>
          <ac:picMkLst>
            <pc:docMk/>
            <pc:sldMk cId="2681087808" sldId="287"/>
            <ac:picMk id="6" creationId="{00000000-0000-0000-0000-000000000000}"/>
          </ac:picMkLst>
        </pc:picChg>
        <pc:picChg chg="del">
          <ac:chgData name="ANH DAO" userId="4de08eca546479f8" providerId="LiveId" clId="{30D38FAE-DF18-40EC-A1DF-163DD1A52546}" dt="2022-12-15T06:26:58.804" v="2503" actId="478"/>
          <ac:picMkLst>
            <pc:docMk/>
            <pc:sldMk cId="2681087808" sldId="287"/>
            <ac:picMk id="10" creationId="{5456CE5A-7359-525B-D325-2C9354A2E39D}"/>
          </ac:picMkLst>
        </pc:picChg>
      </pc:sldChg>
      <pc:sldChg chg="addSp delSp modSp add mod addAnim delAnim modAnim">
        <pc:chgData name="ANH DAO" userId="4de08eca546479f8" providerId="LiveId" clId="{30D38FAE-DF18-40EC-A1DF-163DD1A52546}" dt="2022-12-15T06:32:11.411" v="2649"/>
        <pc:sldMkLst>
          <pc:docMk/>
          <pc:sldMk cId="3360636659" sldId="288"/>
        </pc:sldMkLst>
        <pc:picChg chg="add del mod">
          <ac:chgData name="ANH DAO" userId="4de08eca546479f8" providerId="LiveId" clId="{30D38FAE-DF18-40EC-A1DF-163DD1A52546}" dt="2022-12-15T03:20:39.371" v="1928" actId="478"/>
          <ac:picMkLst>
            <pc:docMk/>
            <pc:sldMk cId="3360636659" sldId="288"/>
            <ac:picMk id="4" creationId="{4250ED39-AFAA-A919-D0D6-200B8B6A08BC}"/>
          </ac:picMkLst>
        </pc:picChg>
        <pc:picChg chg="del">
          <ac:chgData name="ANH DAO" userId="4de08eca546479f8" providerId="LiveId" clId="{30D38FAE-DF18-40EC-A1DF-163DD1A52546}" dt="2022-12-15T03:20:24.548" v="1918" actId="478"/>
          <ac:picMkLst>
            <pc:docMk/>
            <pc:sldMk cId="3360636659" sldId="288"/>
            <ac:picMk id="6" creationId="{00000000-0000-0000-0000-000000000000}"/>
          </ac:picMkLst>
        </pc:picChg>
        <pc:picChg chg="add mod">
          <ac:chgData name="ANH DAO" userId="4de08eca546479f8" providerId="LiveId" clId="{30D38FAE-DF18-40EC-A1DF-163DD1A52546}" dt="2022-12-15T06:32:06.188" v="2648" actId="1036"/>
          <ac:picMkLst>
            <pc:docMk/>
            <pc:sldMk cId="3360636659" sldId="288"/>
            <ac:picMk id="6" creationId="{89A0F5D1-452E-D26D-7BA9-D3EB81043A38}"/>
          </ac:picMkLst>
        </pc:picChg>
        <pc:picChg chg="del">
          <ac:chgData name="ANH DAO" userId="4de08eca546479f8" providerId="LiveId" clId="{30D38FAE-DF18-40EC-A1DF-163DD1A52546}" dt="2022-12-15T03:20:25.303" v="1919" actId="478"/>
          <ac:picMkLst>
            <pc:docMk/>
            <pc:sldMk cId="3360636659" sldId="288"/>
            <ac:picMk id="9" creationId="{00000000-0000-0000-0000-000000000000}"/>
          </ac:picMkLst>
        </pc:picChg>
        <pc:picChg chg="add del mod">
          <ac:chgData name="ANH DAO" userId="4de08eca546479f8" providerId="LiveId" clId="{30D38FAE-DF18-40EC-A1DF-163DD1A52546}" dt="2022-12-15T03:20:39.371" v="1928" actId="478"/>
          <ac:picMkLst>
            <pc:docMk/>
            <pc:sldMk cId="3360636659" sldId="288"/>
            <ac:picMk id="11" creationId="{B0EBFD43-CAEE-E804-F94D-6D5D00D155EE}"/>
          </ac:picMkLst>
        </pc:picChg>
        <pc:picChg chg="del">
          <ac:chgData name="ANH DAO" userId="4de08eca546479f8" providerId="LiveId" clId="{30D38FAE-DF18-40EC-A1DF-163DD1A52546}" dt="2022-12-15T03:20:25.974" v="1920" actId="478"/>
          <ac:picMkLst>
            <pc:docMk/>
            <pc:sldMk cId="3360636659" sldId="288"/>
            <ac:picMk id="12" creationId="{00000000-0000-0000-0000-000000000000}"/>
          </ac:picMkLst>
        </pc:picChg>
        <pc:picChg chg="del">
          <ac:chgData name="ANH DAO" userId="4de08eca546479f8" providerId="LiveId" clId="{30D38FAE-DF18-40EC-A1DF-163DD1A52546}" dt="2022-12-15T03:20:26.871" v="1921" actId="478"/>
          <ac:picMkLst>
            <pc:docMk/>
            <pc:sldMk cId="3360636659" sldId="288"/>
            <ac:picMk id="13" creationId="{00000000-0000-0000-0000-000000000000}"/>
          </ac:picMkLst>
        </pc:picChg>
        <pc:picChg chg="del">
          <ac:chgData name="ANH DAO" userId="4de08eca546479f8" providerId="LiveId" clId="{30D38FAE-DF18-40EC-A1DF-163DD1A52546}" dt="2022-12-15T03:20:27.707" v="1922" actId="478"/>
          <ac:picMkLst>
            <pc:docMk/>
            <pc:sldMk cId="3360636659" sldId="288"/>
            <ac:picMk id="14" creationId="{00000000-0000-0000-0000-000000000000}"/>
          </ac:picMkLst>
        </pc:picChg>
        <pc:picChg chg="del">
          <ac:chgData name="ANH DAO" userId="4de08eca546479f8" providerId="LiveId" clId="{30D38FAE-DF18-40EC-A1DF-163DD1A52546}" dt="2022-12-15T03:20:28.315" v="1923" actId="478"/>
          <ac:picMkLst>
            <pc:docMk/>
            <pc:sldMk cId="3360636659" sldId="288"/>
            <ac:picMk id="15" creationId="{00000000-0000-0000-0000-000000000000}"/>
          </ac:picMkLst>
        </pc:picChg>
        <pc:picChg chg="del">
          <ac:chgData name="ANH DAO" userId="4de08eca546479f8" providerId="LiveId" clId="{30D38FAE-DF18-40EC-A1DF-163DD1A52546}" dt="2022-12-15T03:20:30.144" v="1925" actId="478"/>
          <ac:picMkLst>
            <pc:docMk/>
            <pc:sldMk cId="3360636659" sldId="288"/>
            <ac:picMk id="16" creationId="{00000000-0000-0000-0000-000000000000}"/>
          </ac:picMkLst>
        </pc:picChg>
        <pc:picChg chg="del">
          <ac:chgData name="ANH DAO" userId="4de08eca546479f8" providerId="LiveId" clId="{30D38FAE-DF18-40EC-A1DF-163DD1A52546}" dt="2022-12-15T03:20:29.371" v="1924" actId="478"/>
          <ac:picMkLst>
            <pc:docMk/>
            <pc:sldMk cId="3360636659" sldId="288"/>
            <ac:picMk id="17" creationId="{00000000-0000-0000-0000-000000000000}"/>
          </ac:picMkLst>
        </pc:picChg>
        <pc:picChg chg="add del mod">
          <ac:chgData name="ANH DAO" userId="4de08eca546479f8" providerId="LiveId" clId="{30D38FAE-DF18-40EC-A1DF-163DD1A52546}" dt="2022-12-15T03:20:39.371" v="1928" actId="478"/>
          <ac:picMkLst>
            <pc:docMk/>
            <pc:sldMk cId="3360636659" sldId="288"/>
            <ac:picMk id="19" creationId="{88A21562-C626-CE92-CD9B-44FFD5337861}"/>
          </ac:picMkLst>
        </pc:picChg>
        <pc:picChg chg="add del mod">
          <ac:chgData name="ANH DAO" userId="4de08eca546479f8" providerId="LiveId" clId="{30D38FAE-DF18-40EC-A1DF-163DD1A52546}" dt="2022-12-15T03:20:39.371" v="1928" actId="478"/>
          <ac:picMkLst>
            <pc:docMk/>
            <pc:sldMk cId="3360636659" sldId="288"/>
            <ac:picMk id="20" creationId="{6987B4F3-CF8A-2364-AE94-DA1D33D69EBA}"/>
          </ac:picMkLst>
        </pc:picChg>
        <pc:picChg chg="add del mod">
          <ac:chgData name="ANH DAO" userId="4de08eca546479f8" providerId="LiveId" clId="{30D38FAE-DF18-40EC-A1DF-163DD1A52546}" dt="2022-12-15T03:21:19.651" v="2014" actId="1038"/>
          <ac:picMkLst>
            <pc:docMk/>
            <pc:sldMk cId="3360636659" sldId="288"/>
            <ac:picMk id="21" creationId="{B598EF98-970E-FFFE-42E6-C32312F8B6BC}"/>
          </ac:picMkLst>
        </pc:picChg>
        <pc:picChg chg="add del mod">
          <ac:chgData name="ANH DAO" userId="4de08eca546479f8" providerId="LiveId" clId="{30D38FAE-DF18-40EC-A1DF-163DD1A52546}" dt="2022-12-15T03:21:22.418" v="2025" actId="1037"/>
          <ac:picMkLst>
            <pc:docMk/>
            <pc:sldMk cId="3360636659" sldId="288"/>
            <ac:picMk id="22" creationId="{046B1048-B797-983A-E234-E74CEE5517B5}"/>
          </ac:picMkLst>
        </pc:picChg>
        <pc:picChg chg="add del mod">
          <ac:chgData name="ANH DAO" userId="4de08eca546479f8" providerId="LiveId" clId="{30D38FAE-DF18-40EC-A1DF-163DD1A52546}" dt="2022-12-15T03:21:54.527" v="2088" actId="1038"/>
          <ac:picMkLst>
            <pc:docMk/>
            <pc:sldMk cId="3360636659" sldId="288"/>
            <ac:picMk id="23" creationId="{1127629B-0D31-12A9-20C4-97EE86343E46}"/>
          </ac:picMkLst>
        </pc:picChg>
        <pc:picChg chg="add del mod">
          <ac:chgData name="ANH DAO" userId="4de08eca546479f8" providerId="LiveId" clId="{30D38FAE-DF18-40EC-A1DF-163DD1A52546}" dt="2022-12-15T03:21:30.855" v="2050" actId="1037"/>
          <ac:picMkLst>
            <pc:docMk/>
            <pc:sldMk cId="3360636659" sldId="288"/>
            <ac:picMk id="24" creationId="{55BDD1D2-9A87-0B1A-DBE1-EEB12AB10C3F}"/>
          </ac:picMkLst>
        </pc:picChg>
      </pc:sldChg>
      <pc:sldChg chg="modSp add mod modAnim">
        <pc:chgData name="ANH DAO" userId="4de08eca546479f8" providerId="LiveId" clId="{30D38FAE-DF18-40EC-A1DF-163DD1A52546}" dt="2022-12-15T06:59:41.636" v="2767"/>
        <pc:sldMkLst>
          <pc:docMk/>
          <pc:sldMk cId="965548538" sldId="289"/>
        </pc:sldMkLst>
        <pc:spChg chg="mod">
          <ac:chgData name="ANH DAO" userId="4de08eca546479f8" providerId="LiveId" clId="{30D38FAE-DF18-40EC-A1DF-163DD1A52546}" dt="2022-12-15T03:17:51.746" v="1573" actId="255"/>
          <ac:spMkLst>
            <pc:docMk/>
            <pc:sldMk cId="965548538" sldId="289"/>
            <ac:spMk id="10" creationId="{47BEBD4E-018C-AA8F-8128-8E809808A3DE}"/>
          </ac:spMkLst>
        </pc:spChg>
        <pc:picChg chg="mod">
          <ac:chgData name="ANH DAO" userId="4de08eca546479f8" providerId="LiveId" clId="{30D38FAE-DF18-40EC-A1DF-163DD1A52546}" dt="2022-12-15T03:17:27.496" v="1571" actId="14100"/>
          <ac:picMkLst>
            <pc:docMk/>
            <pc:sldMk cId="965548538" sldId="289"/>
            <ac:picMk id="5" creationId="{3182A076-40B7-0347-BA19-EFC3EBBA506B}"/>
          </ac:picMkLst>
        </pc:picChg>
        <pc:picChg chg="mod">
          <ac:chgData name="ANH DAO" userId="4de08eca546479f8" providerId="LiveId" clId="{30D38FAE-DF18-40EC-A1DF-163DD1A52546}" dt="2022-12-15T03:16:51.984" v="1442" actId="1037"/>
          <ac:picMkLst>
            <pc:docMk/>
            <pc:sldMk cId="965548538" sldId="289"/>
            <ac:picMk id="6" creationId="{00000000-0000-0000-0000-000000000000}"/>
          </ac:picMkLst>
        </pc:picChg>
        <pc:picChg chg="mod">
          <ac:chgData name="ANH DAO" userId="4de08eca546479f8" providerId="LiveId" clId="{30D38FAE-DF18-40EC-A1DF-163DD1A52546}" dt="2022-12-15T03:16:43.278" v="1423" actId="14100"/>
          <ac:picMkLst>
            <pc:docMk/>
            <pc:sldMk cId="965548538" sldId="289"/>
            <ac:picMk id="9" creationId="{00000000-0000-0000-0000-000000000000}"/>
          </ac:picMkLst>
        </pc:picChg>
        <pc:picChg chg="mod">
          <ac:chgData name="ANH DAO" userId="4de08eca546479f8" providerId="LiveId" clId="{30D38FAE-DF18-40EC-A1DF-163DD1A52546}" dt="2022-12-15T03:16:54.788" v="1452" actId="1037"/>
          <ac:picMkLst>
            <pc:docMk/>
            <pc:sldMk cId="965548538" sldId="289"/>
            <ac:picMk id="12" creationId="{00000000-0000-0000-0000-000000000000}"/>
          </ac:picMkLst>
        </pc:picChg>
        <pc:picChg chg="mod">
          <ac:chgData name="ANH DAO" userId="4de08eca546479f8" providerId="LiveId" clId="{30D38FAE-DF18-40EC-A1DF-163DD1A52546}" dt="2022-12-15T03:17:02.354" v="1470" actId="1038"/>
          <ac:picMkLst>
            <pc:docMk/>
            <pc:sldMk cId="965548538" sldId="289"/>
            <ac:picMk id="13" creationId="{00000000-0000-0000-0000-000000000000}"/>
          </ac:picMkLst>
        </pc:picChg>
        <pc:picChg chg="mod">
          <ac:chgData name="ANH DAO" userId="4de08eca546479f8" providerId="LiveId" clId="{30D38FAE-DF18-40EC-A1DF-163DD1A52546}" dt="2022-12-15T03:17:07.006" v="1488" actId="1037"/>
          <ac:picMkLst>
            <pc:docMk/>
            <pc:sldMk cId="965548538" sldId="289"/>
            <ac:picMk id="14" creationId="{00000000-0000-0000-0000-000000000000}"/>
          </ac:picMkLst>
        </pc:picChg>
        <pc:picChg chg="mod">
          <ac:chgData name="ANH DAO" userId="4de08eca546479f8" providerId="LiveId" clId="{30D38FAE-DF18-40EC-A1DF-163DD1A52546}" dt="2022-12-15T03:17:12.170" v="1515" actId="1038"/>
          <ac:picMkLst>
            <pc:docMk/>
            <pc:sldMk cId="965548538" sldId="289"/>
            <ac:picMk id="15" creationId="{00000000-0000-0000-0000-000000000000}"/>
          </ac:picMkLst>
        </pc:picChg>
        <pc:picChg chg="mod">
          <ac:chgData name="ANH DAO" userId="4de08eca546479f8" providerId="LiveId" clId="{30D38FAE-DF18-40EC-A1DF-163DD1A52546}" dt="2022-12-15T03:17:23.601" v="1570" actId="1036"/>
          <ac:picMkLst>
            <pc:docMk/>
            <pc:sldMk cId="965548538" sldId="289"/>
            <ac:picMk id="16" creationId="{00000000-0000-0000-0000-000000000000}"/>
          </ac:picMkLst>
        </pc:picChg>
        <pc:picChg chg="mod">
          <ac:chgData name="ANH DAO" userId="4de08eca546479f8" providerId="LiveId" clId="{30D38FAE-DF18-40EC-A1DF-163DD1A52546}" dt="2022-12-15T03:17:18.001" v="1544" actId="1037"/>
          <ac:picMkLst>
            <pc:docMk/>
            <pc:sldMk cId="965548538" sldId="289"/>
            <ac:picMk id="17" creationId="{00000000-0000-0000-0000-000000000000}"/>
          </ac:picMkLst>
        </pc:picChg>
      </pc:sldChg>
      <pc:sldChg chg="addSp delSp modSp add mod delAnim modAnim">
        <pc:chgData name="ANH DAO" userId="4de08eca546479f8" providerId="LiveId" clId="{30D38FAE-DF18-40EC-A1DF-163DD1A52546}" dt="2022-12-15T06:33:24.830" v="2680"/>
        <pc:sldMkLst>
          <pc:docMk/>
          <pc:sldMk cId="2682499305" sldId="290"/>
        </pc:sldMkLst>
        <pc:picChg chg="add mod">
          <ac:chgData name="ANH DAO" userId="4de08eca546479f8" providerId="LiveId" clId="{30D38FAE-DF18-40EC-A1DF-163DD1A52546}" dt="2022-12-15T06:33:19.859" v="2679" actId="1036"/>
          <ac:picMkLst>
            <pc:docMk/>
            <pc:sldMk cId="2682499305" sldId="290"/>
            <ac:picMk id="2" creationId="{769989F3-1B59-4E08-2139-0D5F2B29A8E6}"/>
          </ac:picMkLst>
        </pc:picChg>
        <pc:picChg chg="del">
          <ac:chgData name="ANH DAO" userId="4de08eca546479f8" providerId="LiveId" clId="{30D38FAE-DF18-40EC-A1DF-163DD1A52546}" dt="2022-12-15T02:53:14.313" v="331" actId="478"/>
          <ac:picMkLst>
            <pc:docMk/>
            <pc:sldMk cId="2682499305" sldId="290"/>
            <ac:picMk id="8" creationId="{00000000-0000-0000-0000-000000000000}"/>
          </ac:picMkLst>
        </pc:picChg>
      </pc:sldChg>
      <pc:sldChg chg="modSp add modAnim">
        <pc:chgData name="ANH DAO" userId="4de08eca546479f8" providerId="LiveId" clId="{30D38FAE-DF18-40EC-A1DF-163DD1A52546}" dt="2022-12-15T03:01:34.981" v="911" actId="313"/>
        <pc:sldMkLst>
          <pc:docMk/>
          <pc:sldMk cId="3771918874" sldId="291"/>
        </pc:sldMkLst>
        <pc:spChg chg="mod">
          <ac:chgData name="ANH DAO" userId="4de08eca546479f8" providerId="LiveId" clId="{30D38FAE-DF18-40EC-A1DF-163DD1A52546}" dt="2022-12-15T03:01:34.981" v="911" actId="313"/>
          <ac:spMkLst>
            <pc:docMk/>
            <pc:sldMk cId="3771918874" sldId="291"/>
            <ac:spMk id="5" creationId="{7BD72B89-7A85-7EFA-214E-9D47ADC3C4D9}"/>
          </ac:spMkLst>
        </pc:spChg>
      </pc:sldChg>
      <pc:sldChg chg="addSp delSp modSp add mod modAnim">
        <pc:chgData name="ANH DAO" userId="4de08eca546479f8" providerId="LiveId" clId="{30D38FAE-DF18-40EC-A1DF-163DD1A52546}" dt="2022-12-15T06:34:07.522" v="2718"/>
        <pc:sldMkLst>
          <pc:docMk/>
          <pc:sldMk cId="67654345" sldId="292"/>
        </pc:sldMkLst>
        <pc:picChg chg="add mod">
          <ac:chgData name="ANH DAO" userId="4de08eca546479f8" providerId="LiveId" clId="{30D38FAE-DF18-40EC-A1DF-163DD1A52546}" dt="2022-12-15T06:34:02.940" v="2717" actId="1036"/>
          <ac:picMkLst>
            <pc:docMk/>
            <pc:sldMk cId="67654345" sldId="292"/>
            <ac:picMk id="2" creationId="{B2D67C26-764F-84E4-E651-E48B9FCC7961}"/>
          </ac:picMkLst>
        </pc:picChg>
        <pc:picChg chg="del">
          <ac:chgData name="ANH DAO" userId="4de08eca546479f8" providerId="LiveId" clId="{30D38FAE-DF18-40EC-A1DF-163DD1A52546}" dt="2022-12-15T02:54:11.254" v="339" actId="478"/>
          <ac:picMkLst>
            <pc:docMk/>
            <pc:sldMk cId="67654345" sldId="292"/>
            <ac:picMk id="12" creationId="{00000000-0000-0000-0000-000000000000}"/>
          </ac:picMkLst>
        </pc:picChg>
      </pc:sldChg>
      <pc:sldChg chg="addSp delSp modSp add mod modAnim">
        <pc:chgData name="ANH DAO" userId="4de08eca546479f8" providerId="LiveId" clId="{30D38FAE-DF18-40EC-A1DF-163DD1A52546}" dt="2022-12-15T06:58:45.126" v="2766"/>
        <pc:sldMkLst>
          <pc:docMk/>
          <pc:sldMk cId="4028825207" sldId="293"/>
        </pc:sldMkLst>
        <pc:spChg chg="add del mod">
          <ac:chgData name="ANH DAO" userId="4de08eca546479f8" providerId="LiveId" clId="{30D38FAE-DF18-40EC-A1DF-163DD1A52546}" dt="2022-12-15T03:02:55.819" v="1057" actId="478"/>
          <ac:spMkLst>
            <pc:docMk/>
            <pc:sldMk cId="4028825207" sldId="293"/>
            <ac:spMk id="19" creationId="{287F069E-FAF3-FBAD-317E-02CF2B2F165D}"/>
          </ac:spMkLst>
        </pc:spChg>
        <pc:spChg chg="add mod">
          <ac:chgData name="ANH DAO" userId="4de08eca546479f8" providerId="LiveId" clId="{30D38FAE-DF18-40EC-A1DF-163DD1A52546}" dt="2022-12-15T03:04:10.444" v="1075" actId="207"/>
          <ac:spMkLst>
            <pc:docMk/>
            <pc:sldMk cId="4028825207" sldId="293"/>
            <ac:spMk id="20" creationId="{525A8208-CA9E-099D-A93D-70604BE06E73}"/>
          </ac:spMkLst>
        </pc:spChg>
        <pc:picChg chg="add del mod">
          <ac:chgData name="ANH DAO" userId="4de08eca546479f8" providerId="LiveId" clId="{30D38FAE-DF18-40EC-A1DF-163DD1A52546}" dt="2022-12-15T02:57:41.627" v="734" actId="478"/>
          <ac:picMkLst>
            <pc:docMk/>
            <pc:sldMk cId="4028825207" sldId="293"/>
            <ac:picMk id="2" creationId="{E5FB55D3-23D1-4F48-4352-F3D54C1B993A}"/>
          </ac:picMkLst>
        </pc:picChg>
        <pc:picChg chg="add del mod">
          <ac:chgData name="ANH DAO" userId="4de08eca546479f8" providerId="LiveId" clId="{30D38FAE-DF18-40EC-A1DF-163DD1A52546}" dt="2022-12-15T02:57:55.784" v="795" actId="478"/>
          <ac:picMkLst>
            <pc:docMk/>
            <pc:sldMk cId="4028825207" sldId="293"/>
            <ac:picMk id="3" creationId="{BDEDDBDD-4C22-B828-4C2C-BD1A932C1872}"/>
          </ac:picMkLst>
        </pc:picChg>
        <pc:picChg chg="add del mod">
          <ac:chgData name="ANH DAO" userId="4de08eca546479f8" providerId="LiveId" clId="{30D38FAE-DF18-40EC-A1DF-163DD1A52546}" dt="2022-12-15T02:57:04.584" v="628" actId="478"/>
          <ac:picMkLst>
            <pc:docMk/>
            <pc:sldMk cId="4028825207" sldId="293"/>
            <ac:picMk id="4" creationId="{1A0175D3-B076-49D9-0709-20BFA24D1DC2}"/>
          </ac:picMkLst>
        </pc:picChg>
        <pc:picChg chg="add mod">
          <ac:chgData name="ANH DAO" userId="4de08eca546479f8" providerId="LiveId" clId="{30D38FAE-DF18-40EC-A1DF-163DD1A52546}" dt="2022-12-15T02:58:37.578" v="903" actId="1036"/>
          <ac:picMkLst>
            <pc:docMk/>
            <pc:sldMk cId="4028825207" sldId="293"/>
            <ac:picMk id="7" creationId="{50F97BBD-D193-12A6-80E4-1F7E47312BF5}"/>
          </ac:picMkLst>
        </pc:picChg>
        <pc:picChg chg="add mod">
          <ac:chgData name="ANH DAO" userId="4de08eca546479f8" providerId="LiveId" clId="{30D38FAE-DF18-40EC-A1DF-163DD1A52546}" dt="2022-12-15T02:57:23.181" v="698" actId="1035"/>
          <ac:picMkLst>
            <pc:docMk/>
            <pc:sldMk cId="4028825207" sldId="293"/>
            <ac:picMk id="11" creationId="{A06F102F-42C5-1100-FECF-DB9586E74DD3}"/>
          </ac:picMkLst>
        </pc:picChg>
        <pc:picChg chg="mod">
          <ac:chgData name="ANH DAO" userId="4de08eca546479f8" providerId="LiveId" clId="{30D38FAE-DF18-40EC-A1DF-163DD1A52546}" dt="2022-12-15T02:58:41.751" v="904" actId="1035"/>
          <ac:picMkLst>
            <pc:docMk/>
            <pc:sldMk cId="4028825207" sldId="293"/>
            <ac:picMk id="12" creationId="{00000000-0000-0000-0000-000000000000}"/>
          </ac:picMkLst>
        </pc:picChg>
        <pc:picChg chg="add mod">
          <ac:chgData name="ANH DAO" userId="4de08eca546479f8" providerId="LiveId" clId="{30D38FAE-DF18-40EC-A1DF-163DD1A52546}" dt="2022-12-15T02:58:35.768" v="902" actId="1036"/>
          <ac:picMkLst>
            <pc:docMk/>
            <pc:sldMk cId="4028825207" sldId="293"/>
            <ac:picMk id="15" creationId="{E2FDBA78-3C0C-FCC4-FB66-902FB3F8ABAE}"/>
          </ac:picMkLst>
        </pc:picChg>
        <pc:picChg chg="add mod">
          <ac:chgData name="ANH DAO" userId="4de08eca546479f8" providerId="LiveId" clId="{30D38FAE-DF18-40EC-A1DF-163DD1A52546}" dt="2022-12-15T02:58:31.722" v="901" actId="1037"/>
          <ac:picMkLst>
            <pc:docMk/>
            <pc:sldMk cId="4028825207" sldId="293"/>
            <ac:picMk id="17" creationId="{2C957C4C-5AF8-CBA9-5E01-A3D3C5F45B43}"/>
          </ac:picMkLst>
        </pc:picChg>
      </pc:sldChg>
      <pc:sldChg chg="delSp add del mod modAnim">
        <pc:chgData name="ANH DAO" userId="4de08eca546479f8" providerId="LiveId" clId="{30D38FAE-DF18-40EC-A1DF-163DD1A52546}" dt="2022-12-15T03:08:20.681" v="1090" actId="47"/>
        <pc:sldMkLst>
          <pc:docMk/>
          <pc:sldMk cId="1816689724" sldId="294"/>
        </pc:sldMkLst>
        <pc:picChg chg="del">
          <ac:chgData name="ANH DAO" userId="4de08eca546479f8" providerId="LiveId" clId="{30D38FAE-DF18-40EC-A1DF-163DD1A52546}" dt="2022-12-15T03:08:07.922" v="1089" actId="478"/>
          <ac:picMkLst>
            <pc:docMk/>
            <pc:sldMk cId="1816689724" sldId="294"/>
            <ac:picMk id="12" creationId="{00000000-0000-0000-0000-000000000000}"/>
          </ac:picMkLst>
        </pc:picChg>
      </pc:sldChg>
      <pc:sldChg chg="addSp modSp add mod modAnim">
        <pc:chgData name="ANH DAO" userId="4de08eca546479f8" providerId="LiveId" clId="{30D38FAE-DF18-40EC-A1DF-163DD1A52546}" dt="2022-12-15T07:01:51.852" v="2774" actId="14100"/>
        <pc:sldMkLst>
          <pc:docMk/>
          <pc:sldMk cId="3047669371" sldId="294"/>
        </pc:sldMkLst>
        <pc:picChg chg="mod">
          <ac:chgData name="ANH DAO" userId="4de08eca546479f8" providerId="LiveId" clId="{30D38FAE-DF18-40EC-A1DF-163DD1A52546}" dt="2022-12-15T07:01:51.852" v="2774" actId="14100"/>
          <ac:picMkLst>
            <pc:docMk/>
            <pc:sldMk cId="3047669371" sldId="294"/>
            <ac:picMk id="4" creationId="{0CD00028-2AE9-FD0A-A924-134D7DC6A2E8}"/>
          </ac:picMkLst>
        </pc:picChg>
        <pc:picChg chg="add mod">
          <ac:chgData name="ANH DAO" userId="4de08eca546479f8" providerId="LiveId" clId="{30D38FAE-DF18-40EC-A1DF-163DD1A52546}" dt="2022-12-15T06:34:41.930" v="2749" actId="1036"/>
          <ac:picMkLst>
            <pc:docMk/>
            <pc:sldMk cId="3047669371" sldId="294"/>
            <ac:picMk id="9" creationId="{38050247-5712-E322-1FEF-3B3D2E07A6B9}"/>
          </ac:picMkLst>
        </pc:picChg>
      </pc:sldChg>
      <pc:sldChg chg="add del">
        <pc:chgData name="ANH DAO" userId="4de08eca546479f8" providerId="LiveId" clId="{30D38FAE-DF18-40EC-A1DF-163DD1A52546}" dt="2022-12-15T03:08:23.702" v="1091" actId="47"/>
        <pc:sldMkLst>
          <pc:docMk/>
          <pc:sldMk cId="2308809329" sldId="295"/>
        </pc:sldMkLst>
      </pc:sldChg>
      <pc:sldChg chg="addSp modSp add mod modAnim">
        <pc:chgData name="ANH DAO" userId="4de08eca546479f8" providerId="LiveId" clId="{30D38FAE-DF18-40EC-A1DF-163DD1A52546}" dt="2022-12-15T07:02:00.042" v="2776" actId="14100"/>
        <pc:sldMkLst>
          <pc:docMk/>
          <pc:sldMk cId="2379232742" sldId="295"/>
        </pc:sldMkLst>
        <pc:picChg chg="mod">
          <ac:chgData name="ANH DAO" userId="4de08eca546479f8" providerId="LiveId" clId="{30D38FAE-DF18-40EC-A1DF-163DD1A52546}" dt="2022-12-15T07:02:00.042" v="2776" actId="14100"/>
          <ac:picMkLst>
            <pc:docMk/>
            <pc:sldMk cId="2379232742" sldId="295"/>
            <ac:picMk id="4" creationId="{0CD00028-2AE9-FD0A-A924-134D7DC6A2E8}"/>
          </ac:picMkLst>
        </pc:picChg>
        <pc:picChg chg="add mod">
          <ac:chgData name="ANH DAO" userId="4de08eca546479f8" providerId="LiveId" clId="{30D38FAE-DF18-40EC-A1DF-163DD1A52546}" dt="2022-12-15T03:09:47.990" v="1132" actId="14100"/>
          <ac:picMkLst>
            <pc:docMk/>
            <pc:sldMk cId="2379232742" sldId="295"/>
            <ac:picMk id="9" creationId="{BD0A3949-912D-EECA-75D3-A47EBE16AC67}"/>
          </ac:picMkLst>
        </pc:picChg>
      </pc:sldChg>
      <pc:sldChg chg="addSp delSp modSp new mod delAnim modAnim">
        <pc:chgData name="ANH DAO" userId="4de08eca546479f8" providerId="LiveId" clId="{30D38FAE-DF18-40EC-A1DF-163DD1A52546}" dt="2022-12-15T03:38:02.512" v="2282" actId="1076"/>
        <pc:sldMkLst>
          <pc:docMk/>
          <pc:sldMk cId="4177419218" sldId="296"/>
        </pc:sldMkLst>
        <pc:spChg chg="add mod">
          <ac:chgData name="ANH DAO" userId="4de08eca546479f8" providerId="LiveId" clId="{30D38FAE-DF18-40EC-A1DF-163DD1A52546}" dt="2022-12-15T03:23:14.955" v="2173" actId="207"/>
          <ac:spMkLst>
            <pc:docMk/>
            <pc:sldMk cId="4177419218" sldId="296"/>
            <ac:spMk id="5" creationId="{3F4CBCC8-3AA8-1EFC-AD96-C51FF2B5E522}"/>
          </ac:spMkLst>
        </pc:spChg>
        <pc:picChg chg="add mod">
          <ac:chgData name="ANH DAO" userId="4de08eca546479f8" providerId="LiveId" clId="{30D38FAE-DF18-40EC-A1DF-163DD1A52546}" dt="2022-12-15T03:11:51.204" v="1137" actId="14100"/>
          <ac:picMkLst>
            <pc:docMk/>
            <pc:sldMk cId="4177419218" sldId="296"/>
            <ac:picMk id="3" creationId="{EA1BBA2E-CD03-291B-2638-0CD501801220}"/>
          </ac:picMkLst>
        </pc:picChg>
        <pc:picChg chg="add del mod">
          <ac:chgData name="ANH DAO" userId="4de08eca546479f8" providerId="LiveId" clId="{30D38FAE-DF18-40EC-A1DF-163DD1A52546}" dt="2022-12-15T03:37:45.124" v="2279" actId="478"/>
          <ac:picMkLst>
            <pc:docMk/>
            <pc:sldMk cId="4177419218" sldId="296"/>
            <ac:picMk id="6" creationId="{347E9D01-21B0-0C9E-278D-73F847B3131F}"/>
          </ac:picMkLst>
        </pc:picChg>
        <pc:picChg chg="add mod">
          <ac:chgData name="ANH DAO" userId="4de08eca546479f8" providerId="LiveId" clId="{30D38FAE-DF18-40EC-A1DF-163DD1A52546}" dt="2022-12-15T03:38:02.512" v="2282" actId="1076"/>
          <ac:picMkLst>
            <pc:docMk/>
            <pc:sldMk cId="4177419218" sldId="296"/>
            <ac:picMk id="7" creationId="{2AF31B05-AC66-CE55-F6C5-68C5BCB5103F}"/>
          </ac:picMkLst>
        </pc:picChg>
      </pc:sldChg>
      <pc:sldChg chg="addSp modSp new mod modAnim">
        <pc:chgData name="ANH DAO" userId="4de08eca546479f8" providerId="LiveId" clId="{30D38FAE-DF18-40EC-A1DF-163DD1A52546}" dt="2022-12-15T07:04:05.381" v="2835" actId="1037"/>
        <pc:sldMkLst>
          <pc:docMk/>
          <pc:sldMk cId="2152562164" sldId="297"/>
        </pc:sldMkLst>
        <pc:picChg chg="add mod">
          <ac:chgData name="ANH DAO" userId="4de08eca546479f8" providerId="LiveId" clId="{30D38FAE-DF18-40EC-A1DF-163DD1A52546}" dt="2022-12-15T07:04:05.381" v="2835" actId="1037"/>
          <ac:picMkLst>
            <pc:docMk/>
            <pc:sldMk cId="2152562164" sldId="297"/>
            <ac:picMk id="2" creationId="{D7C95DFD-D0CC-4F50-AB39-20F352DCC68D}"/>
          </ac:picMkLst>
        </pc:picChg>
        <pc:picChg chg="add mod">
          <ac:chgData name="ANH DAO" userId="4de08eca546479f8" providerId="LiveId" clId="{30D38FAE-DF18-40EC-A1DF-163DD1A52546}" dt="2022-12-15T03:28:30.416" v="2184" actId="14100"/>
          <ac:picMkLst>
            <pc:docMk/>
            <pc:sldMk cId="2152562164" sldId="297"/>
            <ac:picMk id="3" creationId="{EDBD5477-5E89-3201-7651-2E29DB2E6ABF}"/>
          </ac:picMkLst>
        </pc:picChg>
      </pc:sldChg>
      <pc:sldChg chg="new del">
        <pc:chgData name="ANH DAO" userId="4de08eca546479f8" providerId="LiveId" clId="{30D38FAE-DF18-40EC-A1DF-163DD1A52546}" dt="2022-12-15T06:20:10.096" v="2500" actId="47"/>
        <pc:sldMkLst>
          <pc:docMk/>
          <pc:sldMk cId="682493270" sldId="298"/>
        </pc:sldMkLst>
      </pc:sldChg>
    </pc:docChg>
  </pc:docChgLst>
  <pc:docChgLst>
    <pc:chgData name="ANH DAO" userId="4de08eca546479f8" providerId="LiveId" clId="{E34E658F-E01C-41A6-847A-34949E6A3372}"/>
    <pc:docChg chg="undo custSel addSld delSld modSld">
      <pc:chgData name="ANH DAO" userId="4de08eca546479f8" providerId="LiveId" clId="{E34E658F-E01C-41A6-847A-34949E6A3372}" dt="2022-10-31T11:43:18.062" v="842"/>
      <pc:docMkLst>
        <pc:docMk/>
      </pc:docMkLst>
      <pc:sldChg chg="modSp mod modAnim">
        <pc:chgData name="ANH DAO" userId="4de08eca546479f8" providerId="LiveId" clId="{E34E658F-E01C-41A6-847A-34949E6A3372}" dt="2022-10-31T11:43:18.062" v="842"/>
        <pc:sldMkLst>
          <pc:docMk/>
          <pc:sldMk cId="657714361" sldId="257"/>
        </pc:sldMkLst>
        <pc:picChg chg="mod">
          <ac:chgData name="ANH DAO" userId="4de08eca546479f8" providerId="LiveId" clId="{E34E658F-E01C-41A6-847A-34949E6A3372}" dt="2022-10-24T06:40:14.082" v="86" actId="1076"/>
          <ac:picMkLst>
            <pc:docMk/>
            <pc:sldMk cId="657714361" sldId="257"/>
            <ac:picMk id="2" creationId="{AC09A659-CF7D-C2F7-1C74-B57CFBC672B6}"/>
          </ac:picMkLst>
        </pc:picChg>
      </pc:sldChg>
      <pc:sldChg chg="addSp modSp mod">
        <pc:chgData name="ANH DAO" userId="4de08eca546479f8" providerId="LiveId" clId="{E34E658F-E01C-41A6-847A-34949E6A3372}" dt="2022-10-26T06:27:51.669" v="644" actId="255"/>
        <pc:sldMkLst>
          <pc:docMk/>
          <pc:sldMk cId="2695909012" sldId="258"/>
        </pc:sldMkLst>
        <pc:spChg chg="add mod">
          <ac:chgData name="ANH DAO" userId="4de08eca546479f8" providerId="LiveId" clId="{E34E658F-E01C-41A6-847A-34949E6A3372}" dt="2022-10-26T06:27:51.669" v="644" actId="255"/>
          <ac:spMkLst>
            <pc:docMk/>
            <pc:sldMk cId="2695909012" sldId="258"/>
            <ac:spMk id="2" creationId="{B0642BE2-82D0-D9DD-117C-6B2AC483D50B}"/>
          </ac:spMkLst>
        </pc:spChg>
        <pc:picChg chg="add">
          <ac:chgData name="ANH DAO" userId="4de08eca546479f8" providerId="LiveId" clId="{E34E658F-E01C-41A6-847A-34949E6A3372}" dt="2022-10-26T06:24:06.801" v="594"/>
          <ac:picMkLst>
            <pc:docMk/>
            <pc:sldMk cId="2695909012" sldId="258"/>
            <ac:picMk id="5" creationId="{74000E66-10CE-519F-A8B5-4C8C9FA11D74}"/>
          </ac:picMkLst>
        </pc:picChg>
      </pc:sldChg>
      <pc:sldChg chg="addSp modSp mod">
        <pc:chgData name="ANH DAO" userId="4de08eca546479f8" providerId="LiveId" clId="{E34E658F-E01C-41A6-847A-34949E6A3372}" dt="2022-10-24T06:39:47.866" v="85" actId="122"/>
        <pc:sldMkLst>
          <pc:docMk/>
          <pc:sldMk cId="2309087810" sldId="259"/>
        </pc:sldMkLst>
        <pc:spChg chg="add mod">
          <ac:chgData name="ANH DAO" userId="4de08eca546479f8" providerId="LiveId" clId="{E34E658F-E01C-41A6-847A-34949E6A3372}" dt="2022-10-24T06:38:06.066" v="10" actId="13822"/>
          <ac:spMkLst>
            <pc:docMk/>
            <pc:sldMk cId="2309087810" sldId="259"/>
            <ac:spMk id="4" creationId="{F7A371F7-8E1B-E79B-4CF6-759F4F7036A3}"/>
          </ac:spMkLst>
        </pc:spChg>
        <pc:spChg chg="add mod">
          <ac:chgData name="ANH DAO" userId="4de08eca546479f8" providerId="LiveId" clId="{E34E658F-E01C-41A6-847A-34949E6A3372}" dt="2022-10-24T06:39:47.866" v="85" actId="122"/>
          <ac:spMkLst>
            <pc:docMk/>
            <pc:sldMk cId="2309087810" sldId="259"/>
            <ac:spMk id="5" creationId="{1CFF33B7-5E71-F679-665B-70D22B8A26AB}"/>
          </ac:spMkLst>
        </pc:spChg>
        <pc:picChg chg="mod">
          <ac:chgData name="ANH DAO" userId="4de08eca546479f8" providerId="LiveId" clId="{E34E658F-E01C-41A6-847A-34949E6A3372}" dt="2022-10-24T06:37:30.518" v="3" actId="14100"/>
          <ac:picMkLst>
            <pc:docMk/>
            <pc:sldMk cId="2309087810" sldId="259"/>
            <ac:picMk id="3" creationId="{618DD18E-271E-25B5-161A-D784D596108F}"/>
          </ac:picMkLst>
        </pc:picChg>
      </pc:sldChg>
      <pc:sldChg chg="addSp modSp new mod modAnim">
        <pc:chgData name="ANH DAO" userId="4de08eca546479f8" providerId="LiveId" clId="{E34E658F-E01C-41A6-847A-34949E6A3372}" dt="2022-10-24T06:42:01.348" v="100" actId="14100"/>
        <pc:sldMkLst>
          <pc:docMk/>
          <pc:sldMk cId="835446179" sldId="260"/>
        </pc:sldMkLst>
        <pc:picChg chg="add mod">
          <ac:chgData name="ANH DAO" userId="4de08eca546479f8" providerId="LiveId" clId="{E34E658F-E01C-41A6-847A-34949E6A3372}" dt="2022-10-24T06:41:38.365" v="94" actId="14100"/>
          <ac:picMkLst>
            <pc:docMk/>
            <pc:sldMk cId="835446179" sldId="260"/>
            <ac:picMk id="2" creationId="{13949D40-4483-FB9E-D772-C677E66836FA}"/>
          </ac:picMkLst>
        </pc:picChg>
        <pc:picChg chg="add mod">
          <ac:chgData name="ANH DAO" userId="4de08eca546479f8" providerId="LiveId" clId="{E34E658F-E01C-41A6-847A-34949E6A3372}" dt="2022-10-24T06:42:01.348" v="100" actId="14100"/>
          <ac:picMkLst>
            <pc:docMk/>
            <pc:sldMk cId="835446179" sldId="260"/>
            <ac:picMk id="3" creationId="{B807991B-0704-4145-915D-DEF842A66895}"/>
          </ac:picMkLst>
        </pc:picChg>
      </pc:sldChg>
      <pc:sldChg chg="addSp modSp new mod modAnim">
        <pc:chgData name="ANH DAO" userId="4de08eca546479f8" providerId="LiveId" clId="{E34E658F-E01C-41A6-847A-34949E6A3372}" dt="2022-10-24T06:46:48.888" v="108" actId="14100"/>
        <pc:sldMkLst>
          <pc:docMk/>
          <pc:sldMk cId="1808293865" sldId="261"/>
        </pc:sldMkLst>
        <pc:picChg chg="add">
          <ac:chgData name="ANH DAO" userId="4de08eca546479f8" providerId="LiveId" clId="{E34E658F-E01C-41A6-847A-34949E6A3372}" dt="2022-10-24T06:46:17.348" v="102" actId="22"/>
          <ac:picMkLst>
            <pc:docMk/>
            <pc:sldMk cId="1808293865" sldId="261"/>
            <ac:picMk id="3" creationId="{96961FFA-189E-4A80-9704-25F630E58195}"/>
          </ac:picMkLst>
        </pc:picChg>
        <pc:picChg chg="add mod">
          <ac:chgData name="ANH DAO" userId="4de08eca546479f8" providerId="LiveId" clId="{E34E658F-E01C-41A6-847A-34949E6A3372}" dt="2022-10-24T06:46:48.888" v="108" actId="14100"/>
          <ac:picMkLst>
            <pc:docMk/>
            <pc:sldMk cId="1808293865" sldId="261"/>
            <ac:picMk id="4" creationId="{FB996FA0-B0DC-2829-F028-B6895A0A2CC2}"/>
          </ac:picMkLst>
        </pc:picChg>
      </pc:sldChg>
      <pc:sldChg chg="addSp modSp new del mod">
        <pc:chgData name="ANH DAO" userId="4de08eca546479f8" providerId="LiveId" clId="{E34E658F-E01C-41A6-847A-34949E6A3372}" dt="2022-10-24T09:13:03.314" v="216" actId="2696"/>
        <pc:sldMkLst>
          <pc:docMk/>
          <pc:sldMk cId="758168800" sldId="262"/>
        </pc:sldMkLst>
        <pc:picChg chg="add mod">
          <ac:chgData name="ANH DAO" userId="4de08eca546479f8" providerId="LiveId" clId="{E34E658F-E01C-41A6-847A-34949E6A3372}" dt="2022-10-24T08:54:27.445" v="112" actId="14100"/>
          <ac:picMkLst>
            <pc:docMk/>
            <pc:sldMk cId="758168800" sldId="262"/>
            <ac:picMk id="3" creationId="{5C6C7193-F672-C8E2-B9B0-E5B6B4C7C91F}"/>
          </ac:picMkLst>
        </pc:picChg>
      </pc:sldChg>
      <pc:sldChg chg="addSp modSp new del mod">
        <pc:chgData name="ANH DAO" userId="4de08eca546479f8" providerId="LiveId" clId="{E34E658F-E01C-41A6-847A-34949E6A3372}" dt="2022-10-26T06:47:25.369" v="809" actId="2696"/>
        <pc:sldMkLst>
          <pc:docMk/>
          <pc:sldMk cId="3469721140" sldId="263"/>
        </pc:sldMkLst>
        <pc:spChg chg="add mod">
          <ac:chgData name="ANH DAO" userId="4de08eca546479f8" providerId="LiveId" clId="{E34E658F-E01C-41A6-847A-34949E6A3372}" dt="2022-10-24T09:11:54.650" v="206" actId="1076"/>
          <ac:spMkLst>
            <pc:docMk/>
            <pc:sldMk cId="3469721140" sldId="263"/>
            <ac:spMk id="8" creationId="{41C0FF8B-DC97-D9B9-C9C3-13315A5B8A63}"/>
          </ac:spMkLst>
        </pc:spChg>
        <pc:spChg chg="add mod">
          <ac:chgData name="ANH DAO" userId="4de08eca546479f8" providerId="LiveId" clId="{E34E658F-E01C-41A6-847A-34949E6A3372}" dt="2022-10-24T09:12:00.608" v="207" actId="1076"/>
          <ac:spMkLst>
            <pc:docMk/>
            <pc:sldMk cId="3469721140" sldId="263"/>
            <ac:spMk id="9" creationId="{F9497191-ED90-5580-BD0D-682A3108F067}"/>
          </ac:spMkLst>
        </pc:spChg>
        <pc:picChg chg="add mod">
          <ac:chgData name="ANH DAO" userId="4de08eca546479f8" providerId="LiveId" clId="{E34E658F-E01C-41A6-847A-34949E6A3372}" dt="2022-10-25T03:14:35.706" v="220" actId="1076"/>
          <ac:picMkLst>
            <pc:docMk/>
            <pc:sldMk cId="3469721140" sldId="263"/>
            <ac:picMk id="3" creationId="{66E3A47E-6CE3-2737-358A-DA6CA3BBCA02}"/>
          </ac:picMkLst>
        </pc:picChg>
        <pc:picChg chg="add mod">
          <ac:chgData name="ANH DAO" userId="4de08eca546479f8" providerId="LiveId" clId="{E34E658F-E01C-41A6-847A-34949E6A3372}" dt="2022-10-24T09:10:27.422" v="148" actId="14100"/>
          <ac:picMkLst>
            <pc:docMk/>
            <pc:sldMk cId="3469721140" sldId="263"/>
            <ac:picMk id="5" creationId="{A40FCF9C-B2D2-5779-A787-867D0841F6FA}"/>
          </ac:picMkLst>
        </pc:picChg>
        <pc:picChg chg="add mod">
          <ac:chgData name="ANH DAO" userId="4de08eca546479f8" providerId="LiveId" clId="{E34E658F-E01C-41A6-847A-34949E6A3372}" dt="2022-10-24T09:10:22.873" v="146" actId="14100"/>
          <ac:picMkLst>
            <pc:docMk/>
            <pc:sldMk cId="3469721140" sldId="263"/>
            <ac:picMk id="7" creationId="{EA54A796-87BE-0DFC-7A04-9859E9D511A7}"/>
          </ac:picMkLst>
        </pc:picChg>
      </pc:sldChg>
      <pc:sldChg chg="addSp delSp modSp new mod delAnim modAnim">
        <pc:chgData name="ANH DAO" userId="4de08eca546479f8" providerId="LiveId" clId="{E34E658F-E01C-41A6-847A-34949E6A3372}" dt="2022-10-31T11:42:18.614" v="841" actId="14100"/>
        <pc:sldMkLst>
          <pc:docMk/>
          <pc:sldMk cId="3735908573" sldId="264"/>
        </pc:sldMkLst>
        <pc:spChg chg="add mod">
          <ac:chgData name="ANH DAO" userId="4de08eca546479f8" providerId="LiveId" clId="{E34E658F-E01C-41A6-847A-34949E6A3372}" dt="2022-10-26T06:04:16.679" v="350" actId="1076"/>
          <ac:spMkLst>
            <pc:docMk/>
            <pc:sldMk cId="3735908573" sldId="264"/>
            <ac:spMk id="4" creationId="{C40356A2-C6B0-D51B-F6D5-D0B00EF9B448}"/>
          </ac:spMkLst>
        </pc:spChg>
        <pc:picChg chg="add mod">
          <ac:chgData name="ANH DAO" userId="4de08eca546479f8" providerId="LiveId" clId="{E34E658F-E01C-41A6-847A-34949E6A3372}" dt="2022-10-26T06:02:52.216" v="289" actId="1076"/>
          <ac:picMkLst>
            <pc:docMk/>
            <pc:sldMk cId="3735908573" sldId="264"/>
            <ac:picMk id="2" creationId="{85201AFE-EB5A-E151-ECB9-232547784D0A}"/>
          </ac:picMkLst>
        </pc:picChg>
        <pc:picChg chg="add del mod">
          <ac:chgData name="ANH DAO" userId="4de08eca546479f8" providerId="LiveId" clId="{E34E658F-E01C-41A6-847A-34949E6A3372}" dt="2022-10-31T11:40:23.457" v="836" actId="21"/>
          <ac:picMkLst>
            <pc:docMk/>
            <pc:sldMk cId="3735908573" sldId="264"/>
            <ac:picMk id="3" creationId="{2844C727-9874-A709-9ED9-B714A61A13E5}"/>
          </ac:picMkLst>
        </pc:picChg>
        <pc:picChg chg="add del mod">
          <ac:chgData name="ANH DAO" userId="4de08eca546479f8" providerId="LiveId" clId="{E34E658F-E01C-41A6-847A-34949E6A3372}" dt="2022-10-25T09:49:08.515" v="221" actId="21"/>
          <ac:picMkLst>
            <pc:docMk/>
            <pc:sldMk cId="3735908573" sldId="264"/>
            <ac:picMk id="3" creationId="{32B0B8ED-1183-D00B-1AEE-BD27C2FB89C5}"/>
          </ac:picMkLst>
        </pc:picChg>
        <pc:picChg chg="add mod">
          <ac:chgData name="ANH DAO" userId="4de08eca546479f8" providerId="LiveId" clId="{E34E658F-E01C-41A6-847A-34949E6A3372}" dt="2022-10-31T11:42:18.614" v="841" actId="14100"/>
          <ac:picMkLst>
            <pc:docMk/>
            <pc:sldMk cId="3735908573" sldId="264"/>
            <ac:picMk id="5" creationId="{77676E43-27BB-8283-412F-3AAD850EC21D}"/>
          </ac:picMkLst>
        </pc:picChg>
      </pc:sldChg>
      <pc:sldChg chg="addSp modSp new mod">
        <pc:chgData name="ANH DAO" userId="4de08eca546479f8" providerId="LiveId" clId="{E34E658F-E01C-41A6-847A-34949E6A3372}" dt="2022-10-26T06:09:21.295" v="590" actId="1076"/>
        <pc:sldMkLst>
          <pc:docMk/>
          <pc:sldMk cId="1435744316" sldId="265"/>
        </pc:sldMkLst>
        <pc:spChg chg="add mod">
          <ac:chgData name="ANH DAO" userId="4de08eca546479f8" providerId="LiveId" clId="{E34E658F-E01C-41A6-847A-34949E6A3372}" dt="2022-10-26T06:09:21.295" v="590" actId="1076"/>
          <ac:spMkLst>
            <pc:docMk/>
            <pc:sldMk cId="1435744316" sldId="265"/>
            <ac:spMk id="3" creationId="{22CEFA73-F37A-1BBC-9D35-73D793F78054}"/>
          </ac:spMkLst>
        </pc:spChg>
        <pc:picChg chg="add mod">
          <ac:chgData name="ANH DAO" userId="4de08eca546479f8" providerId="LiveId" clId="{E34E658F-E01C-41A6-847A-34949E6A3372}" dt="2022-10-26T05:59:36.256" v="226" actId="14100"/>
          <ac:picMkLst>
            <pc:docMk/>
            <pc:sldMk cId="1435744316" sldId="265"/>
            <ac:picMk id="2" creationId="{F5C8CD12-0771-770F-AEEF-6F1969097CB9}"/>
          </ac:picMkLst>
        </pc:picChg>
      </pc:sldChg>
      <pc:sldChg chg="addSp modSp new mod">
        <pc:chgData name="ANH DAO" userId="4de08eca546479f8" providerId="LiveId" clId="{E34E658F-E01C-41A6-847A-34949E6A3372}" dt="2022-10-26T06:06:59.846" v="481" actId="20577"/>
        <pc:sldMkLst>
          <pc:docMk/>
          <pc:sldMk cId="3846171666" sldId="266"/>
        </pc:sldMkLst>
        <pc:spChg chg="add mod">
          <ac:chgData name="ANH DAO" userId="4de08eca546479f8" providerId="LiveId" clId="{E34E658F-E01C-41A6-847A-34949E6A3372}" dt="2022-10-26T06:06:59.846" v="481" actId="20577"/>
          <ac:spMkLst>
            <pc:docMk/>
            <pc:sldMk cId="3846171666" sldId="266"/>
            <ac:spMk id="3" creationId="{F04B2DAD-541A-C288-A6CB-7E63D58085E6}"/>
          </ac:spMkLst>
        </pc:spChg>
        <pc:picChg chg="add mod">
          <ac:chgData name="ANH DAO" userId="4de08eca546479f8" providerId="LiveId" clId="{E34E658F-E01C-41A6-847A-34949E6A3372}" dt="2022-10-26T06:05:36.262" v="359" actId="14100"/>
          <ac:picMkLst>
            <pc:docMk/>
            <pc:sldMk cId="3846171666" sldId="266"/>
            <ac:picMk id="2" creationId="{B7F9C9AF-2F29-DA3F-47EB-FDAD1BAC53A9}"/>
          </ac:picMkLst>
        </pc:picChg>
      </pc:sldChg>
      <pc:sldChg chg="addSp delSp modSp new mod delAnim modAnim">
        <pc:chgData name="ANH DAO" userId="4de08eca546479f8" providerId="LiveId" clId="{E34E658F-E01C-41A6-847A-34949E6A3372}" dt="2022-10-29T09:41:34.462" v="831" actId="14100"/>
        <pc:sldMkLst>
          <pc:docMk/>
          <pc:sldMk cId="2796999211" sldId="267"/>
        </pc:sldMkLst>
        <pc:spChg chg="add del">
          <ac:chgData name="ANH DAO" userId="4de08eca546479f8" providerId="LiveId" clId="{E34E658F-E01C-41A6-847A-34949E6A3372}" dt="2022-10-26T06:17:25.861" v="593" actId="21"/>
          <ac:spMkLst>
            <pc:docMk/>
            <pc:sldMk cId="2796999211" sldId="267"/>
            <ac:spMk id="3" creationId="{C8250B53-EAB3-BB32-2B95-47107894FDCF}"/>
          </ac:spMkLst>
        </pc:spChg>
        <pc:spChg chg="add del mod">
          <ac:chgData name="ANH DAO" userId="4de08eca546479f8" providerId="LiveId" clId="{E34E658F-E01C-41A6-847A-34949E6A3372}" dt="2022-10-26T06:43:11.714" v="801"/>
          <ac:spMkLst>
            <pc:docMk/>
            <pc:sldMk cId="2796999211" sldId="267"/>
            <ac:spMk id="5" creationId="{2353EEFE-6CE7-34DF-1B48-556952051029}"/>
          </ac:spMkLst>
        </pc:spChg>
        <pc:spChg chg="add mod">
          <ac:chgData name="ANH DAO" userId="4de08eca546479f8" providerId="LiveId" clId="{E34E658F-E01C-41A6-847A-34949E6A3372}" dt="2022-10-26T06:47:57.249" v="819" actId="1076"/>
          <ac:spMkLst>
            <pc:docMk/>
            <pc:sldMk cId="2796999211" sldId="267"/>
            <ac:spMk id="6" creationId="{2176177C-F1AF-1255-8F9E-362B73C1313C}"/>
          </ac:spMkLst>
        </pc:spChg>
        <pc:spChg chg="add mod">
          <ac:chgData name="ANH DAO" userId="4de08eca546479f8" providerId="LiveId" clId="{E34E658F-E01C-41A6-847A-34949E6A3372}" dt="2022-10-26T06:47:47.923" v="816" actId="14100"/>
          <ac:spMkLst>
            <pc:docMk/>
            <pc:sldMk cId="2796999211" sldId="267"/>
            <ac:spMk id="7" creationId="{4D21E4F1-2008-DDB5-2D7C-E4C655FCFD43}"/>
          </ac:spMkLst>
        </pc:spChg>
        <pc:picChg chg="add del mod">
          <ac:chgData name="ANH DAO" userId="4de08eca546479f8" providerId="LiveId" clId="{E34E658F-E01C-41A6-847A-34949E6A3372}" dt="2022-10-29T09:40:06.330" v="826" actId="21"/>
          <ac:picMkLst>
            <pc:docMk/>
            <pc:sldMk cId="2796999211" sldId="267"/>
            <ac:picMk id="2" creationId="{BB0357FE-0D9A-7B85-F47C-E46762CB46DD}"/>
          </ac:picMkLst>
        </pc:picChg>
        <pc:picChg chg="add mod">
          <ac:chgData name="ANH DAO" userId="4de08eca546479f8" providerId="LiveId" clId="{E34E658F-E01C-41A6-847A-34949E6A3372}" dt="2022-10-29T09:41:27.055" v="830" actId="14100"/>
          <ac:picMkLst>
            <pc:docMk/>
            <pc:sldMk cId="2796999211" sldId="267"/>
            <ac:picMk id="3" creationId="{42C3EAE2-CCA6-27BB-A3F0-444166CD56F4}"/>
          </ac:picMkLst>
        </pc:picChg>
        <pc:picChg chg="add mod">
          <ac:chgData name="ANH DAO" userId="4de08eca546479f8" providerId="LiveId" clId="{E34E658F-E01C-41A6-847A-34949E6A3372}" dt="2022-10-29T09:41:34.462" v="831" actId="14100"/>
          <ac:picMkLst>
            <pc:docMk/>
            <pc:sldMk cId="2796999211" sldId="267"/>
            <ac:picMk id="4" creationId="{B1AF9302-F5F0-A373-C5B5-9501B3A5DD4D}"/>
          </ac:picMkLst>
        </pc:picChg>
        <pc:picChg chg="add del mod">
          <ac:chgData name="ANH DAO" userId="4de08eca546479f8" providerId="LiveId" clId="{E34E658F-E01C-41A6-847A-34949E6A3372}" dt="2022-10-26T11:51:47.521" v="820" actId="21"/>
          <ac:picMkLst>
            <pc:docMk/>
            <pc:sldMk cId="2796999211" sldId="267"/>
            <ac:picMk id="8" creationId="{DF4AA902-74D7-82B3-CF8C-282810D805D9}"/>
          </ac:picMkLst>
        </pc:picChg>
      </pc:sldChg>
      <pc:sldChg chg="addSp delSp modSp new mod delAnim modAnim">
        <pc:chgData name="ANH DAO" userId="4de08eca546479f8" providerId="LiveId" clId="{E34E658F-E01C-41A6-847A-34949E6A3372}" dt="2022-10-29T09:42:37.200" v="834" actId="1076"/>
        <pc:sldMkLst>
          <pc:docMk/>
          <pc:sldMk cId="1079677873" sldId="268"/>
        </pc:sldMkLst>
        <pc:spChg chg="add del mod">
          <ac:chgData name="ANH DAO" userId="4de08eca546479f8" providerId="LiveId" clId="{E34E658F-E01C-41A6-847A-34949E6A3372}" dt="2022-10-26T06:28:06.231" v="646" actId="21"/>
          <ac:spMkLst>
            <pc:docMk/>
            <pc:sldMk cId="1079677873" sldId="268"/>
            <ac:spMk id="5" creationId="{F150B7A5-2792-2D3C-F02A-E69FA2232C87}"/>
          </ac:spMkLst>
        </pc:spChg>
        <pc:spChg chg="add mod">
          <ac:chgData name="ANH DAO" userId="4de08eca546479f8" providerId="LiveId" clId="{E34E658F-E01C-41A6-847A-34949E6A3372}" dt="2022-10-26T06:31:12.915" v="694" actId="20577"/>
          <ac:spMkLst>
            <pc:docMk/>
            <pc:sldMk cId="1079677873" sldId="268"/>
            <ac:spMk id="7" creationId="{91EEC4BA-1D0F-E1E3-B1C2-AE1FDC928386}"/>
          </ac:spMkLst>
        </pc:spChg>
        <pc:spChg chg="add mod">
          <ac:chgData name="ANH DAO" userId="4de08eca546479f8" providerId="LiveId" clId="{E34E658F-E01C-41A6-847A-34949E6A3372}" dt="2022-10-26T06:35:16.266" v="736" actId="1076"/>
          <ac:spMkLst>
            <pc:docMk/>
            <pc:sldMk cId="1079677873" sldId="268"/>
            <ac:spMk id="9" creationId="{29B7C018-50EE-A7C4-D47F-34E1A307688E}"/>
          </ac:spMkLst>
        </pc:spChg>
        <pc:picChg chg="add mod">
          <ac:chgData name="ANH DAO" userId="4de08eca546479f8" providerId="LiveId" clId="{E34E658F-E01C-41A6-847A-34949E6A3372}" dt="2022-10-29T09:42:37.200" v="834" actId="1076"/>
          <ac:picMkLst>
            <pc:docMk/>
            <pc:sldMk cId="1079677873" sldId="268"/>
            <ac:picMk id="2" creationId="{0F11C283-D39E-1A8F-3A25-AEBECBE1E930}"/>
          </ac:picMkLst>
        </pc:picChg>
        <pc:picChg chg="add del">
          <ac:chgData name="ANH DAO" userId="4de08eca546479f8" providerId="LiveId" clId="{E34E658F-E01C-41A6-847A-34949E6A3372}" dt="2022-10-26T06:24:20.466" v="597" actId="21"/>
          <ac:picMkLst>
            <pc:docMk/>
            <pc:sldMk cId="1079677873" sldId="268"/>
            <ac:picMk id="2" creationId="{DA5A0ADD-3EFD-C075-A49C-9A878B6500AC}"/>
          </ac:picMkLst>
        </pc:picChg>
        <pc:picChg chg="add del mod">
          <ac:chgData name="ANH DAO" userId="4de08eca546479f8" providerId="LiveId" clId="{E34E658F-E01C-41A6-847A-34949E6A3372}" dt="2022-10-26T06:24:59.778" v="605" actId="21"/>
          <ac:picMkLst>
            <pc:docMk/>
            <pc:sldMk cId="1079677873" sldId="268"/>
            <ac:picMk id="3" creationId="{DD9ECC5A-DE69-B1AE-669E-4577F779A37F}"/>
          </ac:picMkLst>
        </pc:picChg>
        <pc:picChg chg="add del">
          <ac:chgData name="ANH DAO" userId="4de08eca546479f8" providerId="LiveId" clId="{E34E658F-E01C-41A6-847A-34949E6A3372}" dt="2022-10-26T06:28:00.587" v="645" actId="21"/>
          <ac:picMkLst>
            <pc:docMk/>
            <pc:sldMk cId="1079677873" sldId="268"/>
            <ac:picMk id="4" creationId="{1192A6C4-000C-5D0D-0512-62A6A834CD88}"/>
          </ac:picMkLst>
        </pc:picChg>
        <pc:picChg chg="add mod">
          <ac:chgData name="ANH DAO" userId="4de08eca546479f8" providerId="LiveId" clId="{E34E658F-E01C-41A6-847A-34949E6A3372}" dt="2022-10-26T06:31:25.448" v="695" actId="14100"/>
          <ac:picMkLst>
            <pc:docMk/>
            <pc:sldMk cId="1079677873" sldId="268"/>
            <ac:picMk id="6" creationId="{216114C3-3BC0-4C61-D4A6-3968045ED761}"/>
          </ac:picMkLst>
        </pc:picChg>
        <pc:picChg chg="add del mod">
          <ac:chgData name="ANH DAO" userId="4de08eca546479f8" providerId="LiveId" clId="{E34E658F-E01C-41A6-847A-34949E6A3372}" dt="2022-10-29T09:38:19.635" v="825" actId="21"/>
          <ac:picMkLst>
            <pc:docMk/>
            <pc:sldMk cId="1079677873" sldId="268"/>
            <ac:picMk id="8" creationId="{5C2FD9E6-E03B-24A9-C34E-D223D1E07494}"/>
          </ac:picMkLst>
        </pc:picChg>
      </pc:sldChg>
    </pc:docChg>
  </pc:docChgLst>
  <pc:docChgLst>
    <pc:chgData name="ANH DAO" userId="4de08eca546479f8" providerId="LiveId" clId="{EA009A5B-D8C0-4718-92F5-59B9C0475D00}"/>
    <pc:docChg chg="undo custSel addSld delSld modSld">
      <pc:chgData name="ANH DAO" userId="4de08eca546479f8" providerId="LiveId" clId="{EA009A5B-D8C0-4718-92F5-59B9C0475D00}" dt="2022-12-05T16:45:36.950" v="488" actId="680"/>
      <pc:docMkLst>
        <pc:docMk/>
      </pc:docMkLst>
      <pc:sldChg chg="addSp delSp modSp del mod">
        <pc:chgData name="ANH DAO" userId="4de08eca546479f8" providerId="LiveId" clId="{EA009A5B-D8C0-4718-92F5-59B9C0475D00}" dt="2022-12-05T16:33:36.156" v="290" actId="2696"/>
        <pc:sldMkLst>
          <pc:docMk/>
          <pc:sldMk cId="656530681" sldId="256"/>
        </pc:sldMkLst>
        <pc:spChg chg="add del">
          <ac:chgData name="ANH DAO" userId="4de08eca546479f8" providerId="LiveId" clId="{EA009A5B-D8C0-4718-92F5-59B9C0475D00}" dt="2022-12-04T21:49:54.644" v="36" actId="21"/>
          <ac:spMkLst>
            <pc:docMk/>
            <pc:sldMk cId="656530681" sldId="256"/>
            <ac:spMk id="2" creationId="{A663DCBE-3C62-61D5-B16D-9CBDB342037A}"/>
          </ac:spMkLst>
        </pc:spChg>
        <pc:spChg chg="mod">
          <ac:chgData name="ANH DAO" userId="4de08eca546479f8" providerId="LiveId" clId="{EA009A5B-D8C0-4718-92F5-59B9C0475D00}" dt="2022-12-05T16:33:16.799" v="289" actId="1076"/>
          <ac:spMkLst>
            <pc:docMk/>
            <pc:sldMk cId="656530681" sldId="256"/>
            <ac:spMk id="5" creationId="{7B639E5F-221B-6CE3-8468-1F3D92E04E99}"/>
          </ac:spMkLst>
        </pc:spChg>
        <pc:spChg chg="mod">
          <ac:chgData name="ANH DAO" userId="4de08eca546479f8" providerId="LiveId" clId="{EA009A5B-D8C0-4718-92F5-59B9C0475D00}" dt="2022-12-04T21:57:01.342" v="143" actId="1076"/>
          <ac:spMkLst>
            <pc:docMk/>
            <pc:sldMk cId="656530681" sldId="256"/>
            <ac:spMk id="6" creationId="{7D9D2AE3-AC5A-2484-DF75-C1D88ED7FF23}"/>
          </ac:spMkLst>
        </pc:spChg>
        <pc:spChg chg="mod">
          <ac:chgData name="ANH DAO" userId="4de08eca546479f8" providerId="LiveId" clId="{EA009A5B-D8C0-4718-92F5-59B9C0475D00}" dt="2022-12-04T21:57:18.086" v="145" actId="1076"/>
          <ac:spMkLst>
            <pc:docMk/>
            <pc:sldMk cId="656530681" sldId="256"/>
            <ac:spMk id="7" creationId="{318D1941-96FB-FACD-010F-E8C2E3861887}"/>
          </ac:spMkLst>
        </pc:spChg>
        <pc:spChg chg="mod">
          <ac:chgData name="ANH DAO" userId="4de08eca546479f8" providerId="LiveId" clId="{EA009A5B-D8C0-4718-92F5-59B9C0475D00}" dt="2022-12-04T21:53:42.932" v="126" actId="1076"/>
          <ac:spMkLst>
            <pc:docMk/>
            <pc:sldMk cId="656530681" sldId="256"/>
            <ac:spMk id="8" creationId="{1BCF489B-3AC3-6573-4DAD-5DDCF759678D}"/>
          </ac:spMkLst>
        </pc:spChg>
        <pc:picChg chg="add del mod">
          <ac:chgData name="ANH DAO" userId="4de08eca546479f8" providerId="LiveId" clId="{EA009A5B-D8C0-4718-92F5-59B9C0475D00}" dt="2022-12-04T21:56:27.506" v="139" actId="21"/>
          <ac:picMkLst>
            <pc:docMk/>
            <pc:sldMk cId="656530681" sldId="256"/>
            <ac:picMk id="3" creationId="{A3E737A1-5635-5F5A-D31F-915159771B91}"/>
          </ac:picMkLst>
        </pc:picChg>
        <pc:picChg chg="mod">
          <ac:chgData name="ANH DAO" userId="4de08eca546479f8" providerId="LiveId" clId="{EA009A5B-D8C0-4718-92F5-59B9C0475D00}" dt="2022-12-04T21:53:26.929" v="125" actId="1076"/>
          <ac:picMkLst>
            <pc:docMk/>
            <pc:sldMk cId="656530681" sldId="256"/>
            <ac:picMk id="4" creationId="{B6FCDC5D-F944-F3D4-B969-2E750E7A2C9F}"/>
          </ac:picMkLst>
        </pc:picChg>
      </pc:sldChg>
      <pc:sldChg chg="delSp modSp mod delAnim">
        <pc:chgData name="ANH DAO" userId="4de08eca546479f8" providerId="LiveId" clId="{EA009A5B-D8C0-4718-92F5-59B9C0475D00}" dt="2022-12-05T16:44:57.409" v="485" actId="1076"/>
        <pc:sldMkLst>
          <pc:docMk/>
          <pc:sldMk cId="2695909012" sldId="258"/>
        </pc:sldMkLst>
        <pc:spChg chg="mod">
          <ac:chgData name="ANH DAO" userId="4de08eca546479f8" providerId="LiveId" clId="{EA009A5B-D8C0-4718-92F5-59B9C0475D00}" dt="2022-12-05T16:44:57.409" v="485" actId="1076"/>
          <ac:spMkLst>
            <pc:docMk/>
            <pc:sldMk cId="2695909012" sldId="258"/>
            <ac:spMk id="2" creationId="{B0642BE2-82D0-D9DD-117C-6B2AC483D50B}"/>
          </ac:spMkLst>
        </pc:spChg>
        <pc:picChg chg="del">
          <ac:chgData name="ANH DAO" userId="4de08eca546479f8" providerId="LiveId" clId="{EA009A5B-D8C0-4718-92F5-59B9C0475D00}" dt="2022-12-04T21:58:06.047" v="146" actId="21"/>
          <ac:picMkLst>
            <pc:docMk/>
            <pc:sldMk cId="2695909012" sldId="258"/>
            <ac:picMk id="4" creationId="{F1920354-0986-BD08-4B05-045861793D00}"/>
          </ac:picMkLst>
        </pc:picChg>
        <pc:picChg chg="mod">
          <ac:chgData name="ANH DAO" userId="4de08eca546479f8" providerId="LiveId" clId="{EA009A5B-D8C0-4718-92F5-59B9C0475D00}" dt="2022-12-05T16:44:02.342" v="472" actId="1076"/>
          <ac:picMkLst>
            <pc:docMk/>
            <pc:sldMk cId="2695909012" sldId="258"/>
            <ac:picMk id="5" creationId="{74000E66-10CE-519F-A8B5-4C8C9FA11D74}"/>
          </ac:picMkLst>
        </pc:picChg>
      </pc:sldChg>
      <pc:sldChg chg="delSp del mod delAnim">
        <pc:chgData name="ANH DAO" userId="4de08eca546479f8" providerId="LiveId" clId="{EA009A5B-D8C0-4718-92F5-59B9C0475D00}" dt="2022-12-05T16:45:29.811" v="487" actId="2696"/>
        <pc:sldMkLst>
          <pc:docMk/>
          <pc:sldMk cId="3735908573" sldId="264"/>
        </pc:sldMkLst>
        <pc:picChg chg="del">
          <ac:chgData name="ANH DAO" userId="4de08eca546479f8" providerId="LiveId" clId="{EA009A5B-D8C0-4718-92F5-59B9C0475D00}" dt="2022-12-05T16:45:24.954" v="486" actId="21"/>
          <ac:picMkLst>
            <pc:docMk/>
            <pc:sldMk cId="3735908573" sldId="264"/>
            <ac:picMk id="5" creationId="{77676E43-27BB-8283-412F-3AAD850EC21D}"/>
          </ac:picMkLst>
        </pc:picChg>
      </pc:sldChg>
      <pc:sldChg chg="del">
        <pc:chgData name="ANH DAO" userId="4de08eca546479f8" providerId="LiveId" clId="{EA009A5B-D8C0-4718-92F5-59B9C0475D00}" dt="2022-12-05T16:44:45.372" v="484" actId="2696"/>
        <pc:sldMkLst>
          <pc:docMk/>
          <pc:sldMk cId="1079677873" sldId="268"/>
        </pc:sldMkLst>
      </pc:sldChg>
      <pc:sldChg chg="addSp delSp modSp new mod">
        <pc:chgData name="ANH DAO" userId="4de08eca546479f8" providerId="LiveId" clId="{EA009A5B-D8C0-4718-92F5-59B9C0475D00}" dt="2022-12-05T16:35:44.419" v="307" actId="14100"/>
        <pc:sldMkLst>
          <pc:docMk/>
          <pc:sldMk cId="2381510609" sldId="269"/>
        </pc:sldMkLst>
        <pc:spChg chg="add del mod">
          <ac:chgData name="ANH DAO" userId="4de08eca546479f8" providerId="LiveId" clId="{EA009A5B-D8C0-4718-92F5-59B9C0475D00}" dt="2022-12-05T16:32:07.963" v="282"/>
          <ac:spMkLst>
            <pc:docMk/>
            <pc:sldMk cId="2381510609" sldId="269"/>
            <ac:spMk id="5" creationId="{F364D606-23EF-9968-C3E2-E106812F24A4}"/>
          </ac:spMkLst>
        </pc:spChg>
        <pc:spChg chg="add del">
          <ac:chgData name="ANH DAO" userId="4de08eca546479f8" providerId="LiveId" clId="{EA009A5B-D8C0-4718-92F5-59B9C0475D00}" dt="2022-12-05T16:24:00.435" v="254" actId="22"/>
          <ac:spMkLst>
            <pc:docMk/>
            <pc:sldMk cId="2381510609" sldId="269"/>
            <ac:spMk id="7" creationId="{4F236F22-F9FE-12CF-6D18-C5E82936E9F9}"/>
          </ac:spMkLst>
        </pc:spChg>
        <pc:spChg chg="add mod">
          <ac:chgData name="ANH DAO" userId="4de08eca546479f8" providerId="LiveId" clId="{EA009A5B-D8C0-4718-92F5-59B9C0475D00}" dt="2022-12-05T16:35:44.419" v="307" actId="14100"/>
          <ac:spMkLst>
            <pc:docMk/>
            <pc:sldMk cId="2381510609" sldId="269"/>
            <ac:spMk id="10" creationId="{0BBFD30C-A43C-D50E-3E44-4C62669B2F83}"/>
          </ac:spMkLst>
        </pc:spChg>
        <pc:spChg chg="add mod">
          <ac:chgData name="ANH DAO" userId="4de08eca546479f8" providerId="LiveId" clId="{EA009A5B-D8C0-4718-92F5-59B9C0475D00}" dt="2022-12-05T16:35:15.307" v="302" actId="255"/>
          <ac:spMkLst>
            <pc:docMk/>
            <pc:sldMk cId="2381510609" sldId="269"/>
            <ac:spMk id="12" creationId="{357923D6-94C9-C4E2-34F6-92F202AAF4B7}"/>
          </ac:spMkLst>
        </pc:spChg>
        <pc:spChg chg="add mod">
          <ac:chgData name="ANH DAO" userId="4de08eca546479f8" providerId="LiveId" clId="{EA009A5B-D8C0-4718-92F5-59B9C0475D00}" dt="2022-12-05T16:35:20.484" v="303" actId="1076"/>
          <ac:spMkLst>
            <pc:docMk/>
            <pc:sldMk cId="2381510609" sldId="269"/>
            <ac:spMk id="14" creationId="{32FABD55-D62E-8DC6-DEDE-0D8EF5672B8D}"/>
          </ac:spMkLst>
        </pc:spChg>
        <pc:spChg chg="add mod">
          <ac:chgData name="ANH DAO" userId="4de08eca546479f8" providerId="LiveId" clId="{EA009A5B-D8C0-4718-92F5-59B9C0475D00}" dt="2022-12-05T16:35:33.088" v="305" actId="1076"/>
          <ac:spMkLst>
            <pc:docMk/>
            <pc:sldMk cId="2381510609" sldId="269"/>
            <ac:spMk id="16" creationId="{8EDD6101-9C84-E27E-2652-1069F0E6E9FE}"/>
          </ac:spMkLst>
        </pc:spChg>
        <pc:picChg chg="add del mod">
          <ac:chgData name="ANH DAO" userId="4de08eca546479f8" providerId="LiveId" clId="{EA009A5B-D8C0-4718-92F5-59B9C0475D00}" dt="2022-12-05T16:31:52.524" v="279" actId="21"/>
          <ac:picMkLst>
            <pc:docMk/>
            <pc:sldMk cId="2381510609" sldId="269"/>
            <ac:picMk id="3" creationId="{10850929-89C1-78FB-8764-EE17386B674A}"/>
          </ac:picMkLst>
        </pc:picChg>
        <pc:picChg chg="add mod">
          <ac:chgData name="ANH DAO" userId="4de08eca546479f8" providerId="LiveId" clId="{EA009A5B-D8C0-4718-92F5-59B9C0475D00}" dt="2022-12-05T16:32:23.219" v="287" actId="14100"/>
          <ac:picMkLst>
            <pc:docMk/>
            <pc:sldMk cId="2381510609" sldId="269"/>
            <ac:picMk id="8" creationId="{CD28AC0F-4DD6-4B9B-3019-BE78A777B19A}"/>
          </ac:picMkLst>
        </pc:picChg>
      </pc:sldChg>
      <pc:sldChg chg="addSp delSp modSp new del mod">
        <pc:chgData name="ANH DAO" userId="4de08eca546479f8" providerId="LiveId" clId="{EA009A5B-D8C0-4718-92F5-59B9C0475D00}" dt="2022-12-05T16:35:58.369" v="308" actId="2696"/>
        <pc:sldMkLst>
          <pc:docMk/>
          <pc:sldMk cId="889013831" sldId="270"/>
        </pc:sldMkLst>
        <pc:spChg chg="add mod">
          <ac:chgData name="ANH DAO" userId="4de08eca546479f8" providerId="LiveId" clId="{EA009A5B-D8C0-4718-92F5-59B9C0475D00}" dt="2022-12-05T16:28:17.518" v="262" actId="1076"/>
          <ac:spMkLst>
            <pc:docMk/>
            <pc:sldMk cId="889013831" sldId="270"/>
            <ac:spMk id="4" creationId="{EF8250B2-5855-067D-C8F7-1CD292F3D4F4}"/>
          </ac:spMkLst>
        </pc:spChg>
        <pc:spChg chg="add del">
          <ac:chgData name="ANH DAO" userId="4de08eca546479f8" providerId="LiveId" clId="{EA009A5B-D8C0-4718-92F5-59B9C0475D00}" dt="2022-12-05T16:28:29.586" v="264" actId="22"/>
          <ac:spMkLst>
            <pc:docMk/>
            <pc:sldMk cId="889013831" sldId="270"/>
            <ac:spMk id="6" creationId="{A5BDE830-B9B9-D021-7D2B-BF4763D274B3}"/>
          </ac:spMkLst>
        </pc:spChg>
        <pc:spChg chg="add mod">
          <ac:chgData name="ANH DAO" userId="4de08eca546479f8" providerId="LiveId" clId="{EA009A5B-D8C0-4718-92F5-59B9C0475D00}" dt="2022-12-05T16:28:56.134" v="269" actId="1076"/>
          <ac:spMkLst>
            <pc:docMk/>
            <pc:sldMk cId="889013831" sldId="270"/>
            <ac:spMk id="8" creationId="{EB9FB326-2AEE-35A1-1735-6CD3C1C36534}"/>
          </ac:spMkLst>
        </pc:spChg>
        <pc:spChg chg="add mod">
          <ac:chgData name="ANH DAO" userId="4de08eca546479f8" providerId="LiveId" clId="{EA009A5B-D8C0-4718-92F5-59B9C0475D00}" dt="2022-12-05T16:34:32.967" v="296"/>
          <ac:spMkLst>
            <pc:docMk/>
            <pc:sldMk cId="889013831" sldId="270"/>
            <ac:spMk id="10" creationId="{E8A67939-8889-22FA-3ABD-9D9BB40B92BB}"/>
          </ac:spMkLst>
        </pc:spChg>
        <pc:spChg chg="add mod">
          <ac:chgData name="ANH DAO" userId="4de08eca546479f8" providerId="LiveId" clId="{EA009A5B-D8C0-4718-92F5-59B9C0475D00}" dt="2022-12-05T16:30:09.115" v="278" actId="255"/>
          <ac:spMkLst>
            <pc:docMk/>
            <pc:sldMk cId="889013831" sldId="270"/>
            <ac:spMk id="12" creationId="{594137DD-A222-5F70-270A-CCDC36CBEC5C}"/>
          </ac:spMkLst>
        </pc:spChg>
        <pc:picChg chg="add mod">
          <ac:chgData name="ANH DAO" userId="4de08eca546479f8" providerId="LiveId" clId="{EA009A5B-D8C0-4718-92F5-59B9C0475D00}" dt="2022-12-05T16:29:37.974" v="275" actId="1076"/>
          <ac:picMkLst>
            <pc:docMk/>
            <pc:sldMk cId="889013831" sldId="270"/>
            <ac:picMk id="2" creationId="{495B53E2-FE6A-85B7-D17C-2C1CF816D6C3}"/>
          </ac:picMkLst>
        </pc:picChg>
      </pc:sldChg>
      <pc:sldChg chg="addSp modSp new mod">
        <pc:chgData name="ANH DAO" userId="4de08eca546479f8" providerId="LiveId" clId="{EA009A5B-D8C0-4718-92F5-59B9C0475D00}" dt="2022-12-05T16:43:00.214" v="404" actId="1076"/>
        <pc:sldMkLst>
          <pc:docMk/>
          <pc:sldMk cId="1687077268" sldId="270"/>
        </pc:sldMkLst>
        <pc:spChg chg="add mod">
          <ac:chgData name="ANH DAO" userId="4de08eca546479f8" providerId="LiveId" clId="{EA009A5B-D8C0-4718-92F5-59B9C0475D00}" dt="2022-12-05T16:43:00.214" v="404" actId="1076"/>
          <ac:spMkLst>
            <pc:docMk/>
            <pc:sldMk cId="1687077268" sldId="270"/>
            <ac:spMk id="4" creationId="{17C90631-6424-4832-38EE-8C16946A4BB9}"/>
          </ac:spMkLst>
        </pc:spChg>
        <pc:spChg chg="add mod">
          <ac:chgData name="ANH DAO" userId="4de08eca546479f8" providerId="LiveId" clId="{EA009A5B-D8C0-4718-92F5-59B9C0475D00}" dt="2022-12-05T16:42:44.914" v="400" actId="1076"/>
          <ac:spMkLst>
            <pc:docMk/>
            <pc:sldMk cId="1687077268" sldId="270"/>
            <ac:spMk id="5" creationId="{04E8D2D6-830E-E091-364E-5C0FDF309636}"/>
          </ac:spMkLst>
        </pc:spChg>
        <pc:picChg chg="add mod">
          <ac:chgData name="ANH DAO" userId="4de08eca546479f8" providerId="LiveId" clId="{EA009A5B-D8C0-4718-92F5-59B9C0475D00}" dt="2022-12-05T16:36:35.488" v="317" actId="14100"/>
          <ac:picMkLst>
            <pc:docMk/>
            <pc:sldMk cId="1687077268" sldId="270"/>
            <ac:picMk id="3" creationId="{DAE15A4B-CFAC-34C7-001D-EDBAC38228DB}"/>
          </ac:picMkLst>
        </pc:picChg>
      </pc:sldChg>
      <pc:sldChg chg="new">
        <pc:chgData name="ANH DAO" userId="4de08eca546479f8" providerId="LiveId" clId="{EA009A5B-D8C0-4718-92F5-59B9C0475D00}" dt="2022-12-05T16:45:36.950" v="488" actId="680"/>
        <pc:sldMkLst>
          <pc:docMk/>
          <pc:sldMk cId="1606680678"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8D9BE-A183-17FF-695D-83D2051945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4CACD0-7D71-CCBD-9BC2-3114A0EFE2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D55887-7801-8469-17D1-64E8758824BA}"/>
              </a:ext>
            </a:extLst>
          </p:cNvPr>
          <p:cNvSpPr>
            <a:spLocks noGrp="1"/>
          </p:cNvSpPr>
          <p:nvPr>
            <p:ph type="dt" sz="half" idx="10"/>
          </p:nvPr>
        </p:nvSpPr>
        <p:spPr/>
        <p:txBody>
          <a:bodyPr/>
          <a:lstStyle/>
          <a:p>
            <a:fld id="{D249F764-84A5-4A5D-AE31-81057424E3CC}" type="datetimeFigureOut">
              <a:rPr lang="en-US" smtClean="0"/>
              <a:t>11/4/2025</a:t>
            </a:fld>
            <a:endParaRPr lang="en-US"/>
          </a:p>
        </p:txBody>
      </p:sp>
      <p:sp>
        <p:nvSpPr>
          <p:cNvPr id="5" name="Footer Placeholder 4">
            <a:extLst>
              <a:ext uri="{FF2B5EF4-FFF2-40B4-BE49-F238E27FC236}">
                <a16:creationId xmlns:a16="http://schemas.microsoft.com/office/drawing/2014/main" id="{1A2768DC-F309-1BA6-7F56-415099420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0AC82-0CAF-F22C-8663-07DBBB6261F7}"/>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377248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1392A-D37E-16DC-9216-7F4D557CDA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F566DA-A463-2272-5867-BF4F7A8313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0704E-DE47-901A-FD50-EF9396B06663}"/>
              </a:ext>
            </a:extLst>
          </p:cNvPr>
          <p:cNvSpPr>
            <a:spLocks noGrp="1"/>
          </p:cNvSpPr>
          <p:nvPr>
            <p:ph type="dt" sz="half" idx="10"/>
          </p:nvPr>
        </p:nvSpPr>
        <p:spPr/>
        <p:txBody>
          <a:bodyPr/>
          <a:lstStyle/>
          <a:p>
            <a:fld id="{D249F764-84A5-4A5D-AE31-81057424E3CC}" type="datetimeFigureOut">
              <a:rPr lang="en-US" smtClean="0"/>
              <a:t>11/4/2025</a:t>
            </a:fld>
            <a:endParaRPr lang="en-US"/>
          </a:p>
        </p:txBody>
      </p:sp>
      <p:sp>
        <p:nvSpPr>
          <p:cNvPr id="5" name="Footer Placeholder 4">
            <a:extLst>
              <a:ext uri="{FF2B5EF4-FFF2-40B4-BE49-F238E27FC236}">
                <a16:creationId xmlns:a16="http://schemas.microsoft.com/office/drawing/2014/main" id="{71D38AC2-DD8E-B102-8B33-F72763C9F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2DE0A-86CC-5AC0-6F31-C19D61E30007}"/>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224974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A6FFC0-FCB0-7267-0C3B-C11FC5AE0B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C7D8CE-2C30-3AAC-88A6-69E29AC377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7D6F2-3654-B248-4A29-4BE86B926EBE}"/>
              </a:ext>
            </a:extLst>
          </p:cNvPr>
          <p:cNvSpPr>
            <a:spLocks noGrp="1"/>
          </p:cNvSpPr>
          <p:nvPr>
            <p:ph type="dt" sz="half" idx="10"/>
          </p:nvPr>
        </p:nvSpPr>
        <p:spPr/>
        <p:txBody>
          <a:bodyPr/>
          <a:lstStyle/>
          <a:p>
            <a:fld id="{D249F764-84A5-4A5D-AE31-81057424E3CC}" type="datetimeFigureOut">
              <a:rPr lang="en-US" smtClean="0"/>
              <a:t>11/4/2025</a:t>
            </a:fld>
            <a:endParaRPr lang="en-US"/>
          </a:p>
        </p:txBody>
      </p:sp>
      <p:sp>
        <p:nvSpPr>
          <p:cNvPr id="5" name="Footer Placeholder 4">
            <a:extLst>
              <a:ext uri="{FF2B5EF4-FFF2-40B4-BE49-F238E27FC236}">
                <a16:creationId xmlns:a16="http://schemas.microsoft.com/office/drawing/2014/main" id="{D29133EC-24C6-71F2-18F6-C950B412C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94753-2F1A-337D-5FBB-F0D0735A86C9}"/>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355106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1E1D-20C3-60A2-58D7-4922E4B634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1BCF64-7910-4E0D-E6B5-03F0EF99C5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5D6F5-C1B1-D961-46F3-5EFEBF00E793}"/>
              </a:ext>
            </a:extLst>
          </p:cNvPr>
          <p:cNvSpPr>
            <a:spLocks noGrp="1"/>
          </p:cNvSpPr>
          <p:nvPr>
            <p:ph type="dt" sz="half" idx="10"/>
          </p:nvPr>
        </p:nvSpPr>
        <p:spPr/>
        <p:txBody>
          <a:bodyPr/>
          <a:lstStyle/>
          <a:p>
            <a:fld id="{D249F764-84A5-4A5D-AE31-81057424E3CC}" type="datetimeFigureOut">
              <a:rPr lang="en-US" smtClean="0"/>
              <a:t>11/4/2025</a:t>
            </a:fld>
            <a:endParaRPr lang="en-US"/>
          </a:p>
        </p:txBody>
      </p:sp>
      <p:sp>
        <p:nvSpPr>
          <p:cNvPr id="5" name="Footer Placeholder 4">
            <a:extLst>
              <a:ext uri="{FF2B5EF4-FFF2-40B4-BE49-F238E27FC236}">
                <a16:creationId xmlns:a16="http://schemas.microsoft.com/office/drawing/2014/main" id="{5C1B8B3A-AF91-EDC5-6E00-2A831CE77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96CC4-2BB4-8F5F-DAA8-F552287EF408}"/>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285188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E9DFA-9BBD-107D-0DDB-2EFD06B087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36D45F-B230-2252-457E-EAA9F71217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EECDEB-5B1C-05EC-C4BF-1E98139584D4}"/>
              </a:ext>
            </a:extLst>
          </p:cNvPr>
          <p:cNvSpPr>
            <a:spLocks noGrp="1"/>
          </p:cNvSpPr>
          <p:nvPr>
            <p:ph type="dt" sz="half" idx="10"/>
          </p:nvPr>
        </p:nvSpPr>
        <p:spPr/>
        <p:txBody>
          <a:bodyPr/>
          <a:lstStyle/>
          <a:p>
            <a:fld id="{D249F764-84A5-4A5D-AE31-81057424E3CC}" type="datetimeFigureOut">
              <a:rPr lang="en-US" smtClean="0"/>
              <a:t>11/4/2025</a:t>
            </a:fld>
            <a:endParaRPr lang="en-US"/>
          </a:p>
        </p:txBody>
      </p:sp>
      <p:sp>
        <p:nvSpPr>
          <p:cNvPr id="5" name="Footer Placeholder 4">
            <a:extLst>
              <a:ext uri="{FF2B5EF4-FFF2-40B4-BE49-F238E27FC236}">
                <a16:creationId xmlns:a16="http://schemas.microsoft.com/office/drawing/2014/main" id="{8D58A5B5-5034-6CC1-2F9F-E33D03443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2B0B6-9E60-9B5E-97E3-20B8C3BE916E}"/>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66810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6B6D6-41A7-94E5-7B32-56C2915A8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81F9DD-6E01-1192-6C1C-2602B1BA9C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847042-14E2-BBD4-5DA6-BD566E18E9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15C23E-9FAA-EA56-DF4B-AC906379DE7E}"/>
              </a:ext>
            </a:extLst>
          </p:cNvPr>
          <p:cNvSpPr>
            <a:spLocks noGrp="1"/>
          </p:cNvSpPr>
          <p:nvPr>
            <p:ph type="dt" sz="half" idx="10"/>
          </p:nvPr>
        </p:nvSpPr>
        <p:spPr/>
        <p:txBody>
          <a:bodyPr/>
          <a:lstStyle/>
          <a:p>
            <a:fld id="{D249F764-84A5-4A5D-AE31-81057424E3CC}" type="datetimeFigureOut">
              <a:rPr lang="en-US" smtClean="0"/>
              <a:t>11/4/2025</a:t>
            </a:fld>
            <a:endParaRPr lang="en-US"/>
          </a:p>
        </p:txBody>
      </p:sp>
      <p:sp>
        <p:nvSpPr>
          <p:cNvPr id="6" name="Footer Placeholder 5">
            <a:extLst>
              <a:ext uri="{FF2B5EF4-FFF2-40B4-BE49-F238E27FC236}">
                <a16:creationId xmlns:a16="http://schemas.microsoft.com/office/drawing/2014/main" id="{0C752303-CEC8-9F7A-856E-6313FF4ED1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F69588-48C1-627D-4AEE-E5E39CA29389}"/>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18501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08C0-33D5-BBD4-BF4E-10303618D5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143CC7-8BA4-555D-9373-15DBA6543B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801D5-4563-0B79-FC7D-9970075D14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368B08-541F-7E53-8058-E8C9E306CF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09AF19-1012-1BBD-FCA6-CAF7C33A48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BD606-BDF7-2955-EA17-844934E7DDF4}"/>
              </a:ext>
            </a:extLst>
          </p:cNvPr>
          <p:cNvSpPr>
            <a:spLocks noGrp="1"/>
          </p:cNvSpPr>
          <p:nvPr>
            <p:ph type="dt" sz="half" idx="10"/>
          </p:nvPr>
        </p:nvSpPr>
        <p:spPr/>
        <p:txBody>
          <a:bodyPr/>
          <a:lstStyle/>
          <a:p>
            <a:fld id="{D249F764-84A5-4A5D-AE31-81057424E3CC}" type="datetimeFigureOut">
              <a:rPr lang="en-US" smtClean="0"/>
              <a:t>11/4/2025</a:t>
            </a:fld>
            <a:endParaRPr lang="en-US"/>
          </a:p>
        </p:txBody>
      </p:sp>
      <p:sp>
        <p:nvSpPr>
          <p:cNvPr id="8" name="Footer Placeholder 7">
            <a:extLst>
              <a:ext uri="{FF2B5EF4-FFF2-40B4-BE49-F238E27FC236}">
                <a16:creationId xmlns:a16="http://schemas.microsoft.com/office/drawing/2014/main" id="{A5EC6D24-D98E-F02C-C7BF-10DA41BB8A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C482C6-539C-79CA-FE22-9BEC49F9FD45}"/>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403949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48E7-1A70-4F6B-87EF-942F9EF702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A5C298-D45A-59D5-DC4C-3C971E9C51AD}"/>
              </a:ext>
            </a:extLst>
          </p:cNvPr>
          <p:cNvSpPr>
            <a:spLocks noGrp="1"/>
          </p:cNvSpPr>
          <p:nvPr>
            <p:ph type="dt" sz="half" idx="10"/>
          </p:nvPr>
        </p:nvSpPr>
        <p:spPr/>
        <p:txBody>
          <a:bodyPr/>
          <a:lstStyle/>
          <a:p>
            <a:fld id="{D249F764-84A5-4A5D-AE31-81057424E3CC}" type="datetimeFigureOut">
              <a:rPr lang="en-US" smtClean="0"/>
              <a:t>11/4/2025</a:t>
            </a:fld>
            <a:endParaRPr lang="en-US"/>
          </a:p>
        </p:txBody>
      </p:sp>
      <p:sp>
        <p:nvSpPr>
          <p:cNvPr id="4" name="Footer Placeholder 3">
            <a:extLst>
              <a:ext uri="{FF2B5EF4-FFF2-40B4-BE49-F238E27FC236}">
                <a16:creationId xmlns:a16="http://schemas.microsoft.com/office/drawing/2014/main" id="{7966C069-685F-554A-133E-638B6E86E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29AB93-6DAC-6109-43AE-1E4A06180FDD}"/>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230099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961AB3-ADB9-51D6-49A8-7B1BCD0E0A68}"/>
              </a:ext>
            </a:extLst>
          </p:cNvPr>
          <p:cNvSpPr>
            <a:spLocks noGrp="1"/>
          </p:cNvSpPr>
          <p:nvPr>
            <p:ph type="dt" sz="half" idx="10"/>
          </p:nvPr>
        </p:nvSpPr>
        <p:spPr/>
        <p:txBody>
          <a:bodyPr/>
          <a:lstStyle/>
          <a:p>
            <a:fld id="{D249F764-84A5-4A5D-AE31-81057424E3CC}" type="datetimeFigureOut">
              <a:rPr lang="en-US" smtClean="0"/>
              <a:t>11/4/2025</a:t>
            </a:fld>
            <a:endParaRPr lang="en-US"/>
          </a:p>
        </p:txBody>
      </p:sp>
      <p:sp>
        <p:nvSpPr>
          <p:cNvPr id="3" name="Footer Placeholder 2">
            <a:extLst>
              <a:ext uri="{FF2B5EF4-FFF2-40B4-BE49-F238E27FC236}">
                <a16:creationId xmlns:a16="http://schemas.microsoft.com/office/drawing/2014/main" id="{742D2754-4E68-F2D0-7783-0D96F1CC76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E1D7A0-627B-3D01-936E-C8EF2DC61976}"/>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419485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01331-85A5-3960-4A38-0E0F0CB48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692AB4-634B-7442-4C19-06883CC15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AAF905-9266-F2E3-88C6-48D77F7BA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0328E2-24CB-E9D1-B60E-3BDCA73ADB92}"/>
              </a:ext>
            </a:extLst>
          </p:cNvPr>
          <p:cNvSpPr>
            <a:spLocks noGrp="1"/>
          </p:cNvSpPr>
          <p:nvPr>
            <p:ph type="dt" sz="half" idx="10"/>
          </p:nvPr>
        </p:nvSpPr>
        <p:spPr/>
        <p:txBody>
          <a:bodyPr/>
          <a:lstStyle/>
          <a:p>
            <a:fld id="{D249F764-84A5-4A5D-AE31-81057424E3CC}" type="datetimeFigureOut">
              <a:rPr lang="en-US" smtClean="0"/>
              <a:t>11/4/2025</a:t>
            </a:fld>
            <a:endParaRPr lang="en-US"/>
          </a:p>
        </p:txBody>
      </p:sp>
      <p:sp>
        <p:nvSpPr>
          <p:cNvPr id="6" name="Footer Placeholder 5">
            <a:extLst>
              <a:ext uri="{FF2B5EF4-FFF2-40B4-BE49-F238E27FC236}">
                <a16:creationId xmlns:a16="http://schemas.microsoft.com/office/drawing/2014/main" id="{8CDDE38E-D188-44AD-EF87-1762CE1C5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010069-1ED6-C35C-5E96-891966F48294}"/>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935656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8C17-9BD6-C3EC-44F9-8114974F3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C69E40-D2A1-8282-C604-4386ABEB2F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B74D3E-BF8F-B02F-B219-B6AD56AA9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BB1F3-A91C-BBBD-C51B-602EC8075017}"/>
              </a:ext>
            </a:extLst>
          </p:cNvPr>
          <p:cNvSpPr>
            <a:spLocks noGrp="1"/>
          </p:cNvSpPr>
          <p:nvPr>
            <p:ph type="dt" sz="half" idx="10"/>
          </p:nvPr>
        </p:nvSpPr>
        <p:spPr/>
        <p:txBody>
          <a:bodyPr/>
          <a:lstStyle/>
          <a:p>
            <a:fld id="{D249F764-84A5-4A5D-AE31-81057424E3CC}" type="datetimeFigureOut">
              <a:rPr lang="en-US" smtClean="0"/>
              <a:t>11/4/2025</a:t>
            </a:fld>
            <a:endParaRPr lang="en-US"/>
          </a:p>
        </p:txBody>
      </p:sp>
      <p:sp>
        <p:nvSpPr>
          <p:cNvPr id="6" name="Footer Placeholder 5">
            <a:extLst>
              <a:ext uri="{FF2B5EF4-FFF2-40B4-BE49-F238E27FC236}">
                <a16:creationId xmlns:a16="http://schemas.microsoft.com/office/drawing/2014/main" id="{E6B77B78-AEC1-0BBD-4CD6-C543361D9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94DDEC-462D-1FDA-38D4-F19E140348FD}"/>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381647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770835-1985-D7B1-E228-003C310ED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979C0A-A8A3-A3ED-6B92-A94FD18591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66CE2-59CA-1538-86DF-9AC7C64AB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9F764-84A5-4A5D-AE31-81057424E3CC}" type="datetimeFigureOut">
              <a:rPr lang="en-US" smtClean="0"/>
              <a:t>11/4/2025</a:t>
            </a:fld>
            <a:endParaRPr lang="en-US"/>
          </a:p>
        </p:txBody>
      </p:sp>
      <p:sp>
        <p:nvSpPr>
          <p:cNvPr id="5" name="Footer Placeholder 4">
            <a:extLst>
              <a:ext uri="{FF2B5EF4-FFF2-40B4-BE49-F238E27FC236}">
                <a16:creationId xmlns:a16="http://schemas.microsoft.com/office/drawing/2014/main" id="{AA83DACF-D6AD-3FCD-7FBB-1CC469B19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1EA099-B8DE-06CE-2597-73CDB91A7E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C9AC8-AE98-4C01-A22C-9212C5D284C8}" type="slidenum">
              <a:rPr lang="en-US" smtClean="0"/>
              <a:t>‹#›</a:t>
            </a:fld>
            <a:endParaRPr lang="en-US"/>
          </a:p>
        </p:txBody>
      </p:sp>
    </p:spTree>
    <p:extLst>
      <p:ext uri="{BB962C8B-B14F-4D97-AF65-F5344CB8AC3E}">
        <p14:creationId xmlns:p14="http://schemas.microsoft.com/office/powerpoint/2010/main" val="3406097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6.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mầm non đẹp với thiết kế vui nhộn và sáng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57923D6-94C9-C4E2-34F6-92F202AAF4B7}"/>
              </a:ext>
            </a:extLst>
          </p:cNvPr>
          <p:cNvSpPr txBox="1"/>
          <p:nvPr/>
        </p:nvSpPr>
        <p:spPr>
          <a:xfrm>
            <a:off x="1837574" y="1850694"/>
            <a:ext cx="8366981" cy="584775"/>
          </a:xfrm>
          <a:prstGeom prst="rect">
            <a:avLst/>
          </a:prstGeom>
          <a:noFill/>
        </p:spPr>
        <p:txBody>
          <a:bodyPr wrap="square">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LĨNH </a:t>
            </a:r>
            <a:r>
              <a:rPr lang="en-US" sz="3200" b="1" smtClean="0">
                <a:solidFill>
                  <a:srgbClr val="FF0000"/>
                </a:solidFill>
                <a:latin typeface="Times New Roman" panose="02020603050405020304" pitchFamily="18" charset="0"/>
                <a:cs typeface="Times New Roman" panose="02020603050405020304" pitchFamily="18" charset="0"/>
              </a:rPr>
              <a:t>VỰC PHÁT TRIỂN NGÔN NGỮ</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2FABD55-D62E-8DC6-DEDE-0D8EF5672B8D}"/>
              </a:ext>
            </a:extLst>
          </p:cNvPr>
          <p:cNvSpPr txBox="1"/>
          <p:nvPr/>
        </p:nvSpPr>
        <p:spPr>
          <a:xfrm>
            <a:off x="3901852" y="2676220"/>
            <a:ext cx="6197600" cy="1384995"/>
          </a:xfrm>
          <a:prstGeom prst="rect">
            <a:avLst/>
          </a:prstGeom>
          <a:noFill/>
        </p:spPr>
        <p:txBody>
          <a:bodyPr wrap="square">
            <a:spAutoFit/>
          </a:bodyPr>
          <a:lstStyle/>
          <a:p>
            <a:r>
              <a:rPr lang="en-US" sz="2800" b="1" i="1" dirty="0" err="1">
                <a:solidFill>
                  <a:srgbClr val="0070C0"/>
                </a:solidFill>
                <a:latin typeface="Times New Roman" panose="02020603050405020304" pitchFamily="18" charset="0"/>
                <a:cs typeface="Times New Roman" panose="02020603050405020304" pitchFamily="18" charset="0"/>
              </a:rPr>
              <a:t>Đề</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tài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Trò</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err="1">
                <a:solidFill>
                  <a:srgbClr val="0070C0"/>
                </a:solidFill>
                <a:latin typeface="Times New Roman" panose="02020603050405020304" pitchFamily="18" charset="0"/>
                <a:cs typeface="Times New Roman" panose="02020603050405020304" pitchFamily="18" charset="0"/>
              </a:rPr>
              <a:t>chơi</a:t>
            </a:r>
            <a:r>
              <a:rPr lang="en-US" sz="2800" b="1" i="1">
                <a:solidFill>
                  <a:srgbClr val="0070C0"/>
                </a:solidFill>
                <a:latin typeface="Times New Roman" panose="02020603050405020304" pitchFamily="18" charset="0"/>
                <a:cs typeface="Times New Roman" panose="02020603050405020304" pitchFamily="18" charset="0"/>
              </a:rPr>
              <a:t> </a:t>
            </a:r>
            <a:r>
              <a:rPr lang="en-US" sz="2800" b="1" i="1" smtClean="0">
                <a:solidFill>
                  <a:srgbClr val="0070C0"/>
                </a:solidFill>
                <a:latin typeface="Times New Roman" panose="02020603050405020304" pitchFamily="18" charset="0"/>
                <a:cs typeface="Times New Roman" panose="02020603050405020304" pitchFamily="18" charset="0"/>
              </a:rPr>
              <a:t>với </a:t>
            </a:r>
            <a:r>
              <a:rPr lang="en-US" sz="2800" b="1" i="1" smtClean="0">
                <a:solidFill>
                  <a:srgbClr val="0070C0"/>
                </a:solidFill>
                <a:latin typeface="Times New Roman" panose="02020603050405020304" pitchFamily="18" charset="0"/>
                <a:cs typeface="Times New Roman" panose="02020603050405020304" pitchFamily="18" charset="0"/>
              </a:rPr>
              <a:t>i,t,c</a:t>
            </a:r>
            <a:endParaRPr lang="en-US" sz="2800" b="1" i="1" dirty="0">
              <a:solidFill>
                <a:srgbClr val="0070C0"/>
              </a:solidFill>
              <a:latin typeface="Times New Roman" panose="02020603050405020304" pitchFamily="18" charset="0"/>
              <a:cs typeface="Times New Roman" panose="02020603050405020304" pitchFamily="18" charset="0"/>
            </a:endParaRPr>
          </a:p>
          <a:p>
            <a:r>
              <a:rPr lang="en-US" sz="2800" b="1" i="1" dirty="0" err="1">
                <a:solidFill>
                  <a:srgbClr val="0070C0"/>
                </a:solidFill>
                <a:latin typeface="Times New Roman" panose="02020603050405020304" pitchFamily="18" charset="0"/>
                <a:cs typeface="Times New Roman" panose="02020603050405020304" pitchFamily="18" charset="0"/>
              </a:rPr>
              <a:t>Lứa</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tuổi</a:t>
            </a:r>
            <a:r>
              <a:rPr lang="en-US" sz="2800" b="1" i="1" dirty="0">
                <a:solidFill>
                  <a:srgbClr val="0070C0"/>
                </a:solidFill>
                <a:latin typeface="Times New Roman" panose="02020603050405020304" pitchFamily="18" charset="0"/>
                <a:cs typeface="Times New Roman" panose="02020603050405020304" pitchFamily="18" charset="0"/>
              </a:rPr>
              <a:t>: 5 -</a:t>
            </a:r>
            <a:r>
              <a:rPr lang="en-US" sz="2800" b="1" i="1">
                <a:solidFill>
                  <a:srgbClr val="0070C0"/>
                </a:solidFill>
                <a:latin typeface="Times New Roman" panose="02020603050405020304" pitchFamily="18" charset="0"/>
                <a:cs typeface="Times New Roman" panose="02020603050405020304" pitchFamily="18" charset="0"/>
              </a:rPr>
              <a:t>6 </a:t>
            </a:r>
            <a:r>
              <a:rPr lang="en-US" sz="2800" b="1" i="1" smtClean="0">
                <a:solidFill>
                  <a:srgbClr val="0070C0"/>
                </a:solidFill>
                <a:latin typeface="Times New Roman" panose="02020603050405020304" pitchFamily="18" charset="0"/>
                <a:cs typeface="Times New Roman" panose="02020603050405020304" pitchFamily="18" charset="0"/>
              </a:rPr>
              <a:t>tuổi</a:t>
            </a:r>
          </a:p>
          <a:p>
            <a:r>
              <a:rPr lang="en-US" sz="2800" b="1" i="1" smtClean="0">
                <a:solidFill>
                  <a:srgbClr val="0070C0"/>
                </a:solidFill>
                <a:latin typeface="Times New Roman" panose="02020603050405020304" pitchFamily="18" charset="0"/>
                <a:cs typeface="Times New Roman" panose="02020603050405020304" pitchFamily="18" charset="0"/>
              </a:rPr>
              <a:t>Giáo viên: Vũ Thị Ngọc Anh</a:t>
            </a:r>
            <a:endParaRPr lang="en-US" sz="2800" b="1" i="1" dirty="0">
              <a:solidFill>
                <a:srgbClr val="0070C0"/>
              </a:solidFill>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3048000" y="1025168"/>
            <a:ext cx="609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3200">
                <a:solidFill>
                  <a:schemeClr val="tx1"/>
                </a:solidFill>
                <a:latin typeface="Arial" panose="020B0604020202020204" pitchFamily="34" charset="0"/>
              </a:defRPr>
            </a:lvl1pPr>
            <a:lvl2pPr marL="742950" indent="-285750" defTabSz="684213">
              <a:spcBef>
                <a:spcPct val="20000"/>
              </a:spcBef>
              <a:buChar char="–"/>
              <a:defRPr sz="2800">
                <a:solidFill>
                  <a:schemeClr val="tx1"/>
                </a:solidFill>
                <a:latin typeface="Arial" panose="020B0604020202020204" pitchFamily="34" charset="0"/>
              </a:defRPr>
            </a:lvl2pPr>
            <a:lvl3pPr marL="1143000" indent="-228600" defTabSz="684213">
              <a:spcBef>
                <a:spcPct val="20000"/>
              </a:spcBef>
              <a:buChar char="•"/>
              <a:defRPr sz="2400">
                <a:solidFill>
                  <a:schemeClr val="tx1"/>
                </a:solidFill>
                <a:latin typeface="Arial" panose="020B0604020202020204" pitchFamily="34" charset="0"/>
              </a:defRPr>
            </a:lvl3pPr>
            <a:lvl4pPr marL="1600200" indent="-228600" defTabSz="684213">
              <a:spcBef>
                <a:spcPct val="20000"/>
              </a:spcBef>
              <a:buChar char="–"/>
              <a:defRPr sz="2000">
                <a:solidFill>
                  <a:schemeClr val="tx1"/>
                </a:solidFill>
                <a:latin typeface="Arial" panose="020B0604020202020204" pitchFamily="34" charset="0"/>
              </a:defRPr>
            </a:lvl4pPr>
            <a:lvl5pPr marL="2057400" indent="-228600" defTabSz="684213">
              <a:spcBef>
                <a:spcPct val="20000"/>
              </a:spcBef>
              <a:buChar char="»"/>
              <a:defRPr sz="20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latin typeface="Times New Roman" panose="02020603050405020304" pitchFamily="18" charset="0"/>
                <a:cs typeface="Times New Roman" panose="02020603050405020304" pitchFamily="18" charset="0"/>
              </a:rPr>
              <a:t>UỶ BAN NHÂN DÂN QUẬN LONG BIÊN</a:t>
            </a:r>
          </a:p>
          <a:p>
            <a:pPr algn="ctr">
              <a:spcBef>
                <a:spcPct val="0"/>
              </a:spcBef>
              <a:buFontTx/>
              <a:buNone/>
            </a:pPr>
            <a:r>
              <a:rPr lang="en-US" altLang="en-US" sz="1600" b="1">
                <a:latin typeface="Times New Roman" panose="02020603050405020304" pitchFamily="18" charset="0"/>
                <a:cs typeface="Times New Roman" panose="02020603050405020304" pitchFamily="18" charset="0"/>
              </a:rPr>
              <a:t>TRƯỜNG MN HOA HƯỚNG DƯƠNG</a:t>
            </a:r>
            <a:endParaRPr lang="vi-VN" altLang="en-US" sz="1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510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215F43-E840-B093-E63E-D7604EBFD0B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B930CA9-BE47-B2A0-673F-55D402110956}"/>
              </a:ext>
            </a:extLst>
          </p:cNvPr>
          <p:cNvSpPr txBox="1"/>
          <p:nvPr/>
        </p:nvSpPr>
        <p:spPr>
          <a:xfrm>
            <a:off x="1802295" y="751344"/>
            <a:ext cx="9143999" cy="5355312"/>
          </a:xfrm>
          <a:prstGeom prst="rect">
            <a:avLst/>
          </a:prstGeom>
          <a:noFill/>
        </p:spPr>
        <p:txBody>
          <a:bodyPr wrap="square" rtlCol="0">
            <a:spAutoFit/>
          </a:bodyPr>
          <a:lstStyle/>
          <a:p>
            <a:pPr marL="0" marR="0" algn="just">
              <a:spcBef>
                <a:spcPts val="0"/>
              </a:spcBef>
              <a:spcAft>
                <a:spcPts val="0"/>
              </a:spcAft>
            </a:pPr>
            <a:r>
              <a:rPr lang="en-US" sz="1800" b="1" dirty="0">
                <a:solidFill>
                  <a:srgbClr val="002060"/>
                </a:solidFill>
                <a:effectLst/>
                <a:latin typeface="Times New Roman" panose="02020603050405020304" pitchFamily="18" charset="0"/>
                <a:ea typeface="Times New Roman" panose="02020603050405020304" pitchFamily="18" charset="0"/>
              </a:rPr>
              <a:t>I. MỤC TIÊU:</a:t>
            </a:r>
            <a:endParaRPr lang="en-US" sz="18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i="1" dirty="0">
                <a:solidFill>
                  <a:srgbClr val="002060"/>
                </a:solidFill>
                <a:effectLst/>
                <a:latin typeface="Times New Roman" panose="02020603050405020304" pitchFamily="18" charset="0"/>
                <a:ea typeface="Times New Roman" panose="02020603050405020304" pitchFamily="18" charset="0"/>
              </a:rPr>
              <a:t>1. </a:t>
            </a:r>
            <a:r>
              <a:rPr lang="en-US" sz="1800" b="1" i="1" dirty="0" err="1">
                <a:solidFill>
                  <a:srgbClr val="002060"/>
                </a:solidFill>
                <a:effectLst/>
                <a:latin typeface="Times New Roman" panose="02020603050405020304" pitchFamily="18" charset="0"/>
                <a:ea typeface="Times New Roman" panose="02020603050405020304" pitchFamily="18" charset="0"/>
              </a:rPr>
              <a:t>Kiến</a:t>
            </a:r>
            <a:r>
              <a:rPr lang="en-US" sz="1800" b="1" i="1" dirty="0">
                <a:solidFill>
                  <a:srgbClr val="002060"/>
                </a:solidFill>
                <a:effectLst/>
                <a:latin typeface="Times New Roman" panose="02020603050405020304" pitchFamily="18" charset="0"/>
                <a:ea typeface="Times New Roman" panose="02020603050405020304" pitchFamily="18" charset="0"/>
              </a:rPr>
              <a:t> </a:t>
            </a:r>
            <a:r>
              <a:rPr lang="en-US" sz="1800" b="1" i="1" dirty="0" err="1">
                <a:solidFill>
                  <a:srgbClr val="002060"/>
                </a:solidFill>
                <a:effectLst/>
                <a:latin typeface="Times New Roman" panose="02020603050405020304" pitchFamily="18" charset="0"/>
                <a:ea typeface="Times New Roman" panose="02020603050405020304" pitchFamily="18" charset="0"/>
              </a:rPr>
              <a:t>thức</a:t>
            </a:r>
            <a:r>
              <a:rPr lang="en-US" sz="1800" i="1" dirty="0">
                <a:solidFill>
                  <a:srgbClr val="002060"/>
                </a:solidFill>
                <a:effectLst/>
                <a:latin typeface="Times New Roman" panose="02020603050405020304" pitchFamily="18" charset="0"/>
                <a:ea typeface="Times New Roman" panose="02020603050405020304" pitchFamily="18" charset="0"/>
              </a:rPr>
              <a:t>:</a:t>
            </a:r>
            <a:endParaRPr lang="en-US" sz="18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Trẻ</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ôn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nhận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biết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và</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phát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âm</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đúng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chữ</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i,t,c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và</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nhận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ra</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chữ</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i,t,c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a:solidFill>
                  <a:srgbClr val="002060"/>
                </a:solidFill>
                <a:effectLst/>
                <a:latin typeface="Times New Roman" panose="02020603050405020304" pitchFamily="18" charset="0"/>
                <a:ea typeface="Times New Roman" panose="02020603050405020304" pitchFamily="18" charset="0"/>
              </a:rPr>
              <a:t>in </a:t>
            </a:r>
            <a:r>
              <a:rPr lang="en-US" sz="1800" smtClean="0">
                <a:solidFill>
                  <a:srgbClr val="002060"/>
                </a:solidFill>
                <a:effectLst/>
                <a:latin typeface="Times New Roman" panose="02020603050405020304" pitchFamily="18" charset="0"/>
                <a:ea typeface="Times New Roman" panose="02020603050405020304" pitchFamily="18" charset="0"/>
              </a:rPr>
              <a:t>thờng </a:t>
            </a:r>
            <a:r>
              <a:rPr lang="en-US" sz="1800" dirty="0" err="1">
                <a:solidFill>
                  <a:srgbClr val="002060"/>
                </a:solidFill>
                <a:effectLst/>
                <a:latin typeface="Times New Roman" panose="02020603050405020304" pitchFamily="18" charset="0"/>
                <a:ea typeface="Times New Roman" panose="02020603050405020304" pitchFamily="18" charset="0"/>
              </a:rPr>
              <a:t>và</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viết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thường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trong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từ</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tiếng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chọn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vẹn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thông</a:t>
            </a:r>
            <a:r>
              <a:rPr lang="en-US" sz="1800" dirty="0">
                <a:solidFill>
                  <a:srgbClr val="002060"/>
                </a:solidFill>
                <a:effectLst/>
                <a:latin typeface="Times New Roman" panose="02020603050405020304" pitchFamily="18" charset="0"/>
                <a:ea typeface="Times New Roman" panose="02020603050405020304" pitchFamily="18" charset="0"/>
              </a:rPr>
              <a:t> qua </a:t>
            </a:r>
            <a:r>
              <a:rPr lang="en-US" sz="1800" dirty="0" err="1">
                <a:solidFill>
                  <a:srgbClr val="002060"/>
                </a:solidFill>
                <a:effectLst/>
                <a:latin typeface="Times New Roman" panose="02020603050405020304" pitchFamily="18" charset="0"/>
                <a:ea typeface="Times New Roman" panose="02020603050405020304" pitchFamily="18" charset="0"/>
              </a:rPr>
              <a:t>các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trò</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Trẻ</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biết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phối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hợp</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cùng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bạn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để</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trò</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biết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thảo</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luận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nhóm</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để</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ghép</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chữ</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i,t,c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Biết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phân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biệt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chữ</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t,c</a:t>
            </a:r>
            <a:r>
              <a:rPr lang="en-US" sz="1800" dirty="0">
                <a:solidFill>
                  <a:srgbClr val="002060"/>
                </a:solidFill>
                <a:effectLst/>
                <a:latin typeface="Times New Roman" panose="02020603050405020304" pitchFamily="18" charset="0"/>
                <a:ea typeface="Times New Roman" panose="02020603050405020304" pitchFamily="18" charset="0"/>
              </a:rPr>
              <a:t> qua </a:t>
            </a:r>
            <a:r>
              <a:rPr lang="en-US" sz="1800" dirty="0" err="1">
                <a:solidFill>
                  <a:srgbClr val="002060"/>
                </a:solidFill>
                <a:effectLst/>
                <a:latin typeface="Times New Roman" panose="02020603050405020304" pitchFamily="18" charset="0"/>
                <a:ea typeface="Times New Roman" panose="02020603050405020304" pitchFamily="18" charset="0"/>
              </a:rPr>
              <a:t>đặc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điểm</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cấu</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tạo</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của</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chúng</a:t>
            </a:r>
            <a:r>
              <a:rPr lang="en-US" sz="18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Trẻ</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nắm</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được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cách</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luật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của</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một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số</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trò</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với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chữ</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t,c</a:t>
            </a:r>
            <a:r>
              <a:rPr lang="en-US" sz="18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b="1" i="1" dirty="0">
                <a:solidFill>
                  <a:srgbClr val="002060"/>
                </a:solidFill>
                <a:effectLst/>
                <a:latin typeface="Times New Roman" panose="02020603050405020304" pitchFamily="18" charset="0"/>
                <a:ea typeface="Times New Roman" panose="02020603050405020304" pitchFamily="18" charset="0"/>
              </a:rPr>
              <a:t>2. </a:t>
            </a:r>
            <a:r>
              <a:rPr lang="en-US" sz="1800" b="1" i="1" dirty="0" err="1">
                <a:solidFill>
                  <a:srgbClr val="002060"/>
                </a:solidFill>
                <a:effectLst/>
                <a:latin typeface="Times New Roman" panose="02020603050405020304" pitchFamily="18" charset="0"/>
                <a:ea typeface="Times New Roman" panose="02020603050405020304" pitchFamily="18" charset="0"/>
              </a:rPr>
              <a:t>Kĩ</a:t>
            </a:r>
            <a:r>
              <a:rPr lang="en-US" sz="1800" b="1" i="1" dirty="0">
                <a:solidFill>
                  <a:srgbClr val="002060"/>
                </a:solidFill>
                <a:effectLst/>
                <a:latin typeface="Times New Roman" panose="02020603050405020304" pitchFamily="18" charset="0"/>
                <a:ea typeface="Times New Roman" panose="02020603050405020304" pitchFamily="18" charset="0"/>
              </a:rPr>
              <a:t> </a:t>
            </a:r>
            <a:r>
              <a:rPr lang="en-US" sz="1800" b="1" i="1" dirty="0" err="1">
                <a:solidFill>
                  <a:srgbClr val="002060"/>
                </a:solidFill>
                <a:effectLst/>
                <a:latin typeface="Times New Roman" panose="02020603050405020304" pitchFamily="18" charset="0"/>
                <a:ea typeface="Times New Roman" panose="02020603050405020304" pitchFamily="18" charset="0"/>
              </a:rPr>
              <a:t>năng</a:t>
            </a:r>
            <a:r>
              <a:rPr lang="en-US" sz="1800" i="1" dirty="0">
                <a:solidFill>
                  <a:srgbClr val="002060"/>
                </a:solidFill>
                <a:effectLst/>
                <a:latin typeface="Times New Roman" panose="02020603050405020304" pitchFamily="18" charset="0"/>
                <a:ea typeface="Times New Roman" panose="02020603050405020304" pitchFamily="18" charset="0"/>
              </a:rPr>
              <a:t>: </a:t>
            </a:r>
            <a:endParaRPr lang="en-US" sz="18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Rèn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luyện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kĩ</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năng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nhận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biết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chữ</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i,t,c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trong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từ</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có</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nghĩa</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Phân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biệt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phát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âm</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chính</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xác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chữ</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i,t,c</a:t>
            </a:r>
            <a:r>
              <a:rPr lang="en-US" sz="18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Phát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triển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kĩ</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năng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nghe</a:t>
            </a:r>
            <a:r>
              <a:rPr lang="en-US" sz="1800" dirty="0">
                <a:solidFill>
                  <a:srgbClr val="002060"/>
                </a:solidFill>
                <a:effectLst/>
                <a:latin typeface="Times New Roman" panose="02020603050405020304" pitchFamily="18" charset="0"/>
                <a:ea typeface="Times New Roman" panose="02020603050405020304" pitchFamily="18" charset="0"/>
              </a:rPr>
              <a:t> – </a:t>
            </a:r>
            <a:r>
              <a:rPr lang="en-US" sz="1800" dirty="0" err="1">
                <a:solidFill>
                  <a:srgbClr val="002060"/>
                </a:solidFill>
                <a:effectLst/>
                <a:latin typeface="Times New Roman" panose="02020603050405020304" pitchFamily="18" charset="0"/>
                <a:ea typeface="Times New Roman" panose="02020603050405020304" pitchFamily="18" charset="0"/>
              </a:rPr>
              <a:t>nói</a:t>
            </a:r>
            <a:r>
              <a:rPr lang="en-US" sz="1800" dirty="0">
                <a:solidFill>
                  <a:srgbClr val="002060"/>
                </a:solidFill>
                <a:effectLst/>
                <a:latin typeface="Times New Roman" panose="02020603050405020304" pitchFamily="18" charset="0"/>
                <a:ea typeface="Times New Roman" panose="02020603050405020304" pitchFamily="18" charset="0"/>
              </a:rPr>
              <a:t> – </a:t>
            </a:r>
            <a:r>
              <a:rPr lang="en-US" sz="1800" dirty="0" err="1">
                <a:solidFill>
                  <a:srgbClr val="002060"/>
                </a:solidFill>
                <a:effectLst/>
                <a:latin typeface="Times New Roman" panose="02020603050405020304" pitchFamily="18" charset="0"/>
                <a:ea typeface="Times New Roman" panose="02020603050405020304" pitchFamily="18" charset="0"/>
              </a:rPr>
              <a:t>đọc</a:t>
            </a:r>
            <a:r>
              <a:rPr lang="en-US" sz="1800" dirty="0">
                <a:solidFill>
                  <a:srgbClr val="002060"/>
                </a:solidFill>
                <a:effectLst/>
                <a:latin typeface="Times New Roman" panose="02020603050405020304" pitchFamily="18" charset="0"/>
                <a:ea typeface="Times New Roman" panose="02020603050405020304" pitchFamily="18" charset="0"/>
              </a:rPr>
              <a:t> – </a:t>
            </a:r>
            <a:r>
              <a:rPr lang="en-US" sz="1800" dirty="0" err="1">
                <a:solidFill>
                  <a:srgbClr val="002060"/>
                </a:solidFill>
                <a:effectLst/>
                <a:latin typeface="Times New Roman" panose="02020603050405020304" pitchFamily="18" charset="0"/>
                <a:ea typeface="Times New Roman" panose="02020603050405020304" pitchFamily="18" charset="0"/>
              </a:rPr>
              <a:t>viết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cho</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trẻ</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thông</a:t>
            </a:r>
            <a:r>
              <a:rPr lang="en-US" sz="1800" dirty="0">
                <a:solidFill>
                  <a:srgbClr val="002060"/>
                </a:solidFill>
                <a:effectLst/>
                <a:latin typeface="Times New Roman" panose="02020603050405020304" pitchFamily="18" charset="0"/>
                <a:ea typeface="Times New Roman" panose="02020603050405020304" pitchFamily="18" charset="0"/>
              </a:rPr>
              <a:t> qua </a:t>
            </a:r>
            <a:r>
              <a:rPr lang="en-US" sz="1800" dirty="0" err="1">
                <a:solidFill>
                  <a:srgbClr val="002060"/>
                </a:solidFill>
                <a:effectLst/>
                <a:latin typeface="Times New Roman" panose="02020603050405020304" pitchFamily="18" charset="0"/>
                <a:ea typeface="Times New Roman" panose="02020603050405020304" pitchFamily="18" charset="0"/>
              </a:rPr>
              <a:t>các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trò</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chữ</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cái</a:t>
            </a:r>
            <a:r>
              <a:rPr lang="en-US" sz="18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Rèn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kĩ</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năng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phản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ứng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nhanh</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với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hiệu</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lệnh</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khả</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năng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quan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sát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và</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chú</a:t>
            </a:r>
            <a:r>
              <a:rPr lang="en-US" sz="1800" dirty="0">
                <a:solidFill>
                  <a:srgbClr val="002060"/>
                </a:solidFill>
                <a:effectLst/>
                <a:latin typeface="Times New Roman" panose="02020603050405020304" pitchFamily="18" charset="0"/>
                <a:ea typeface="Times New Roman" panose="02020603050405020304" pitchFamily="18" charset="0"/>
              </a:rPr>
              <a:t> ý </a:t>
            </a:r>
            <a:r>
              <a:rPr lang="en-US" sz="1800" dirty="0" err="1">
                <a:solidFill>
                  <a:srgbClr val="002060"/>
                </a:solidFill>
                <a:effectLst/>
                <a:latin typeface="Times New Roman" panose="02020603050405020304" pitchFamily="18" charset="0"/>
                <a:ea typeface="Times New Roman" panose="02020603050405020304" pitchFamily="18" charset="0"/>
              </a:rPr>
              <a:t>cho</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trẻ</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thông</a:t>
            </a:r>
            <a:r>
              <a:rPr lang="en-US" sz="1800" dirty="0">
                <a:solidFill>
                  <a:srgbClr val="002060"/>
                </a:solidFill>
                <a:effectLst/>
                <a:latin typeface="Times New Roman" panose="02020603050405020304" pitchFamily="18" charset="0"/>
                <a:ea typeface="Times New Roman" panose="02020603050405020304" pitchFamily="18" charset="0"/>
              </a:rPr>
              <a:t> qua </a:t>
            </a:r>
            <a:r>
              <a:rPr lang="en-US" sz="1800" dirty="0" err="1">
                <a:solidFill>
                  <a:srgbClr val="002060"/>
                </a:solidFill>
                <a:effectLst/>
                <a:latin typeface="Times New Roman" panose="02020603050405020304" pitchFamily="18" charset="0"/>
                <a:ea typeface="Times New Roman" panose="02020603050405020304" pitchFamily="18" charset="0"/>
              </a:rPr>
              <a:t>các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trò</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tích</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hợp</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hoạt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động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âm</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nhạc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toán</a:t>
            </a:r>
            <a:r>
              <a:rPr lang="en-US" sz="18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Phát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triển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ngôn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ngữ</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mạch</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lạc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và</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ghi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nhớ</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có</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chủ</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đích</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cho</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trẻ</a:t>
            </a:r>
            <a:r>
              <a:rPr lang="en-US" sz="18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Có</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kĩ</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năng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tham</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gia</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trò</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b="1" i="1" dirty="0">
                <a:solidFill>
                  <a:srgbClr val="002060"/>
                </a:solidFill>
                <a:effectLst/>
                <a:latin typeface="Times New Roman" panose="02020603050405020304" pitchFamily="18" charset="0"/>
                <a:ea typeface="Times New Roman" panose="02020603050405020304" pitchFamily="18" charset="0"/>
              </a:rPr>
              <a:t>3. Thái </a:t>
            </a:r>
            <a:r>
              <a:rPr lang="en-US" sz="1800" b="1" i="1" dirty="0" err="1">
                <a:solidFill>
                  <a:srgbClr val="002060"/>
                </a:solidFill>
                <a:effectLst/>
                <a:latin typeface="Times New Roman" panose="02020603050405020304" pitchFamily="18" charset="0"/>
                <a:ea typeface="Times New Roman" panose="02020603050405020304" pitchFamily="18" charset="0"/>
              </a:rPr>
              <a:t>độ</a:t>
            </a:r>
            <a:r>
              <a:rPr lang="en-US" sz="1800" i="1" dirty="0">
                <a:solidFill>
                  <a:srgbClr val="002060"/>
                </a:solidFill>
                <a:effectLst/>
                <a:latin typeface="Times New Roman" panose="02020603050405020304" pitchFamily="18" charset="0"/>
                <a:ea typeface="Times New Roman" panose="02020603050405020304" pitchFamily="18" charset="0"/>
              </a:rPr>
              <a:t>:</a:t>
            </a:r>
            <a:endParaRPr lang="en-US" sz="18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Trẻ</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hứng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thú</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tích</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cực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tham</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gia</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hoạt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động</a:t>
            </a:r>
            <a:r>
              <a:rPr lang="en-US" sz="18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Có</a:t>
            </a:r>
            <a:r>
              <a:rPr lang="en-US" sz="1800" dirty="0">
                <a:solidFill>
                  <a:srgbClr val="002060"/>
                </a:solidFill>
                <a:effectLst/>
                <a:latin typeface="Times New Roman" panose="02020603050405020304" pitchFamily="18" charset="0"/>
                <a:ea typeface="Times New Roman" panose="02020603050405020304" pitchFamily="18" charset="0"/>
              </a:rPr>
              <a:t> ý </a:t>
            </a:r>
            <a:r>
              <a:rPr lang="en-US" sz="1800" dirty="0" err="1">
                <a:solidFill>
                  <a:srgbClr val="002060"/>
                </a:solidFill>
                <a:effectLst/>
                <a:latin typeface="Times New Roman" panose="02020603050405020304" pitchFamily="18" charset="0"/>
                <a:ea typeface="Times New Roman" panose="02020603050405020304" pitchFamily="18" charset="0"/>
              </a:rPr>
              <a:t>thức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tinh</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thần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đoàn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kết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với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bạn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khi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a:t>
            </a:r>
          </a:p>
          <a:p>
            <a:endParaRPr lang="en-US" dirty="0"/>
          </a:p>
        </p:txBody>
      </p:sp>
    </p:spTree>
    <p:extLst>
      <p:ext uri="{BB962C8B-B14F-4D97-AF65-F5344CB8AC3E}">
        <p14:creationId xmlns:p14="http://schemas.microsoft.com/office/powerpoint/2010/main" val="297819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DDBC14-602C-65D8-1DA6-74413429903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AFEE49D-9E1C-D03A-7D1F-60911E504712}"/>
              </a:ext>
            </a:extLst>
          </p:cNvPr>
          <p:cNvSpPr txBox="1"/>
          <p:nvPr/>
        </p:nvSpPr>
        <p:spPr>
          <a:xfrm>
            <a:off x="2385392" y="843677"/>
            <a:ext cx="9104243" cy="5170646"/>
          </a:xfrm>
          <a:prstGeom prst="rect">
            <a:avLst/>
          </a:prstGeom>
          <a:noFill/>
        </p:spPr>
        <p:txBody>
          <a:bodyPr wrap="square" rtlCol="0">
            <a:spAutoFit/>
          </a:bodyPr>
          <a:lstStyle/>
          <a:p>
            <a:pPr marL="0" marR="0" algn="just">
              <a:spcBef>
                <a:spcPts val="0"/>
              </a:spcBef>
              <a:spcAft>
                <a:spcPts val="0"/>
              </a:spcAft>
            </a:pPr>
            <a:r>
              <a:rPr lang="pt-BR" sz="2400" b="1" dirty="0">
                <a:solidFill>
                  <a:srgbClr val="002060"/>
                </a:solidFill>
                <a:effectLst/>
                <a:latin typeface="Times New Roman" panose="02020603050405020304" pitchFamily="18" charset="0"/>
                <a:ea typeface="Times New Roman" panose="02020603050405020304" pitchFamily="18" charset="0"/>
              </a:rPr>
              <a:t>II. CHUẨN BỊ:</a:t>
            </a:r>
            <a:endParaRPr lang="en-US" sz="24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pt-BR" sz="2400" b="1" i="1" dirty="0">
                <a:solidFill>
                  <a:srgbClr val="002060"/>
                </a:solidFill>
                <a:effectLst/>
                <a:latin typeface="Times New Roman" panose="02020603050405020304" pitchFamily="18" charset="0"/>
                <a:ea typeface="Times New Roman" panose="02020603050405020304" pitchFamily="18" charset="0"/>
              </a:rPr>
              <a:t>Địa điểm:</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b="1" i="1" dirty="0">
                <a:solidFill>
                  <a:srgbClr val="002060"/>
                </a:solidFill>
                <a:effectLst/>
                <a:latin typeface="Times New Roman" panose="02020603050405020304" pitchFamily="18" charset="0"/>
                <a:ea typeface="Times New Roman" panose="02020603050405020304" pitchFamily="18" charset="0"/>
              </a:rPr>
              <a:t>-</a:t>
            </a:r>
            <a:r>
              <a:rPr lang="pt-BR" sz="2400" dirty="0">
                <a:solidFill>
                  <a:srgbClr val="002060"/>
                </a:solidFill>
                <a:effectLst/>
                <a:latin typeface="Times New Roman" panose="02020603050405020304" pitchFamily="18" charset="0"/>
                <a:ea typeface="Times New Roman" panose="02020603050405020304" pitchFamily="18" charset="0"/>
              </a:rPr>
              <a:t> Trong lớp, đảm bảo đủ không gian cho trẻ hoạt động.</a:t>
            </a:r>
            <a:endParaRPr lang="en-US" sz="24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pt-BR" sz="2400" b="1" i="1" dirty="0">
                <a:solidFill>
                  <a:srgbClr val="002060"/>
                </a:solidFill>
                <a:effectLst/>
                <a:latin typeface="Times New Roman" panose="02020603050405020304" pitchFamily="18" charset="0"/>
                <a:ea typeface="Times New Roman" panose="02020603050405020304" pitchFamily="18" charset="0"/>
              </a:rPr>
              <a:t>Đồ dùng của cô:</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b="1" i="1" dirty="0">
                <a:solidFill>
                  <a:srgbClr val="002060"/>
                </a:solidFill>
                <a:effectLst/>
                <a:latin typeface="Times New Roman" panose="02020603050405020304" pitchFamily="18" charset="0"/>
                <a:ea typeface="Times New Roman" panose="02020603050405020304" pitchFamily="18" charset="0"/>
              </a:rPr>
              <a:t>-</a:t>
            </a:r>
            <a:r>
              <a:rPr lang="pt-BR" sz="2400" dirty="0">
                <a:solidFill>
                  <a:srgbClr val="002060"/>
                </a:solidFill>
                <a:effectLst/>
                <a:latin typeface="Times New Roman" panose="02020603050405020304" pitchFamily="18" charset="0"/>
                <a:ea typeface="Times New Roman" panose="02020603050405020304" pitchFamily="18" charset="0"/>
              </a:rPr>
              <a:t> Máy chiếu, máy tính bài giảng được thiết kế trên  powerpoint.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dirty="0">
                <a:solidFill>
                  <a:srgbClr val="002060"/>
                </a:solidFill>
                <a:effectLst/>
                <a:latin typeface="Times New Roman" panose="02020603050405020304" pitchFamily="18" charset="0"/>
                <a:ea typeface="Times New Roman" panose="02020603050405020304" pitchFamily="18" charset="0"/>
              </a:rPr>
              <a:t>- Nhạc của các thử thách.</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dirty="0">
                <a:solidFill>
                  <a:srgbClr val="002060"/>
                </a:solidFill>
                <a:effectLst/>
                <a:latin typeface="Times New Roman" panose="02020603050405020304" pitchFamily="18" charset="0"/>
                <a:ea typeface="Times New Roman" panose="02020603050405020304" pitchFamily="18" charset="0"/>
              </a:rPr>
              <a:t>- Trang phục gọn gàng.</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dirty="0">
                <a:solidFill>
                  <a:srgbClr val="002060"/>
                </a:solidFill>
                <a:effectLst/>
                <a:latin typeface="Times New Roman" panose="02020603050405020304" pitchFamily="18" charset="0"/>
                <a:ea typeface="Times New Roman" panose="02020603050405020304" pitchFamily="18" charset="0"/>
              </a:rPr>
              <a:t>- Đồ dùng phục vụ trong các hoạt động của tiết học</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b="1" i="1" dirty="0">
                <a:solidFill>
                  <a:srgbClr val="002060"/>
                </a:solidFill>
                <a:effectLst/>
                <a:latin typeface="Times New Roman" panose="02020603050405020304" pitchFamily="18" charset="0"/>
                <a:ea typeface="Times New Roman" panose="02020603050405020304" pitchFamily="18" charset="0"/>
              </a:rPr>
              <a:t>2. Đồ dùng của trẻ</a:t>
            </a:r>
            <a:r>
              <a:rPr lang="pt-BR" sz="2400" i="1"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dirty="0">
                <a:solidFill>
                  <a:srgbClr val="002060"/>
                </a:solidFill>
                <a:effectLst/>
                <a:latin typeface="Times New Roman" panose="02020603050405020304" pitchFamily="18" charset="0"/>
                <a:ea typeface="Times New Roman" panose="02020603050405020304" pitchFamily="18" charset="0"/>
              </a:rPr>
              <a:t>- Trang phục bác nông dân.</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dirty="0">
                <a:solidFill>
                  <a:srgbClr val="002060"/>
                </a:solidFill>
                <a:effectLst/>
                <a:latin typeface="Times New Roman" panose="02020603050405020304" pitchFamily="18" charset="0"/>
                <a:ea typeface="Times New Roman" panose="02020603050405020304" pitchFamily="18" charset="0"/>
              </a:rPr>
              <a:t>- Các bài tập liveworksheet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dirty="0">
                <a:solidFill>
                  <a:srgbClr val="002060"/>
                </a:solidFill>
                <a:effectLst/>
                <a:latin typeface="Times New Roman" panose="02020603050405020304" pitchFamily="18" charset="0"/>
                <a:ea typeface="Times New Roman" panose="02020603050405020304" pitchFamily="18" charset="0"/>
              </a:rPr>
              <a:t>-1 số bài tập montessori, phiếu bài tập.</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dirty="0">
                <a:solidFill>
                  <a:srgbClr val="002060"/>
                </a:solidFill>
                <a:effectLst/>
                <a:latin typeface="Times New Roman" panose="02020603050405020304" pitchFamily="18" charset="0"/>
                <a:ea typeface="Times New Roman" panose="02020603050405020304" pitchFamily="18" charset="0"/>
              </a:rPr>
              <a:t>- Xếp chữ, đồ chữ,....</a:t>
            </a:r>
            <a:endParaRPr lang="en-US" sz="2400" dirty="0">
              <a:solidFill>
                <a:srgbClr val="002060"/>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30956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vector graphics&#10;&#10;Description automatically generated">
            <a:extLst>
              <a:ext uri="{FF2B5EF4-FFF2-40B4-BE49-F238E27FC236}">
                <a16:creationId xmlns:a16="http://schemas.microsoft.com/office/drawing/2014/main" id="{DAE15A4B-CFAC-34C7-001D-EDBAC3822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3303696993399272936">
            <a:hlinkClick r:id="" action="ppaction://media"/>
            <a:extLst>
              <a:ext uri="{FF2B5EF4-FFF2-40B4-BE49-F238E27FC236}">
                <a16:creationId xmlns:a16="http://schemas.microsoft.com/office/drawing/2014/main" id="{A2485679-0749-FCB7-EBD4-31F0FC6916B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14960" y="5850466"/>
            <a:ext cx="406400" cy="880533"/>
          </a:xfrm>
          <a:prstGeom prst="rect">
            <a:avLst/>
          </a:prstGeom>
        </p:spPr>
      </p:pic>
      <p:sp>
        <p:nvSpPr>
          <p:cNvPr id="2" name="TextBox 1">
            <a:extLst>
              <a:ext uri="{FF2B5EF4-FFF2-40B4-BE49-F238E27FC236}">
                <a16:creationId xmlns:a16="http://schemas.microsoft.com/office/drawing/2014/main" id="{3BB5A8BB-E34C-9C8C-A658-6309D999F1FF}"/>
              </a:ext>
            </a:extLst>
          </p:cNvPr>
          <p:cNvSpPr txBox="1"/>
          <p:nvPr/>
        </p:nvSpPr>
        <p:spPr>
          <a:xfrm>
            <a:off x="237687" y="-11454"/>
            <a:ext cx="11404815" cy="3323987"/>
          </a:xfrm>
          <a:prstGeom prst="rect">
            <a:avLst/>
          </a:prstGeom>
          <a:noFill/>
        </p:spPr>
        <p:txBody>
          <a:bodyPr wrap="square" rtlCol="0">
            <a:spAutoFit/>
          </a:bodyPr>
          <a:lstStyle/>
          <a:p>
            <a:pPr marL="0" marR="0" algn="just">
              <a:spcBef>
                <a:spcPts val="0"/>
              </a:spcBef>
              <a:spcAft>
                <a:spcPts val="0"/>
              </a:spcAft>
            </a:pPr>
            <a:r>
              <a:rPr lang="pt-BR" sz="2400" b="1" dirty="0">
                <a:solidFill>
                  <a:srgbClr val="C00000"/>
                </a:solidFill>
                <a:effectLst/>
                <a:latin typeface="Times New Roman" panose="02020603050405020304" pitchFamily="18" charset="0"/>
                <a:ea typeface="Times New Roman" panose="02020603050405020304" pitchFamily="18" charset="0"/>
              </a:rPr>
              <a:t>1.Ổn định tổ chức:  </a:t>
            </a:r>
            <a:endParaRPr lang="en-US" sz="2400" dirty="0">
              <a:solidFill>
                <a:srgbClr val="C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Giới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thiệu</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khách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dự</a:t>
            </a:r>
            <a:r>
              <a:rPr lang="en-US" sz="24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Giới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thiệu</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chương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trình</a:t>
            </a:r>
            <a:r>
              <a:rPr lang="en-US" sz="2400" dirty="0">
                <a:solidFill>
                  <a:srgbClr val="002060"/>
                </a:solidFill>
                <a:effectLst/>
                <a:latin typeface="Times New Roman" panose="02020603050405020304" pitchFamily="18" charset="0"/>
                <a:ea typeface="Times New Roman" panose="02020603050405020304" pitchFamily="18" charset="0"/>
              </a:rPr>
              <a:t>: “ </a:t>
            </a:r>
            <a:r>
              <a:rPr lang="en-US" sz="2400" dirty="0" err="1">
                <a:solidFill>
                  <a:srgbClr val="002060"/>
                </a:solidFill>
                <a:effectLst/>
                <a:latin typeface="Times New Roman" panose="02020603050405020304" pitchFamily="18" charset="0"/>
                <a:ea typeface="Times New Roman" panose="02020603050405020304" pitchFamily="18" charset="0"/>
              </a:rPr>
              <a:t>Nông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dân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siêu</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phàm</a:t>
            </a:r>
            <a:r>
              <a:rPr lang="en-US" sz="24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dirty="0" err="1">
                <a:solidFill>
                  <a:srgbClr val="002060"/>
                </a:solidFill>
                <a:effectLst/>
                <a:latin typeface="Times New Roman" panose="02020603050405020304" pitchFamily="18" charset="0"/>
                <a:ea typeface="Times New Roman" panose="02020603050405020304" pitchFamily="18" charset="0"/>
              </a:rPr>
              <a:t>Chương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trình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Nông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dân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siêu</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phàm</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là</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nơi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các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bác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nông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dân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nhí</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được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trải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nghiệm</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những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hoạt</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động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vui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nhộn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và</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vô</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cùng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bổ</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ích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để</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thể</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hiện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tài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năng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bản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lĩnh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trí</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tuệ</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và</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sự</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khéo</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léo</a:t>
            </a:r>
            <a:r>
              <a:rPr lang="en-US" sz="24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Để</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đạt</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được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huy</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hiệu</a:t>
            </a:r>
            <a:r>
              <a:rPr lang="en-US" sz="2400" dirty="0">
                <a:solidFill>
                  <a:srgbClr val="002060"/>
                </a:solidFill>
                <a:effectLst/>
                <a:latin typeface="Times New Roman" panose="02020603050405020304" pitchFamily="18" charset="0"/>
                <a:ea typeface="Times New Roman" panose="02020603050405020304" pitchFamily="18" charset="0"/>
              </a:rPr>
              <a:t>: “ </a:t>
            </a:r>
            <a:r>
              <a:rPr lang="en-US" sz="2400" dirty="0" err="1">
                <a:solidFill>
                  <a:srgbClr val="002060"/>
                </a:solidFill>
                <a:effectLst/>
                <a:latin typeface="Times New Roman" panose="02020603050405020304" pitchFamily="18" charset="0"/>
                <a:ea typeface="Times New Roman" panose="02020603050405020304" pitchFamily="18" charset="0"/>
              </a:rPr>
              <a:t>Nông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dân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siêu</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phàm</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ngày</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hôm</a:t>
            </a:r>
            <a:r>
              <a:rPr lang="en-US" sz="2400" dirty="0">
                <a:solidFill>
                  <a:srgbClr val="002060"/>
                </a:solidFill>
                <a:effectLst/>
                <a:latin typeface="Times New Roman" panose="02020603050405020304" pitchFamily="18" charset="0"/>
                <a:ea typeface="Times New Roman" panose="02020603050405020304" pitchFamily="18" charset="0"/>
              </a:rPr>
              <a:t> nay </a:t>
            </a:r>
            <a:r>
              <a:rPr lang="en-US" sz="2400" dirty="0" err="1">
                <a:solidFill>
                  <a:srgbClr val="002060"/>
                </a:solidFill>
                <a:effectLst/>
                <a:latin typeface="Times New Roman" panose="02020603050405020304" pitchFamily="18" charset="0"/>
                <a:ea typeface="Times New Roman" panose="02020603050405020304" pitchFamily="18" charset="0"/>
              </a:rPr>
              <a:t>chúng</a:t>
            </a:r>
            <a:r>
              <a:rPr lang="en-US" sz="2400" dirty="0">
                <a:solidFill>
                  <a:srgbClr val="002060"/>
                </a:solidFill>
                <a:effectLst/>
                <a:latin typeface="Times New Roman" panose="02020603050405020304" pitchFamily="18" charset="0"/>
                <a:ea typeface="Times New Roman" panose="02020603050405020304" pitchFamily="18" charset="0"/>
              </a:rPr>
              <a:t> ta </a:t>
            </a:r>
            <a:r>
              <a:rPr lang="en-US" sz="2400" dirty="0" err="1">
                <a:solidFill>
                  <a:srgbClr val="002060"/>
                </a:solidFill>
                <a:effectLst/>
                <a:latin typeface="Times New Roman" panose="02020603050405020304" pitchFamily="18" charset="0"/>
                <a:ea typeface="Times New Roman" panose="02020603050405020304" pitchFamily="18" charset="0"/>
              </a:rPr>
              <a:t>sẽ</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phải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trải</a:t>
            </a:r>
            <a:r>
              <a:rPr lang="en-US" sz="2400" dirty="0">
                <a:solidFill>
                  <a:srgbClr val="002060"/>
                </a:solidFill>
                <a:effectLst/>
                <a:latin typeface="Times New Roman" panose="02020603050405020304" pitchFamily="18" charset="0"/>
                <a:ea typeface="Times New Roman" panose="02020603050405020304" pitchFamily="18" charset="0"/>
              </a:rPr>
              <a:t> qua </a:t>
            </a:r>
            <a:r>
              <a:rPr lang="en-US" sz="2400" dirty="0" err="1">
                <a:solidFill>
                  <a:srgbClr val="002060"/>
                </a:solidFill>
                <a:effectLst/>
                <a:latin typeface="Times New Roman" panose="02020603050405020304" pitchFamily="18" charset="0"/>
                <a:ea typeface="Times New Roman" panose="02020603050405020304" pitchFamily="18" charset="0"/>
              </a:rPr>
              <a:t>các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thử</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thách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của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chương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trình</a:t>
            </a:r>
            <a:r>
              <a:rPr lang="en-US" sz="2400" dirty="0">
                <a:solidFill>
                  <a:srgbClr val="002060"/>
                </a:solidFill>
                <a:effectLst/>
                <a:latin typeface="Times New Roman" panose="02020603050405020304" pitchFamily="18" charset="0"/>
                <a:ea typeface="Times New Roman" panose="02020603050405020304" pitchFamily="18" charset="0"/>
              </a:rPr>
              <a:t> </a:t>
            </a:r>
          </a:p>
          <a:p>
            <a:endParaRPr lang="pt-BR" sz="2400" b="1" dirty="0">
              <a:latin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9C63738E-81C1-9076-A510-00B6DE5891A0}"/>
              </a:ext>
            </a:extLst>
          </p:cNvPr>
          <p:cNvSpPr txBox="1"/>
          <p:nvPr/>
        </p:nvSpPr>
        <p:spPr>
          <a:xfrm>
            <a:off x="237687" y="2942974"/>
            <a:ext cx="7977808" cy="2215991"/>
          </a:xfrm>
          <a:prstGeom prst="rect">
            <a:avLst/>
          </a:prstGeom>
          <a:noFill/>
        </p:spPr>
        <p:txBody>
          <a:bodyPr wrap="square" rtlCol="0">
            <a:spAutoFit/>
          </a:bodyPr>
          <a:lstStyle/>
          <a:p>
            <a:r>
              <a:rPr lang="pt-BR" sz="2000" b="1" i="1" dirty="0">
                <a:solidFill>
                  <a:srgbClr val="002060"/>
                </a:solidFill>
                <a:effectLst/>
                <a:latin typeface="Times New Roman" panose="02020603050405020304" pitchFamily="18" charset="0"/>
                <a:ea typeface="Times New Roman" panose="02020603050405020304" pitchFamily="18" charset="0"/>
              </a:rPr>
              <a:t>2.1.Thử thách 1 : “ Giai điệu đồng quê ”</a:t>
            </a:r>
            <a:endParaRPr lang="en-US" sz="2000" dirty="0">
              <a:solidFill>
                <a:srgbClr val="002060"/>
              </a:solidFill>
              <a:effectLst/>
              <a:latin typeface="Times New Roman" panose="02020603050405020304" pitchFamily="18" charset="0"/>
              <a:ea typeface="Times New Roman" panose="02020603050405020304" pitchFamily="18" charset="0"/>
            </a:endParaRPr>
          </a:p>
          <a:p>
            <a:r>
              <a:rPr lang="pt-BR" sz="2000" b="1" i="1" dirty="0">
                <a:solidFill>
                  <a:srgbClr val="0070C0"/>
                </a:solidFill>
                <a:effectLst/>
                <a:latin typeface="Times New Roman" panose="02020603050405020304" pitchFamily="18" charset="0"/>
                <a:ea typeface="Times New Roman" panose="02020603050405020304" pitchFamily="18" charset="0"/>
              </a:rPr>
              <a:t>-</a:t>
            </a:r>
            <a:r>
              <a:rPr lang="pt-BR" sz="2000" dirty="0">
                <a:solidFill>
                  <a:srgbClr val="0070C0"/>
                </a:solidFill>
                <a:effectLst/>
                <a:latin typeface="Times New Roman" panose="02020603050405020304" pitchFamily="18" charset="0"/>
                <a:ea typeface="Times New Roman" panose="02020603050405020304" pitchFamily="18" charset="0"/>
              </a:rPr>
              <a:t> Cách chơi: Ở thử thách này cần sự nhanh nhẹn và trí tuệ của các bác nông dân. Chương trình đã chuẩn bị 1 tấm thảm có các chữ cái mà các bác nông dân đã biết và Nhiệm vụ của các các bác nông dân sẽ đi vòng quanh tấm thảm và nhảy theo giai điệu của chương trình. Khi nhạc dừng lại các bác nông dân sẽ phải nhảy vào ô và đọc to chữ cái mà chương trình yêu cầu.</a:t>
            </a:r>
            <a:endParaRPr lang="en-US" sz="2000" dirty="0">
              <a:solidFill>
                <a:srgbClr val="0070C0"/>
              </a:solidFill>
              <a:effectLst/>
              <a:latin typeface="Times New Roman" panose="02020603050405020304" pitchFamily="18" charset="0"/>
              <a:ea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id="{BF5B9B74-F65D-12A9-7863-106A78830ACD}"/>
              </a:ext>
            </a:extLst>
          </p:cNvPr>
          <p:cNvSpPr txBox="1"/>
          <p:nvPr/>
        </p:nvSpPr>
        <p:spPr>
          <a:xfrm>
            <a:off x="193185" y="2511008"/>
            <a:ext cx="4903305" cy="738664"/>
          </a:xfrm>
          <a:prstGeom prst="rect">
            <a:avLst/>
          </a:prstGeom>
          <a:noFill/>
        </p:spPr>
        <p:txBody>
          <a:bodyPr wrap="square" rtlCol="0">
            <a:spAutoFit/>
          </a:bodyPr>
          <a:lstStyle/>
          <a:p>
            <a:r>
              <a:rPr lang="pt-BR" sz="2400" b="1" dirty="0">
                <a:solidFill>
                  <a:srgbClr val="FF0000"/>
                </a:solidFill>
                <a:effectLst/>
                <a:latin typeface="Times New Roman" panose="02020603050405020304" pitchFamily="18" charset="0"/>
                <a:ea typeface="Times New Roman" panose="02020603050405020304" pitchFamily="18" charset="0"/>
              </a:rPr>
              <a:t>2.Phương pháp, hình thức tổ chức:</a:t>
            </a:r>
            <a:endParaRPr lang="en-US" sz="2400" dirty="0">
              <a:solidFill>
                <a:srgbClr val="FF0000"/>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87077268"/>
      </p:ext>
    </p:extLst>
  </p:cSld>
  <p:clrMapOvr>
    <a:masterClrMapping/>
  </p:clrMapOvr>
  <p:timing>
    <p:tnLst>
      <p:par>
        <p:cTn id="1" dur="indefinite" restart="never" nodeType="tmRoot">
          <p:childTnLst>
            <p:video>
              <p:cMediaNode vol="80000">
                <p:cTn id="2" fill="hold" display="0">
                  <p:stCondLst>
                    <p:cond delay="indefinite"/>
                  </p:st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9A6741-00FC-399B-3438-85C1AB1693E3}"/>
              </a:ext>
            </a:extLst>
          </p:cNvPr>
          <p:cNvPicPr>
            <a:picLocks noChangeAspect="1"/>
          </p:cNvPicPr>
          <p:nvPr/>
        </p:nvPicPr>
        <p:blipFill>
          <a:blip r:embed="rId4"/>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0642BE2-82D0-D9DD-117C-6B2AC483D50B}"/>
              </a:ext>
            </a:extLst>
          </p:cNvPr>
          <p:cNvSpPr txBox="1"/>
          <p:nvPr/>
        </p:nvSpPr>
        <p:spPr>
          <a:xfrm>
            <a:off x="1767840" y="760048"/>
            <a:ext cx="9022080" cy="830997"/>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Thử</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thách</a:t>
            </a:r>
            <a:r>
              <a:rPr lang="en-US" sz="4800" dirty="0">
                <a:solidFill>
                  <a:schemeClr val="bg1"/>
                </a:solidFill>
                <a:latin typeface="Times New Roman" panose="02020603050405020304" pitchFamily="18" charset="0"/>
                <a:cs typeface="Times New Roman" panose="02020603050405020304" pitchFamily="18" charset="0"/>
              </a:rPr>
              <a:t> 1: “ </a:t>
            </a:r>
            <a:r>
              <a:rPr lang="en-US" sz="4800" dirty="0" err="1">
                <a:solidFill>
                  <a:schemeClr val="bg1"/>
                </a:solidFill>
                <a:latin typeface="Times New Roman" panose="02020603050405020304" pitchFamily="18" charset="0"/>
                <a:cs typeface="Times New Roman" panose="02020603050405020304" pitchFamily="18" charset="0"/>
              </a:rPr>
              <a:t>Giai</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điệu</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đồng</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quê</a:t>
            </a:r>
            <a:r>
              <a:rPr lang="en-US" sz="4800" dirty="0">
                <a:solidFill>
                  <a:schemeClr val="bg1"/>
                </a:solidFill>
                <a:latin typeface="Times New Roman" panose="02020603050405020304" pitchFamily="18" charset="0"/>
                <a:cs typeface="Times New Roman" panose="02020603050405020304" pitchFamily="18" charset="0"/>
              </a:rPr>
              <a:t>”</a:t>
            </a:r>
          </a:p>
        </p:txBody>
      </p:sp>
      <p:pic>
        <p:nvPicPr>
          <p:cNvPr id="5" name="con ccao cao -cat (mp3cut.net)">
            <a:hlinkClick r:id="" action="ppaction://media"/>
            <a:extLst>
              <a:ext uri="{FF2B5EF4-FFF2-40B4-BE49-F238E27FC236}">
                <a16:creationId xmlns:a16="http://schemas.microsoft.com/office/drawing/2014/main" id="{BCA89CAB-1E1A-6E5B-59FC-D0AC73D947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2523" y="5503763"/>
            <a:ext cx="830997" cy="830997"/>
          </a:xfrm>
          <a:prstGeom prst="rect">
            <a:avLst/>
          </a:prstGeom>
        </p:spPr>
      </p:pic>
    </p:spTree>
    <p:extLst>
      <p:ext uri="{BB962C8B-B14F-4D97-AF65-F5344CB8AC3E}">
        <p14:creationId xmlns:p14="http://schemas.microsoft.com/office/powerpoint/2010/main" val="2695909012"/>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7FBE77DF-E586-7443-7F6F-55CDF60236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7335520"/>
          </a:xfrm>
          <a:prstGeom prst="rect">
            <a:avLst/>
          </a:prstGeom>
        </p:spPr>
      </p:pic>
      <p:sp>
        <p:nvSpPr>
          <p:cNvPr id="6" name="Rectangle: Rounded Corners 5">
            <a:extLst>
              <a:ext uri="{FF2B5EF4-FFF2-40B4-BE49-F238E27FC236}">
                <a16:creationId xmlns:a16="http://schemas.microsoft.com/office/drawing/2014/main" id="{4ADB080B-768C-2962-5107-07AB32751F98}"/>
              </a:ext>
            </a:extLst>
          </p:cNvPr>
          <p:cNvSpPr/>
          <p:nvPr/>
        </p:nvSpPr>
        <p:spPr>
          <a:xfrm>
            <a:off x="2113035" y="331304"/>
            <a:ext cx="6752669" cy="887896"/>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2.2 </a:t>
            </a:r>
            <a:r>
              <a:rPr lang="en-US" sz="3200" b="1" dirty="0" err="1">
                <a:solidFill>
                  <a:srgbClr val="FF0000"/>
                </a:solidFill>
                <a:latin typeface="Times New Roman" panose="02020603050405020304" pitchFamily="18" charset="0"/>
                <a:cs typeface="Times New Roman" panose="02020603050405020304" pitchFamily="18" charset="0"/>
              </a:rPr>
              <a:t>Thử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thách</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Mê</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ẩn</a:t>
            </a:r>
            <a:endParaRPr lang="en-US" sz="3200" b="1" dirty="0">
              <a:solidFill>
                <a:srgbClr val="FF0000"/>
              </a:solidFill>
            </a:endParaRPr>
          </a:p>
        </p:txBody>
      </p:sp>
      <p:pic>
        <p:nvPicPr>
          <p:cNvPr id="7" name="VỀ QUÊ (Bài Hát) - Ca Nhạc Thiếu Nhi Vui Nhộn Cho Bé Nghe Hay Nhất (mp3cut.net)">
            <a:hlinkClick r:id="" action="ppaction://media"/>
            <a:extLst>
              <a:ext uri="{FF2B5EF4-FFF2-40B4-BE49-F238E27FC236}">
                <a16:creationId xmlns:a16="http://schemas.microsoft.com/office/drawing/2014/main" id="{B81C1CAE-5D41-4C55-2E88-3953188D8BD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8948" y="5349762"/>
            <a:ext cx="991479" cy="991479"/>
          </a:xfrm>
          <a:prstGeom prst="rect">
            <a:avLst/>
          </a:prstGeom>
        </p:spPr>
      </p:pic>
      <p:sp>
        <p:nvSpPr>
          <p:cNvPr id="2" name="Rectangle: Rounded Corners 1">
            <a:extLst>
              <a:ext uri="{FF2B5EF4-FFF2-40B4-BE49-F238E27FC236}">
                <a16:creationId xmlns:a16="http://schemas.microsoft.com/office/drawing/2014/main" id="{3CD62CBC-0D91-56E6-6046-E988B72B089A}"/>
              </a:ext>
            </a:extLst>
          </p:cNvPr>
          <p:cNvSpPr/>
          <p:nvPr/>
        </p:nvSpPr>
        <p:spPr>
          <a:xfrm>
            <a:off x="708304" y="1618604"/>
            <a:ext cx="11192147" cy="2736879"/>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A114488-FE1C-E188-0C24-536DAC2D8BF9}"/>
              </a:ext>
            </a:extLst>
          </p:cNvPr>
          <p:cNvSpPr txBox="1"/>
          <p:nvPr/>
        </p:nvSpPr>
        <p:spPr>
          <a:xfrm>
            <a:off x="861391" y="1921566"/>
            <a:ext cx="10893287" cy="2215991"/>
          </a:xfrm>
          <a:prstGeom prst="rect">
            <a:avLst/>
          </a:prstGeom>
          <a:noFill/>
        </p:spPr>
        <p:txBody>
          <a:bodyPr wrap="square" rtlCol="0">
            <a:spAutoFit/>
          </a:bodyPr>
          <a:lstStyle/>
          <a:p>
            <a:pPr marL="0" marR="0" algn="just">
              <a:spcBef>
                <a:spcPts val="0"/>
              </a:spcBef>
              <a:spcAft>
                <a:spcPts val="0"/>
              </a:spcAft>
            </a:pPr>
            <a:r>
              <a:rPr lang="pt-BR" sz="2400" dirty="0">
                <a:solidFill>
                  <a:srgbClr val="002060"/>
                </a:solidFill>
                <a:effectLst/>
                <a:latin typeface="Times New Roman" panose="02020603050405020304" pitchFamily="18" charset="0"/>
                <a:ea typeface="Times New Roman" panose="02020603050405020304" pitchFamily="18" charset="0"/>
              </a:rPr>
              <a:t>- Cách chơi: Các bác nông dân lựa chọn 4 đội chơi. Mỗi đội  được chương trình cung cấp 1 mật mã. nhiệm vụ của 4 đội chơi sẽ vào mê cung tìm ra các nét chữ để giải được mật mã của chương trình. </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dirty="0">
                <a:solidFill>
                  <a:srgbClr val="002060"/>
                </a:solidFill>
                <a:effectLst/>
                <a:latin typeface="Times New Roman" panose="02020603050405020304" pitchFamily="18" charset="0"/>
                <a:ea typeface="Times New Roman" panose="02020603050405020304" pitchFamily="18" charset="0"/>
              </a:rPr>
              <a:t>- Luật chơi: Chơi luật tiếp sức. đội nào tìm ra được mật mã nhanh và chính xác đội đó sẽ giành chiến thắng.</a:t>
            </a:r>
            <a:endParaRPr lang="en-US" sz="2400" dirty="0">
              <a:solidFill>
                <a:srgbClr val="002060"/>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2371537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B2874855-D5CF-D798-2E67-212E4AC25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29120"/>
          </a:xfrm>
          <a:prstGeom prst="rect">
            <a:avLst/>
          </a:prstGeom>
        </p:spPr>
      </p:pic>
      <p:sp>
        <p:nvSpPr>
          <p:cNvPr id="7" name="TextBox 6">
            <a:extLst>
              <a:ext uri="{FF2B5EF4-FFF2-40B4-BE49-F238E27FC236}">
                <a16:creationId xmlns:a16="http://schemas.microsoft.com/office/drawing/2014/main" id="{2995323B-F3BE-E1E3-7466-C53285BB2FA5}"/>
              </a:ext>
            </a:extLst>
          </p:cNvPr>
          <p:cNvSpPr txBox="1"/>
          <p:nvPr/>
        </p:nvSpPr>
        <p:spPr>
          <a:xfrm>
            <a:off x="2049629" y="953254"/>
            <a:ext cx="8686800" cy="707886"/>
          </a:xfrm>
          <a:prstGeom prst="rect">
            <a:avLst/>
          </a:prstGeom>
          <a:noFill/>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Chữ</a:t>
            </a:r>
            <a:r>
              <a:rPr lang="en-US" sz="4000" b="1" dirty="0">
                <a:solidFill>
                  <a:srgbClr val="FF0000"/>
                </a:solidFill>
                <a:latin typeface=".VnAvant" panose="020B7200000000000000" pitchFamily="34" charset="0"/>
                <a:cs typeface="Times New Roman" panose="02020603050405020304" pitchFamily="18" charset="0"/>
              </a:rPr>
              <a:t> t </a:t>
            </a:r>
            <a:r>
              <a:rPr lang="en-US" sz="4000" b="1" dirty="0">
                <a:solidFill>
                  <a:srgbClr val="FF0000"/>
                </a:solidFill>
                <a:latin typeface="Times New Roman" panose="02020603050405020304" pitchFamily="18" charset="0"/>
                <a:cs typeface="Times New Roman" panose="02020603050405020304" pitchFamily="18" charset="0"/>
              </a:rPr>
              <a:t>có cấu tạo gồm những nét gì?</a:t>
            </a:r>
            <a:endParaRPr lang="en-US" sz="4000" b="1" dirty="0">
              <a:solidFill>
                <a:srgbClr val="FF0000"/>
              </a:solidFill>
              <a:latin typeface=".VnAvant" panose="020B7200000000000000"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4E2F3C74-6E3A-29DF-A710-100E3C20BB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152" y="153548"/>
            <a:ext cx="1225368" cy="1143677"/>
          </a:xfrm>
          <a:prstGeom prst="rect">
            <a:avLst/>
          </a:prstGeom>
        </p:spPr>
      </p:pic>
      <p:pic>
        <p:nvPicPr>
          <p:cNvPr id="4" name="Picture 3"/>
          <p:cNvPicPr>
            <a:picLocks noChangeAspect="1"/>
          </p:cNvPicPr>
          <p:nvPr/>
        </p:nvPicPr>
        <p:blipFill>
          <a:blip r:embed="rId4"/>
          <a:stretch>
            <a:fillRect/>
          </a:stretch>
        </p:blipFill>
        <p:spPr>
          <a:xfrm>
            <a:off x="5859629" y="2283199"/>
            <a:ext cx="533400" cy="2990850"/>
          </a:xfrm>
          <a:prstGeom prst="rect">
            <a:avLst/>
          </a:prstGeom>
        </p:spPr>
      </p:pic>
      <p:pic>
        <p:nvPicPr>
          <p:cNvPr id="6" name="Picture 5"/>
          <p:cNvPicPr>
            <a:picLocks noChangeAspect="1"/>
          </p:cNvPicPr>
          <p:nvPr/>
        </p:nvPicPr>
        <p:blipFill>
          <a:blip r:embed="rId5"/>
          <a:stretch>
            <a:fillRect/>
          </a:stretch>
        </p:blipFill>
        <p:spPr>
          <a:xfrm>
            <a:off x="5602454" y="2797871"/>
            <a:ext cx="1047750" cy="428625"/>
          </a:xfrm>
          <a:prstGeom prst="rect">
            <a:avLst/>
          </a:prstGeom>
        </p:spPr>
      </p:pic>
    </p:spTree>
    <p:extLst>
      <p:ext uri="{BB962C8B-B14F-4D97-AF65-F5344CB8AC3E}">
        <p14:creationId xmlns:p14="http://schemas.microsoft.com/office/powerpoint/2010/main" val="4162099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TotalTime>
  <Words>697</Words>
  <Application>Microsoft Office PowerPoint</Application>
  <PresentationFormat>Widescreen</PresentationFormat>
  <Paragraphs>46</Paragraphs>
  <Slides>7</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.VnAvant</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 DAO</dc:creator>
  <cp:lastModifiedBy>Administrator</cp:lastModifiedBy>
  <cp:revision>102</cp:revision>
  <dcterms:created xsi:type="dcterms:W3CDTF">2022-10-24T03:08:43Z</dcterms:created>
  <dcterms:modified xsi:type="dcterms:W3CDTF">2025-04-11T09:07:04Z</dcterms:modified>
</cp:coreProperties>
</file>