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85" r:id="rId3"/>
    <p:sldId id="286" r:id="rId4"/>
    <p:sldId id="287" r:id="rId5"/>
    <p:sldId id="262" r:id="rId6"/>
    <p:sldId id="279" r:id="rId7"/>
    <p:sldId id="267" r:id="rId8"/>
    <p:sldId id="268" r:id="rId9"/>
    <p:sldId id="269" r:id="rId10"/>
    <p:sldId id="280" r:id="rId11"/>
    <p:sldId id="282" r:id="rId12"/>
    <p:sldId id="256" r:id="rId13"/>
    <p:sldId id="257" r:id="rId14"/>
    <p:sldId id="25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86" d="100"/>
          <a:sy n="86" d="100"/>
        </p:scale>
        <p:origin x="72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387CB-1715-4824-A4A9-22382658911D}" type="datetimeFigureOut">
              <a:rPr lang="en-US" smtClean="0"/>
              <a:pPr/>
              <a:t>11/4/2025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EE772-69EB-4F72-A117-4143ED1D9D66}" type="slidenum">
              <a:rPr lang="en-US" smtClean="0"/>
              <a:pPr/>
              <a:t>‹#›</a:t>
            </a:fld>
            <a:endParaRPr lang="en-US"/>
          </a:p>
        </p:txBody>
      </p:sp>
    </p:spTree>
    <p:extLst>
      <p:ext uri="{BB962C8B-B14F-4D97-AF65-F5344CB8AC3E}">
        <p14:creationId xmlns:p14="http://schemas.microsoft.com/office/powerpoint/2010/main" val="82089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EE772-69EB-4F72-A117-4143ED1D9D6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346D73-F773-44EC-B1F8-6CBBFC6229F1}"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6687892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10011987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6360379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65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223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9680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633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71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1491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53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8595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29840361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525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193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9470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46D73-F773-44EC-B1F8-6CBBFC6229F1}"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0077339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46D73-F773-44EC-B1F8-6CBBFC6229F1}"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23489559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46D73-F773-44EC-B1F8-6CBBFC6229F1}"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7221212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346D73-F773-44EC-B1F8-6CBBFC6229F1}"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7816499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46D73-F773-44EC-B1F8-6CBBFC6229F1}"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9227963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26005240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1096303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46D73-F773-44EC-B1F8-6CBBFC6229F1}" type="datetimeFigureOut">
              <a:rPr lang="en-US" smtClean="0"/>
              <a:pPr/>
              <a:t>11/4/2025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74984-E235-4071-B24C-A744F518D17F}" type="slidenum">
              <a:rPr lang="en-US" smtClean="0"/>
              <a:pPr/>
              <a:t>‹#›</a:t>
            </a:fld>
            <a:endParaRPr lang="en-US"/>
          </a:p>
        </p:txBody>
      </p:sp>
    </p:spTree>
    <p:extLst>
      <p:ext uri="{BB962C8B-B14F-4D97-AF65-F5344CB8AC3E}">
        <p14:creationId xmlns:p14="http://schemas.microsoft.com/office/powerpoint/2010/main" val="5261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46D73-F773-44EC-B1F8-6CBBFC6229F1}"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07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4.jpeg"/><Relationship Id="rId5" Type="http://schemas.openxmlformats.org/officeDocument/2006/relationships/audio" Target="../media/audio4.wav"/><Relationship Id="rId10" Type="http://schemas.openxmlformats.org/officeDocument/2006/relationships/image" Target="../media/image13.jpeg"/><Relationship Id="rId4" Type="http://schemas.openxmlformats.org/officeDocument/2006/relationships/audio" Target="../media/audio3.wav"/><Relationship Id="rId9" Type="http://schemas.openxmlformats.org/officeDocument/2006/relationships/audio" Target="../media/audio8.wav"/></Relationships>
</file>

<file path=ppt/slides/_rels/slide1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0.jpeg"/><Relationship Id="rId3" Type="http://schemas.openxmlformats.org/officeDocument/2006/relationships/audio" Target="../media/audio10.wav"/><Relationship Id="rId7" Type="http://schemas.openxmlformats.org/officeDocument/2006/relationships/audio" Target="../media/audio6.wav"/><Relationship Id="rId12" Type="http://schemas.openxmlformats.org/officeDocument/2006/relationships/image" Target="../media/image19.pn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13.wav"/><Relationship Id="rId11" Type="http://schemas.openxmlformats.org/officeDocument/2006/relationships/image" Target="../media/image18.jpeg"/><Relationship Id="rId5" Type="http://schemas.openxmlformats.org/officeDocument/2006/relationships/audio" Target="../media/audio12.wav"/><Relationship Id="rId10" Type="http://schemas.openxmlformats.org/officeDocument/2006/relationships/image" Target="../media/image17.jpeg"/><Relationship Id="rId4" Type="http://schemas.openxmlformats.org/officeDocument/2006/relationships/audio" Target="../media/audio11.wav"/><Relationship Id="rId9" Type="http://schemas.openxmlformats.org/officeDocument/2006/relationships/audio" Target="../media/audio14.wav"/><Relationship Id="rId14" Type="http://schemas.openxmlformats.org/officeDocument/2006/relationships/image" Target="../media/image16.gif"/></Relationships>
</file>

<file path=ppt/slides/_rels/slide13.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4.jpeg"/><Relationship Id="rId3" Type="http://schemas.openxmlformats.org/officeDocument/2006/relationships/audio" Target="../media/audio16.wav"/><Relationship Id="rId7" Type="http://schemas.openxmlformats.org/officeDocument/2006/relationships/audio" Target="../media/audio6.wav"/><Relationship Id="rId12" Type="http://schemas.openxmlformats.org/officeDocument/2006/relationships/image" Target="../media/image23.jpeg"/><Relationship Id="rId2" Type="http://schemas.openxmlformats.org/officeDocument/2006/relationships/audio" Target="../media/audio15.wav"/><Relationship Id="rId1" Type="http://schemas.openxmlformats.org/officeDocument/2006/relationships/slideLayout" Target="../slideLayouts/slideLayout2.xml"/><Relationship Id="rId6" Type="http://schemas.openxmlformats.org/officeDocument/2006/relationships/audio" Target="../media/audio19.wav"/><Relationship Id="rId11" Type="http://schemas.openxmlformats.org/officeDocument/2006/relationships/image" Target="../media/image22.jpeg"/><Relationship Id="rId5" Type="http://schemas.openxmlformats.org/officeDocument/2006/relationships/audio" Target="../media/audio18.wav"/><Relationship Id="rId10" Type="http://schemas.openxmlformats.org/officeDocument/2006/relationships/image" Target="../media/image21.jpeg"/><Relationship Id="rId4" Type="http://schemas.openxmlformats.org/officeDocument/2006/relationships/audio" Target="../media/audio17.wav"/><Relationship Id="rId9" Type="http://schemas.openxmlformats.org/officeDocument/2006/relationships/audio" Target="../media/audio20.wav"/><Relationship Id="rId14" Type="http://schemas.openxmlformats.org/officeDocument/2006/relationships/image" Target="../media/image16.gif"/></Relationships>
</file>

<file path=ppt/slides/_rels/slide1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7.jpeg"/><Relationship Id="rId3" Type="http://schemas.openxmlformats.org/officeDocument/2006/relationships/audio" Target="../media/audio22.wav"/><Relationship Id="rId7" Type="http://schemas.openxmlformats.org/officeDocument/2006/relationships/audio" Target="../media/audio6.wav"/><Relationship Id="rId12" Type="http://schemas.openxmlformats.org/officeDocument/2006/relationships/image" Target="../media/image26.jpeg"/><Relationship Id="rId2" Type="http://schemas.openxmlformats.org/officeDocument/2006/relationships/audio" Target="../media/audio21.wav"/><Relationship Id="rId1" Type="http://schemas.openxmlformats.org/officeDocument/2006/relationships/slideLayout" Target="../slideLayouts/slideLayout2.xml"/><Relationship Id="rId6" Type="http://schemas.openxmlformats.org/officeDocument/2006/relationships/audio" Target="../media/audio25.wav"/><Relationship Id="rId11" Type="http://schemas.openxmlformats.org/officeDocument/2006/relationships/image" Target="../media/image9.jpeg"/><Relationship Id="rId5" Type="http://schemas.openxmlformats.org/officeDocument/2006/relationships/audio" Target="../media/audio24.wav"/><Relationship Id="rId10" Type="http://schemas.openxmlformats.org/officeDocument/2006/relationships/image" Target="../media/image25.jpeg"/><Relationship Id="rId4" Type="http://schemas.openxmlformats.org/officeDocument/2006/relationships/audio" Target="../media/audio23.wav"/><Relationship Id="rId9" Type="http://schemas.openxmlformats.org/officeDocument/2006/relationships/audio" Target="../media/audio26.wav"/><Relationship Id="rId1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àm powerpoint vật lý mà sử dụng hình nền này slide chắc chắn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95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82291" y="533401"/>
            <a:ext cx="4572000" cy="646331"/>
          </a:xfrm>
          <a:prstGeom prst="rect">
            <a:avLst/>
          </a:prstGeom>
        </p:spPr>
        <p:txBody>
          <a:bodyPr>
            <a:spAutoFit/>
          </a:bodyPr>
          <a:lstStyle/>
          <a:p>
            <a:pPr algn="ctr"/>
            <a:r>
              <a:rPr lang="en-US" altLang="en-US" b="1" dirty="0" err="1">
                <a:solidFill>
                  <a:srgbClr val="0000FF"/>
                </a:solidFill>
                <a:latin typeface="Times New Roman" pitchFamily="18" charset="0"/>
                <a:cs typeface="Times New Roman" pitchFamily="18" charset="0"/>
              </a:rPr>
              <a:t>UBND</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QUẬN</a:t>
            </a:r>
            <a:r>
              <a:rPr lang="en-US" altLang="en-US" b="1" dirty="0">
                <a:solidFill>
                  <a:srgbClr val="0000FF"/>
                </a:solidFill>
                <a:latin typeface="Times New Roman" pitchFamily="18" charset="0"/>
                <a:cs typeface="Times New Roman" pitchFamily="18" charset="0"/>
              </a:rPr>
              <a:t> LONG </a:t>
            </a:r>
            <a:r>
              <a:rPr lang="en-US" altLang="en-US" b="1" dirty="0" err="1">
                <a:solidFill>
                  <a:srgbClr val="0000FF"/>
                </a:solidFill>
                <a:latin typeface="Times New Roman" pitchFamily="18" charset="0"/>
                <a:cs typeface="Times New Roman" pitchFamily="18" charset="0"/>
              </a:rPr>
              <a:t>BIÊN</a:t>
            </a:r>
            <a:endParaRPr lang="en-US" altLang="en-US" b="1" dirty="0">
              <a:solidFill>
                <a:srgbClr val="0000FF"/>
              </a:solidFill>
              <a:latin typeface="Times New Roman" pitchFamily="18" charset="0"/>
              <a:cs typeface="Times New Roman" pitchFamily="18" charset="0"/>
            </a:endParaRPr>
          </a:p>
          <a:p>
            <a:pPr algn="ctr"/>
            <a:r>
              <a:rPr lang="en-US" altLang="en-US" b="1" err="1">
                <a:solidFill>
                  <a:srgbClr val="0000FF"/>
                </a:solidFill>
                <a:latin typeface="Times New Roman" pitchFamily="18" charset="0"/>
                <a:cs typeface="Times New Roman" pitchFamily="18" charset="0"/>
              </a:rPr>
              <a:t>TRƯỜNG</a:t>
            </a:r>
            <a:r>
              <a:rPr lang="en-US" altLang="en-US" b="1">
                <a:solidFill>
                  <a:srgbClr val="0000FF"/>
                </a:solidFill>
                <a:latin typeface="Times New Roman" pitchFamily="18" charset="0"/>
                <a:cs typeface="Times New Roman" pitchFamily="18" charset="0"/>
              </a:rPr>
              <a:t> </a:t>
            </a:r>
            <a:r>
              <a:rPr lang="en-US" altLang="en-US" b="1">
                <a:solidFill>
                  <a:srgbClr val="0000FF"/>
                </a:solidFill>
                <a:latin typeface="Times New Roman" pitchFamily="18" charset="0"/>
                <a:cs typeface="Times New Roman" pitchFamily="18" charset="0"/>
              </a:rPr>
              <a:t>MN HOA HƯỚNG DƯƠNG</a:t>
            </a:r>
            <a:endParaRPr lang="vi-VN" altLang="en-US" b="1" dirty="0">
              <a:solidFill>
                <a:srgbClr val="0000FF"/>
              </a:solidFill>
              <a:latin typeface="Times New Roman" pitchFamily="18" charset="0"/>
              <a:cs typeface="Times New Roman" pitchFamily="18" charset="0"/>
            </a:endParaRPr>
          </a:p>
        </p:txBody>
      </p:sp>
      <p:cxnSp>
        <p:nvCxnSpPr>
          <p:cNvPr id="7" name="Straight Connector 6"/>
          <p:cNvCxnSpPr/>
          <p:nvPr/>
        </p:nvCxnSpPr>
        <p:spPr>
          <a:xfrm>
            <a:off x="5056909" y="1216464"/>
            <a:ext cx="23749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55788" y="4013437"/>
            <a:ext cx="6116098" cy="1015663"/>
          </a:xfrm>
          <a:prstGeom prst="rect">
            <a:avLst/>
          </a:prstGeom>
        </p:spPr>
        <p:txBody>
          <a:bodyPr wrap="square">
            <a:spAutoFit/>
          </a:bodyPr>
          <a:lstStyle/>
          <a:p>
            <a:pPr algn="ctr"/>
            <a:r>
              <a:rPr lang="en-US" sz="2000" b="1" dirty="0" err="1">
                <a:solidFill>
                  <a:srgbClr val="002060"/>
                </a:solidFill>
                <a:latin typeface="Times New Roman" pitchFamily="18" charset="0"/>
                <a:cs typeface="Times New Roman" pitchFamily="18" charset="0"/>
              </a:rPr>
              <a:t>Đề</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Dạy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trẻ</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kỹ</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năng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phòng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chống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xâm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hại</a:t>
            </a:r>
            <a:endParaRPr lang="en-US" sz="2000" b="1" dirty="0">
              <a:solidFill>
                <a:srgbClr val="002060"/>
              </a:solidFill>
              <a:latin typeface="Times New Roman" pitchFamily="18" charset="0"/>
              <a:cs typeface="Times New Roman" pitchFamily="18" charset="0"/>
            </a:endParaRPr>
          </a:p>
          <a:p>
            <a:pPr algn="ctr"/>
            <a:r>
              <a:rPr lang="en-US" sz="2000" b="1" dirty="0" err="1">
                <a:solidFill>
                  <a:srgbClr val="002060"/>
                </a:solidFill>
                <a:latin typeface="Times New Roman" pitchFamily="18" charset="0"/>
                <a:cs typeface="Times New Roman" pitchFamily="18" charset="0"/>
              </a:rPr>
              <a:t>Lứa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tuổi</a:t>
            </a:r>
            <a:r>
              <a:rPr lang="en-US" sz="2000" b="1" dirty="0">
                <a:solidFill>
                  <a:srgbClr val="002060"/>
                </a:solidFill>
                <a:latin typeface="Times New Roman" pitchFamily="18" charset="0"/>
                <a:cs typeface="Times New Roman" pitchFamily="18" charset="0"/>
              </a:rPr>
              <a:t>: 5- 6 </a:t>
            </a:r>
            <a:r>
              <a:rPr lang="en-US" sz="2000" b="1" dirty="0" err="1">
                <a:solidFill>
                  <a:srgbClr val="002060"/>
                </a:solidFill>
                <a:latin typeface="Times New Roman" pitchFamily="18" charset="0"/>
                <a:cs typeface="Times New Roman" pitchFamily="18" charset="0"/>
              </a:rPr>
              <a:t>tuổi</a:t>
            </a:r>
            <a:endParaRPr lang="en-US" sz="2000" b="1" dirty="0">
              <a:solidFill>
                <a:srgbClr val="002060"/>
              </a:solidFill>
              <a:latin typeface="Times New Roman" pitchFamily="18" charset="0"/>
              <a:cs typeface="Times New Roman" pitchFamily="18" charset="0"/>
            </a:endParaRPr>
          </a:p>
          <a:p>
            <a:pPr algn="ctr"/>
            <a:r>
              <a:rPr lang="en-US" sz="2000" b="1" dirty="0" err="1">
                <a:solidFill>
                  <a:srgbClr val="002060"/>
                </a:solidFill>
                <a:latin typeface="Times New Roman" pitchFamily="18" charset="0"/>
                <a:cs typeface="Times New Roman" pitchFamily="18" charset="0"/>
              </a:rPr>
              <a:t>Giáo</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viên</a:t>
            </a:r>
            <a:r>
              <a:rPr lang="en-US" sz="2000" b="1">
                <a:solidFill>
                  <a:srgbClr val="002060"/>
                </a:solidFill>
                <a:latin typeface="Times New Roman" pitchFamily="18" charset="0"/>
                <a:cs typeface="Times New Roman" pitchFamily="18" charset="0"/>
              </a:rPr>
              <a:t>: </a:t>
            </a:r>
            <a:r>
              <a:rPr lang="en-US" sz="2000" b="1">
                <a:solidFill>
                  <a:srgbClr val="002060"/>
                </a:solidFill>
                <a:latin typeface="Times New Roman" pitchFamily="18" charset="0"/>
                <a:cs typeface="Times New Roman" pitchFamily="18" charset="0"/>
              </a:rPr>
              <a:t>Vũ Thị Ngọc Anh</a:t>
            </a:r>
            <a:endParaRPr lang="en-US" sz="2000" b="1" dirty="0">
              <a:solidFill>
                <a:srgbClr val="002060"/>
              </a:solidFill>
              <a:latin typeface="Times New Roman" pitchFamily="18" charset="0"/>
              <a:cs typeface="Times New Roman" pitchFamily="18" charset="0"/>
            </a:endParaRPr>
          </a:p>
        </p:txBody>
      </p:sp>
      <p:sp>
        <p:nvSpPr>
          <p:cNvPr id="8" name="Rectangle 7"/>
          <p:cNvSpPr/>
          <p:nvPr/>
        </p:nvSpPr>
        <p:spPr>
          <a:xfrm>
            <a:off x="3782291" y="2999362"/>
            <a:ext cx="4894290" cy="523220"/>
          </a:xfrm>
          <a:prstGeom prst="rect">
            <a:avLst/>
          </a:prstGeom>
        </p:spPr>
        <p:txBody>
          <a:bodyPr wrap="none">
            <a:spAutoFit/>
          </a:bodyPr>
          <a:lstStyle/>
          <a:p>
            <a:pPr algn="ctr"/>
            <a:r>
              <a:rPr lang="en-US" altLang="en-US" sz="2800" b="1" dirty="0" err="1">
                <a:solidFill>
                  <a:srgbClr val="FF0000"/>
                </a:solidFill>
                <a:latin typeface="Times New Roman" pitchFamily="18" charset="0"/>
                <a:cs typeface="Times New Roman" pitchFamily="18" charset="0"/>
              </a:rPr>
              <a:t>GIÁO</a:t>
            </a:r>
            <a:r>
              <a:rPr lang="en-US" altLang="en-US" sz="2800" b="1" dirty="0">
                <a:solidFill>
                  <a:srgbClr val="FF0000"/>
                </a:solidFill>
                <a:latin typeface="Times New Roman" pitchFamily="18" charset="0"/>
                <a:cs typeface="Times New Roman" pitchFamily="18" charset="0"/>
              </a:rPr>
              <a:t> </a:t>
            </a:r>
            <a:r>
              <a:rPr lang="en-US" altLang="en-US" sz="2800" b="1" err="1">
                <a:solidFill>
                  <a:srgbClr val="FF0000"/>
                </a:solidFill>
                <a:latin typeface="Times New Roman" pitchFamily="18" charset="0"/>
                <a:cs typeface="Times New Roman" pitchFamily="18" charset="0"/>
              </a:rPr>
              <a:t>DỤC</a:t>
            </a:r>
            <a:r>
              <a:rPr lang="en-US" altLang="en-US" sz="2800" b="1">
                <a:solidFill>
                  <a:srgbClr val="FF0000"/>
                </a:solidFill>
                <a:latin typeface="Times New Roman" pitchFamily="18" charset="0"/>
                <a:cs typeface="Times New Roman" pitchFamily="18" charset="0"/>
              </a:rPr>
              <a:t> </a:t>
            </a:r>
            <a:r>
              <a:rPr lang="en-US" altLang="en-US" sz="2800" b="1">
                <a:solidFill>
                  <a:srgbClr val="FF0000"/>
                </a:solidFill>
                <a:latin typeface="Times New Roman" pitchFamily="18" charset="0"/>
                <a:cs typeface="Times New Roman" pitchFamily="18" charset="0"/>
              </a:rPr>
              <a:t>KỸ </a:t>
            </a:r>
            <a:r>
              <a:rPr lang="en-US" altLang="en-US" sz="2800" b="1" dirty="0" err="1">
                <a:solidFill>
                  <a:srgbClr val="FF0000"/>
                </a:solidFill>
                <a:latin typeface="Times New Roman" pitchFamily="18" charset="0"/>
                <a:cs typeface="Times New Roman" pitchFamily="18" charset="0"/>
              </a:rPr>
              <a:t>NĂNG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SỐNG</a:t>
            </a:r>
            <a:endParaRPr lang="en-US" altLang="en-US" sz="2800" b="1" dirty="0">
              <a:solidFill>
                <a:srgbClr val="FF0000"/>
              </a:solidFill>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1" y="1307147"/>
            <a:ext cx="1201363" cy="1201363"/>
          </a:xfrm>
          <a:prstGeom prst="rect">
            <a:avLst/>
          </a:prstGeom>
        </p:spPr>
      </p:pic>
    </p:spTree>
    <p:extLst>
      <p:ext uri="{BB962C8B-B14F-4D97-AF65-F5344CB8AC3E}">
        <p14:creationId xmlns:p14="http://schemas.microsoft.com/office/powerpoint/2010/main" val="13492060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elated image"/>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1203" name="Rectangle 3"/>
          <p:cNvSpPr>
            <a:spLocks noChangeArrowheads="1"/>
          </p:cNvSpPr>
          <p:nvPr/>
        </p:nvSpPr>
        <p:spPr bwMode="auto">
          <a:xfrm>
            <a:off x="1828800" y="381000"/>
            <a:ext cx="663835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Các</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bước</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phòng</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chống</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xâm</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hại</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tình</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dục</a:t>
            </a:r>
            <a:r>
              <a:rPr lang="en-US" sz="2800" b="1" i="1" dirty="0">
                <a:solidFill>
                  <a:srgbClr val="FF0000"/>
                </a:solidFill>
                <a:latin typeface="Times New Roman" pitchFamily="18" charset="0"/>
                <a:ea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51206" name="Rectangle 6"/>
          <p:cNvSpPr>
            <a:spLocks noChangeArrowheads="1"/>
          </p:cNvSpPr>
          <p:nvPr/>
        </p:nvSpPr>
        <p:spPr bwMode="auto">
          <a:xfrm>
            <a:off x="1981200" y="2438400"/>
            <a:ext cx="8996052"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sz="1400" b="1" dirty="0">
              <a:solidFill>
                <a:srgbClr val="000000"/>
              </a:solidFill>
              <a:latin typeface="Calibri" pitchFamily="34" charset="0"/>
              <a:ea typeface="Times New Roman" pitchFamily="18" charset="0"/>
              <a:cs typeface="Times New Roman" pitchFamily="18" charset="0"/>
            </a:endParaRPr>
          </a:p>
          <a:p>
            <a:pPr algn="just" fontAlgn="base">
              <a:spcBef>
                <a:spcPct val="0"/>
              </a:spcBef>
              <a:spcAft>
                <a:spcPct val="0"/>
              </a:spcAft>
            </a:pPr>
            <a:r>
              <a:rPr lang="en-US" sz="2800" b="1" dirty="0" err="1">
                <a:solidFill>
                  <a:srgbClr val="000000"/>
                </a:solidFill>
                <a:latin typeface="Times New Roman" pitchFamily="18" charset="0"/>
                <a:ea typeface="Times New Roman" pitchFamily="18" charset="0"/>
                <a:cs typeface="Times New Roman" pitchFamily="18" charset="0"/>
              </a:rPr>
              <a:t>Bước</a:t>
            </a:r>
            <a:r>
              <a:rPr lang="en-US" sz="2800" b="1" dirty="0">
                <a:solidFill>
                  <a:srgbClr val="000000"/>
                </a:solidFill>
                <a:latin typeface="Times New Roman" pitchFamily="18" charset="0"/>
                <a:ea typeface="Times New Roman" pitchFamily="18" charset="0"/>
                <a:cs typeface="Times New Roman" pitchFamily="18" charset="0"/>
              </a:rPr>
              <a:t> 1:</a:t>
            </a:r>
            <a:r>
              <a:rPr lang="en-US" sz="2800" dirty="0">
                <a:solidFill>
                  <a:srgbClr val="000000"/>
                </a:solidFill>
                <a:latin typeface="Times New Roman" pitchFamily="18" charset="0"/>
                <a:ea typeface="Times New Roman" pitchFamily="18" charset="0"/>
                <a:cs typeface="Times New Roman" pitchFamily="18" charset="0"/>
              </a:rPr>
              <a:t>Phản </a:t>
            </a:r>
            <a:r>
              <a:rPr lang="en-US" sz="2800" dirty="0" err="1">
                <a:solidFill>
                  <a:srgbClr val="000000"/>
                </a:solidFill>
                <a:latin typeface="Times New Roman" pitchFamily="18" charset="0"/>
                <a:ea typeface="Times New Roman" pitchFamily="18" charset="0"/>
                <a:cs typeface="Times New Roman" pitchFamily="18" charset="0"/>
              </a:rPr>
              <a:t>đối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Nói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Không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xua</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tay</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cắn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tấn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công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lại</a:t>
            </a:r>
            <a:r>
              <a:rPr lang="en-US" sz="2800" dirty="0">
                <a:solidFill>
                  <a:srgbClr val="000000"/>
                </a:solidFill>
                <a:latin typeface="Times New Roman" pitchFamily="18" charset="0"/>
                <a:ea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Rectangle 7"/>
          <p:cNvSpPr/>
          <p:nvPr/>
        </p:nvSpPr>
        <p:spPr>
          <a:xfrm>
            <a:off x="1981200" y="3200401"/>
            <a:ext cx="8229600" cy="954107"/>
          </a:xfrm>
          <a:prstGeom prst="rect">
            <a:avLst/>
          </a:prstGeom>
        </p:spPr>
        <p:txBody>
          <a:bodyPr wrap="square">
            <a:spAutoFit/>
          </a:bodyPr>
          <a:lstStyle/>
          <a:p>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2:</a:t>
            </a:r>
            <a:r>
              <a:rPr lang="en-US" sz="2800" dirty="0">
                <a:latin typeface="Times New Roman" pitchFamily="18" charset="0"/>
                <a:cs typeface="Times New Roman" pitchFamily="18" charset="0"/>
              </a:rPr>
              <a:t>Bỏ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p>
        </p:txBody>
      </p:sp>
      <p:sp>
        <p:nvSpPr>
          <p:cNvPr id="51207" name="Rectangle 7"/>
          <p:cNvSpPr>
            <a:spLocks noChangeArrowheads="1"/>
          </p:cNvSpPr>
          <p:nvPr/>
        </p:nvSpPr>
        <p:spPr bwMode="auto">
          <a:xfrm>
            <a:off x="1676401" y="1219201"/>
            <a:ext cx="938910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Nếu</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ai</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đó</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cố</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tình</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nhìn</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nói</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đụng</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chạm</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vào</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vùng</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bí</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mật</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của</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con</a:t>
            </a:r>
          </a:p>
          <a:p>
            <a:pPr algn="just" fontAlgn="base">
              <a:spcBef>
                <a:spcPct val="0"/>
              </a:spcBef>
              <a:spcAft>
                <a:spcPct val="0"/>
              </a:spcAft>
            </a:pP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hoặc</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yêu</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cầu</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con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nhìn</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và</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đụng</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chạm</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vùng</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bí</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mật</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của</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họ</a:t>
            </a:r>
            <a:endParaRPr lang="en-US" sz="2800" dirty="0">
              <a:solidFill>
                <a:schemeClr val="tx1">
                  <a:lumMod val="85000"/>
                  <a:lumOff val="15000"/>
                </a:schemeClr>
              </a:solidFill>
              <a:latin typeface="Times New Roman" pitchFamily="18" charset="0"/>
              <a:ea typeface="Times New Roman" pitchFamily="18" charset="0"/>
              <a:cs typeface="Times New Roman" pitchFamily="18" charset="0"/>
            </a:endParaRPr>
          </a:p>
          <a:p>
            <a:pPr algn="just" fontAlgn="base">
              <a:spcBef>
                <a:spcPct val="0"/>
              </a:spcBef>
              <a:spcAft>
                <a:spcPct val="0"/>
              </a:spcAft>
            </a:pP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thì</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các</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con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sẽ</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làm</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ea typeface="Times New Roman" pitchFamily="18" charset="0"/>
                <a:cs typeface="Times New Roman" pitchFamily="18" charset="0"/>
              </a:rPr>
              <a:t>gì</a:t>
            </a:r>
            <a:r>
              <a:rPr lang="en-US" sz="2800" dirty="0">
                <a:solidFill>
                  <a:schemeClr val="tx1">
                    <a:lumMod val="85000"/>
                    <a:lumOff val="15000"/>
                  </a:schemeClr>
                </a:solidFill>
                <a:latin typeface="Times New Roman" pitchFamily="18" charset="0"/>
                <a:ea typeface="Times New Roman" pitchFamily="18" charset="0"/>
                <a:cs typeface="Times New Roman" pitchFamily="18" charset="0"/>
              </a:rPr>
              <a:t>?</a:t>
            </a:r>
            <a:endParaRPr lang="en-US" sz="2800" dirty="0">
              <a:solidFill>
                <a:schemeClr val="tx1">
                  <a:lumMod val="85000"/>
                  <a:lumOff val="15000"/>
                </a:schemeClr>
              </a:solidFill>
              <a:latin typeface="Times New Roman" pitchFamily="18" charset="0"/>
              <a:cs typeface="Times New Roman" pitchFamily="18" charset="0"/>
            </a:endParaRPr>
          </a:p>
        </p:txBody>
      </p:sp>
      <p:sp>
        <p:nvSpPr>
          <p:cNvPr id="51208" name="Rectangle 8"/>
          <p:cNvSpPr>
            <a:spLocks noChangeArrowheads="1"/>
          </p:cNvSpPr>
          <p:nvPr/>
        </p:nvSpPr>
        <p:spPr bwMode="auto">
          <a:xfrm>
            <a:off x="1828800" y="4572000"/>
            <a:ext cx="8058616"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2800" b="1" dirty="0" err="1">
                <a:solidFill>
                  <a:srgbClr val="000000"/>
                </a:solidFill>
                <a:latin typeface="Times New Roman" pitchFamily="18" charset="0"/>
                <a:ea typeface="Times New Roman" pitchFamily="18" charset="0"/>
                <a:cs typeface="Times New Roman" pitchFamily="18" charset="0"/>
              </a:rPr>
              <a:t>Bước</a:t>
            </a:r>
            <a:r>
              <a:rPr lang="en-US" sz="2800" b="1" dirty="0">
                <a:solidFill>
                  <a:srgbClr val="000000"/>
                </a:solidFill>
                <a:latin typeface="Times New Roman" pitchFamily="18" charset="0"/>
                <a:ea typeface="Times New Roman" pitchFamily="18" charset="0"/>
                <a:cs typeface="Times New Roman" pitchFamily="18" charset="0"/>
              </a:rPr>
              <a:t> 3:</a:t>
            </a:r>
            <a:r>
              <a:rPr lang="en-US" sz="2800" dirty="0">
                <a:solidFill>
                  <a:srgbClr val="000000"/>
                </a:solidFill>
                <a:latin typeface="Times New Roman" pitchFamily="18" charset="0"/>
                <a:ea typeface="Times New Roman" pitchFamily="18" charset="0"/>
                <a:cs typeface="Times New Roman" pitchFamily="18" charset="0"/>
              </a:rPr>
              <a:t>Kể </a:t>
            </a:r>
            <a:r>
              <a:rPr lang="en-US" sz="2800" dirty="0" err="1">
                <a:solidFill>
                  <a:srgbClr val="000000"/>
                </a:solidFill>
                <a:latin typeface="Times New Roman" pitchFamily="18" charset="0"/>
                <a:ea typeface="Times New Roman" pitchFamily="18" charset="0"/>
                <a:cs typeface="Times New Roman" pitchFamily="18" charset="0"/>
              </a:rPr>
              <a:t>lại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tất</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cả</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câu</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chuyện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mà</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người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xấu</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đã</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làm</a:t>
            </a:r>
            <a:endParaRPr lang="en-US" sz="2800" dirty="0">
              <a:solidFill>
                <a:srgbClr val="000000"/>
              </a:solidFill>
              <a:latin typeface="Times New Roman" pitchFamily="18" charset="0"/>
              <a:ea typeface="Times New Roman" pitchFamily="18" charset="0"/>
              <a:cs typeface="Times New Roman" pitchFamily="18" charset="0"/>
            </a:endParaRPr>
          </a:p>
          <a:p>
            <a:pPr algn="just" fontAlgn="base">
              <a:spcBef>
                <a:spcPct val="0"/>
              </a:spcBef>
              <a:spcAft>
                <a:spcPct val="0"/>
              </a:spcAft>
            </a:pP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với</a:t>
            </a:r>
            <a:r>
              <a:rPr lang="en-US" sz="2800" dirty="0">
                <a:solidFill>
                  <a:srgbClr val="000000"/>
                </a:solidFill>
                <a:latin typeface="Times New Roman" pitchFamily="18" charset="0"/>
                <a:ea typeface="Times New Roman" pitchFamily="18" charset="0"/>
                <a:cs typeface="Times New Roman" pitchFamily="18" charset="0"/>
              </a:rPr>
              <a:t> con </a:t>
            </a:r>
            <a:r>
              <a:rPr lang="en-US" sz="2800" dirty="0" err="1">
                <a:solidFill>
                  <a:srgbClr val="000000"/>
                </a:solidFill>
                <a:latin typeface="Times New Roman" pitchFamily="18" charset="0"/>
                <a:ea typeface="Times New Roman" pitchFamily="18" charset="0"/>
                <a:cs typeface="Times New Roman" pitchFamily="18" charset="0"/>
              </a:rPr>
              <a:t>với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bố</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mẹ</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và</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những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người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các</a:t>
            </a:r>
            <a:r>
              <a:rPr lang="en-US" sz="2800" dirty="0">
                <a:solidFill>
                  <a:srgbClr val="000000"/>
                </a:solidFill>
                <a:latin typeface="Times New Roman" pitchFamily="18" charset="0"/>
                <a:ea typeface="Times New Roman" pitchFamily="18" charset="0"/>
                <a:cs typeface="Times New Roman" pitchFamily="18" charset="0"/>
              </a:rPr>
              <a:t> con tin </a:t>
            </a:r>
            <a:r>
              <a:rPr lang="en-US" sz="2800" dirty="0" err="1">
                <a:solidFill>
                  <a:srgbClr val="000000"/>
                </a:solidFill>
                <a:latin typeface="Times New Roman" pitchFamily="18" charset="0"/>
                <a:ea typeface="Times New Roman" pitchFamily="18" charset="0"/>
                <a:cs typeface="Times New Roman" pitchFamily="18" charset="0"/>
              </a:rPr>
              <a:t>cậy</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để</a:t>
            </a:r>
            <a:r>
              <a:rPr lang="en-US" sz="2800" dirty="0">
                <a:solidFill>
                  <a:srgbClr val="000000"/>
                </a:solidFill>
                <a:latin typeface="Times New Roman" pitchFamily="18" charset="0"/>
                <a:ea typeface="Times New Roman" pitchFamily="18" charset="0"/>
                <a:cs typeface="Times New Roman" pitchFamily="18" charset="0"/>
              </a:rPr>
              <a:t> </a:t>
            </a:r>
          </a:p>
          <a:p>
            <a:pPr algn="just" fontAlgn="base">
              <a:spcBef>
                <a:spcPct val="0"/>
              </a:spcBef>
              <a:spcAft>
                <a:spcPct val="0"/>
              </a:spcAft>
            </a:pPr>
            <a:r>
              <a:rPr lang="en-US" sz="2800" dirty="0" err="1">
                <a:solidFill>
                  <a:srgbClr val="000000"/>
                </a:solidFill>
                <a:latin typeface="Times New Roman" pitchFamily="18" charset="0"/>
                <a:ea typeface="Times New Roman" pitchFamily="18" charset="0"/>
                <a:cs typeface="Times New Roman" pitchFamily="18" charset="0"/>
              </a:rPr>
              <a:t>người</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lớn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kịp</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thời</a:t>
            </a:r>
            <a:r>
              <a:rPr lang="en-US" sz="2800" dirty="0">
                <a:solidFill>
                  <a:srgbClr val="000000"/>
                </a:solidFill>
                <a:latin typeface="Times New Roman" pitchFamily="18" charset="0"/>
                <a:ea typeface="Times New Roman" pitchFamily="18" charset="0"/>
                <a:cs typeface="Times New Roman" pitchFamily="18" charset="0"/>
              </a:rPr>
              <a:t> can </a:t>
            </a:r>
            <a:r>
              <a:rPr lang="en-US" sz="2800" dirty="0" err="1">
                <a:solidFill>
                  <a:srgbClr val="000000"/>
                </a:solidFill>
                <a:latin typeface="Times New Roman" pitchFamily="18" charset="0"/>
                <a:ea typeface="Times New Roman" pitchFamily="18" charset="0"/>
                <a:cs typeface="Times New Roman" pitchFamily="18" charset="0"/>
              </a:rPr>
              <a:t>thiệp</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và</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bảo</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vệ</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các</a:t>
            </a:r>
            <a:r>
              <a:rPr lang="en-US" sz="2800" dirty="0">
                <a:solidFill>
                  <a:srgbClr val="000000"/>
                </a:solidFill>
                <a:latin typeface="Times New Roman" pitchFamily="18" charset="0"/>
                <a:ea typeface="Times New Roman" pitchFamily="18" charset="0"/>
                <a:cs typeface="Times New Roman" pitchFamily="18" charset="0"/>
              </a:rPr>
              <a:t> con </a:t>
            </a:r>
            <a:r>
              <a:rPr lang="en-US" sz="2800" dirty="0" err="1">
                <a:solidFill>
                  <a:srgbClr val="000000"/>
                </a:solidFill>
                <a:latin typeface="Times New Roman" pitchFamily="18" charset="0"/>
                <a:ea typeface="Times New Roman" pitchFamily="18" charset="0"/>
                <a:cs typeface="Times New Roman" pitchFamily="18" charset="0"/>
              </a:rPr>
              <a:t>được</a:t>
            </a:r>
            <a:r>
              <a:rPr lang="en-US" sz="2800" dirty="0">
                <a:solidFill>
                  <a:srgbClr val="000000"/>
                </a:solidFill>
                <a:latin typeface="Times New Roman" pitchFamily="18" charset="0"/>
                <a:ea typeface="Times New Roman" pitchFamily="18" charset="0"/>
                <a:cs typeface="Times New Roman" pitchFamily="18" charset="0"/>
              </a:rPr>
              <a:t> an</a:t>
            </a:r>
          </a:p>
          <a:p>
            <a:pPr algn="just" fontAlgn="base">
              <a:spcBef>
                <a:spcPct val="0"/>
              </a:spcBef>
              <a:spcAft>
                <a:spcPct val="0"/>
              </a:spcAft>
            </a:pP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toàn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hơn</a:t>
            </a:r>
            <a:r>
              <a:rPr lang="en-US" sz="2800" dirty="0">
                <a:solidFill>
                  <a:srgbClr val="000000"/>
                </a:solidFill>
                <a:latin typeface="Times New Roman" pitchFamily="18" charset="0"/>
                <a:ea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horizontal)">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7"/>
                                        </p:tgtEl>
                                        <p:attrNameLst>
                                          <p:attrName>style.visibility</p:attrName>
                                        </p:attrNameLst>
                                      </p:cBhvr>
                                      <p:to>
                                        <p:strVal val="visible"/>
                                      </p:to>
                                    </p:set>
                                    <p:animEffect transition="in" filter="box(in)">
                                      <p:cBhvr>
                                        <p:cTn id="12" dur="500"/>
                                        <p:tgtEl>
                                          <p:spTgt spid="512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checkerboard(across)">
                                      <p:cBhvr>
                                        <p:cTn id="17" dur="500"/>
                                        <p:tgtEl>
                                          <p:spTgt spid="5120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208"/>
                                        </p:tgtEl>
                                        <p:attrNameLst>
                                          <p:attrName>style.visibility</p:attrName>
                                        </p:attrNameLst>
                                      </p:cBhvr>
                                      <p:to>
                                        <p:strVal val="visible"/>
                                      </p:to>
                                    </p:set>
                                    <p:anim calcmode="lin" valueType="num">
                                      <p:cBhvr additive="base">
                                        <p:cTn id="27" dur="500" fill="hold"/>
                                        <p:tgtEl>
                                          <p:spTgt spid="51208"/>
                                        </p:tgtEl>
                                        <p:attrNameLst>
                                          <p:attrName>ppt_x</p:attrName>
                                        </p:attrNameLst>
                                      </p:cBhvr>
                                      <p:tavLst>
                                        <p:tav tm="0">
                                          <p:val>
                                            <p:strVal val="#ppt_x"/>
                                          </p:val>
                                        </p:tav>
                                        <p:tav tm="100000">
                                          <p:val>
                                            <p:strVal val="#ppt_x"/>
                                          </p:val>
                                        </p:tav>
                                      </p:tavLst>
                                    </p:anim>
                                    <p:anim calcmode="lin" valueType="num">
                                      <p:cBhvr additive="base">
                                        <p:cTn id="2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6" grpId="0"/>
      <p:bldP spid="8" grpId="0"/>
      <p:bldP spid="51207" grpId="0"/>
      <p:bldP spid="512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4637"/>
            <a:ext cx="7772400" cy="841375"/>
          </a:xfrm>
        </p:spPr>
        <p:txBody>
          <a:bodyPr>
            <a:normAutofit fontScale="90000"/>
          </a:bodyPr>
          <a:lstStyle/>
          <a:p>
            <a:r>
              <a:rPr lang="en-US" sz="3200" b="1"/>
              <a:t>Theo </a:t>
            </a:r>
            <a:r>
              <a:rPr lang="en-US" sz="3200" b="1" dirty="0"/>
              <a:t>con </a:t>
            </a:r>
            <a:r>
              <a:rPr lang="en-US" sz="3200" b="1" dirty="0" err="1"/>
              <a:t>những</a:t>
            </a:r>
            <a:r>
              <a:rPr lang="en-US" sz="3200" b="1" dirty="0"/>
              <a:t> </a:t>
            </a:r>
            <a:r>
              <a:rPr lang="en-US" sz="3200" b="1" dirty="0" err="1"/>
              <a:t>người</a:t>
            </a:r>
            <a:r>
              <a:rPr lang="en-US" sz="3200" b="1" dirty="0"/>
              <a:t> </a:t>
            </a:r>
            <a:r>
              <a:rPr lang="en-US" sz="3200" b="1" dirty="0" err="1"/>
              <a:t>muốn</a:t>
            </a:r>
            <a:r>
              <a:rPr lang="en-US" sz="3200" b="1" dirty="0"/>
              <a:t> </a:t>
            </a:r>
            <a:r>
              <a:rPr lang="en-US" sz="3200" b="1" dirty="0" err="1"/>
              <a:t>xâm</a:t>
            </a:r>
            <a:r>
              <a:rPr lang="en-US" sz="3200" b="1" dirty="0"/>
              <a:t> </a:t>
            </a:r>
            <a:r>
              <a:rPr lang="en-US" sz="3200" b="1" dirty="0" err="1"/>
              <a:t>hại</a:t>
            </a:r>
            <a:r>
              <a:rPr lang="en-US" sz="3200" b="1" dirty="0"/>
              <a:t> </a:t>
            </a:r>
            <a:r>
              <a:rPr lang="en-US" sz="3200" b="1" dirty="0" err="1"/>
              <a:t>vùng</a:t>
            </a:r>
            <a:r>
              <a:rPr lang="en-US" sz="3200" b="1" dirty="0"/>
              <a:t> </a:t>
            </a:r>
            <a:r>
              <a:rPr lang="en-US" sz="3200" b="1" dirty="0" err="1"/>
              <a:t>đồ</a:t>
            </a:r>
            <a:r>
              <a:rPr lang="en-US" sz="3200" b="1" dirty="0"/>
              <a:t> </a:t>
            </a:r>
            <a:r>
              <a:rPr lang="en-US" sz="3200" b="1" dirty="0" err="1"/>
              <a:t>bơi</a:t>
            </a:r>
            <a:r>
              <a:rPr lang="en-US" sz="3200" b="1" dirty="0"/>
              <a:t> </a:t>
            </a:r>
            <a:r>
              <a:rPr lang="en-US" sz="3200" b="1" dirty="0" err="1"/>
              <a:t>của</a:t>
            </a:r>
            <a:r>
              <a:rPr lang="en-US" sz="3200" b="1" dirty="0"/>
              <a:t> </a:t>
            </a:r>
            <a:r>
              <a:rPr lang="en-US" sz="3200" b="1" dirty="0" err="1"/>
              <a:t>các</a:t>
            </a:r>
            <a:r>
              <a:rPr lang="en-US" sz="3200" b="1" dirty="0"/>
              <a:t> con </a:t>
            </a:r>
            <a:r>
              <a:rPr lang="en-US" sz="3200" b="1" dirty="0" err="1"/>
              <a:t>thì</a:t>
            </a:r>
            <a:r>
              <a:rPr lang="en-US" sz="3200" b="1" dirty="0"/>
              <a:t> </a:t>
            </a:r>
            <a:r>
              <a:rPr lang="en-US" sz="3200" b="1" dirty="0" err="1"/>
              <a:t>họ</a:t>
            </a:r>
            <a:r>
              <a:rPr lang="en-US" sz="3200" b="1" dirty="0"/>
              <a:t> </a:t>
            </a:r>
            <a:r>
              <a:rPr lang="en-US" sz="3200" b="1" dirty="0" err="1"/>
              <a:t>sẽ</a:t>
            </a:r>
            <a:r>
              <a:rPr lang="en-US" sz="3200" b="1" dirty="0"/>
              <a:t> </a:t>
            </a:r>
            <a:r>
              <a:rPr lang="en-US" sz="3200" b="1" dirty="0" err="1"/>
              <a:t>làm</a:t>
            </a:r>
            <a:r>
              <a:rPr lang="en-US" sz="3200" b="1" dirty="0"/>
              <a:t> </a:t>
            </a:r>
            <a:r>
              <a:rPr lang="en-US" sz="3200" b="1" dirty="0" err="1"/>
              <a:t>gì</a:t>
            </a:r>
            <a:r>
              <a:rPr lang="en-US" sz="3200" b="1" dirty="0"/>
              <a:t>?</a:t>
            </a:r>
          </a:p>
        </p:txBody>
      </p:sp>
      <p:grpSp>
        <p:nvGrpSpPr>
          <p:cNvPr id="3" name="Group 2"/>
          <p:cNvGrpSpPr/>
          <p:nvPr/>
        </p:nvGrpSpPr>
        <p:grpSpPr>
          <a:xfrm>
            <a:off x="2362200" y="1033581"/>
            <a:ext cx="3049254" cy="2904835"/>
            <a:chOff x="-77454" y="990601"/>
            <a:chExt cx="3049254" cy="2904835"/>
          </a:xfrm>
        </p:grpSpPr>
        <p:sp>
          <p:nvSpPr>
            <p:cNvPr id="4" name="Title 1"/>
            <p:cNvSpPr txBox="1">
              <a:spLocks/>
            </p:cNvSpPr>
            <p:nvPr/>
          </p:nvSpPr>
          <p:spPr>
            <a:xfrm>
              <a:off x="424631" y="3438237"/>
              <a:ext cx="22098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a. </a:t>
              </a:r>
              <a:r>
                <a:rPr lang="en-US" sz="2400" dirty="0" err="1">
                  <a:latin typeface="Times New Roman" pitchFamily="18" charset="0"/>
                  <a:cs typeface="Times New Roman" pitchFamily="18" charset="0"/>
                </a:rPr>
                <a:t>Rủ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endParaRPr lang="en-US" sz="2400" dirty="0">
                <a:latin typeface="Times New Roman" pitchFamily="18" charset="0"/>
                <a:cs typeface="Times New Roman" pitchFamily="18" charset="0"/>
              </a:endParaRPr>
            </a:p>
          </p:txBody>
        </p:sp>
        <p:pic>
          <p:nvPicPr>
            <p:cNvPr id="1026" name="Picture 2" descr="D:\TAI LIEU A4 PHUONG NHUNG\hoi giang 18-19\hinh anh tro choi be da lon roi\ru di cho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54" y="990601"/>
              <a:ext cx="3049254" cy="2540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715000" y="990600"/>
            <a:ext cx="3962400" cy="2812460"/>
            <a:chOff x="4191000" y="990600"/>
            <a:chExt cx="3962400" cy="2812460"/>
          </a:xfrm>
        </p:grpSpPr>
        <p:sp>
          <p:nvSpPr>
            <p:cNvPr id="5" name="Title 1"/>
            <p:cNvSpPr txBox="1">
              <a:spLocks/>
            </p:cNvSpPr>
            <p:nvPr/>
          </p:nvSpPr>
          <p:spPr>
            <a:xfrm>
              <a:off x="4191000" y="3345861"/>
              <a:ext cx="39624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b.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bơi</a:t>
              </a:r>
              <a:endParaRPr lang="en-US" sz="2400" dirty="0">
                <a:latin typeface="Times New Roman" pitchFamily="18" charset="0"/>
                <a:cs typeface="Times New Roman" pitchFamily="18" charset="0"/>
              </a:endParaRPr>
            </a:p>
          </p:txBody>
        </p:sp>
        <p:pic>
          <p:nvPicPr>
            <p:cNvPr id="1027" name="Picture 3" descr="D:\TAI LIEU A4 PHUONG NHUNG\hoi giang 18-19\hinh anh tro choi be da lon roi\xamhai vung do bo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4652" y="990600"/>
              <a:ext cx="3200400" cy="2363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331929" y="3992672"/>
            <a:ext cx="3027218" cy="2743199"/>
            <a:chOff x="152400" y="3962400"/>
            <a:chExt cx="3027218" cy="2743199"/>
          </a:xfrm>
        </p:grpSpPr>
        <p:sp>
          <p:nvSpPr>
            <p:cNvPr id="6" name="Title 1"/>
            <p:cNvSpPr txBox="1">
              <a:spLocks/>
            </p:cNvSpPr>
            <p:nvPr/>
          </p:nvSpPr>
          <p:spPr>
            <a:xfrm>
              <a:off x="169718" y="6248400"/>
              <a:ext cx="30099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c.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endParaRPr lang="en-US" sz="1600" dirty="0">
                <a:latin typeface="Times New Roman" pitchFamily="18" charset="0"/>
                <a:cs typeface="Times New Roman" pitchFamily="18" charset="0"/>
              </a:endParaRPr>
            </a:p>
          </p:txBody>
        </p:sp>
        <p:pic>
          <p:nvPicPr>
            <p:cNvPr id="1028" name="Picture 4" descr="D:\TAI LIEU A4 PHUONG NHUNG\hoi giang 18-19\hinh anh tro choi be da lon roi\yeu cau giu bi ma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3962400"/>
              <a:ext cx="3009900" cy="228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715000" y="3938415"/>
            <a:ext cx="4343400" cy="2781036"/>
            <a:chOff x="4191000" y="3938415"/>
            <a:chExt cx="4343400" cy="2781036"/>
          </a:xfrm>
        </p:grpSpPr>
        <p:pic>
          <p:nvPicPr>
            <p:cNvPr id="12" name="Picture 3" descr="D:\TAI LIEU A4 PHUONG NHUNG\hoi giang 18-19\hinh anh tro choi be da lon roi\xamhai vung do bo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9300" y="3938416"/>
              <a:ext cx="1371600" cy="23030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191000" y="6262252"/>
              <a:ext cx="32766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d.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endParaRPr lang="en-US" sz="2400" dirty="0">
                <a:latin typeface="Times New Roman" pitchFamily="18" charset="0"/>
                <a:cs typeface="Times New Roman" pitchFamily="18" charset="0"/>
              </a:endParaRPr>
            </a:p>
          </p:txBody>
        </p:sp>
        <p:pic>
          <p:nvPicPr>
            <p:cNvPr id="11" name="Picture 2" descr="D:\TAI LIEU A4 PHUONG NHUNG\hoi giang 18-19\hinh anh tro choi be da lon roi\ru di cho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938415"/>
              <a:ext cx="1485900" cy="23169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TAI LIEU A4 PHUONG NHUNG\hoi giang 18-19\hinh anh tro choi be da lon roi\yeu cau giu bi ma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5705" y="3938415"/>
              <a:ext cx="1338695" cy="232383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8" descr="bells2med"/>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9829801" y="20782"/>
            <a:ext cx="695945" cy="74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9766126" y="59404"/>
            <a:ext cx="774526"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5" name="Text Box 14"/>
          <p:cNvSpPr txBox="1">
            <a:spLocks noChangeArrowheads="1"/>
          </p:cNvSpPr>
          <p:nvPr/>
        </p:nvSpPr>
        <p:spPr bwMode="auto">
          <a:xfrm>
            <a:off x="9734061" y="20783"/>
            <a:ext cx="8382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26" name="Text Box 14"/>
          <p:cNvSpPr txBox="1">
            <a:spLocks noChangeArrowheads="1"/>
          </p:cNvSpPr>
          <p:nvPr/>
        </p:nvSpPr>
        <p:spPr bwMode="auto">
          <a:xfrm>
            <a:off x="9748088" y="109656"/>
            <a:ext cx="792565"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1856510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u 1.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1a.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1b.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20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5" name="1c.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6" name="1d.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500"/>
                                  </p:stCondLst>
                                  <p:childTnLst>
                                    <p:animEffect transition="out" filter="wipe(down)">
                                      <p:cBhvr>
                                        <p:cTn id="30" dur="750"/>
                                        <p:tgtEl>
                                          <p:spTgt spid="26"/>
                                        </p:tgtEl>
                                      </p:cBhvr>
                                    </p:animEffect>
                                    <p:set>
                                      <p:cBhvr>
                                        <p:cTn id="31" dur="1" fill="hold">
                                          <p:stCondLst>
                                            <p:cond delay="749"/>
                                          </p:stCondLst>
                                        </p:cTn>
                                        <p:tgtEl>
                                          <p:spTgt spid="2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7" name="click.wav"/>
                                        </p:tgtEl>
                                      </p:cMediaNode>
                                    </p:audio>
                                  </p:subTnLst>
                                </p:cTn>
                              </p:par>
                            </p:childTnLst>
                          </p:cTn>
                        </p:par>
                        <p:par>
                          <p:cTn id="32" fill="hold">
                            <p:stCondLst>
                              <p:cond delay="1250"/>
                            </p:stCondLst>
                            <p:childTnLst>
                              <p:par>
                                <p:cTn id="33" presetID="22" presetClass="exit" presetSubtype="4" fill="hold" grpId="0" nodeType="afterEffect">
                                  <p:stCondLst>
                                    <p:cond delay="550"/>
                                  </p:stCondLst>
                                  <p:childTnLst>
                                    <p:animEffect transition="out" filter="wipe(down)">
                                      <p:cBhvr>
                                        <p:cTn id="34" dur="750"/>
                                        <p:tgtEl>
                                          <p:spTgt spid="25"/>
                                        </p:tgtEl>
                                      </p:cBhvr>
                                    </p:animEffect>
                                    <p:set>
                                      <p:cBhvr>
                                        <p:cTn id="35"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7" name="click.wav"/>
                                        </p:tgtEl>
                                      </p:cMediaNode>
                                    </p:audio>
                                  </p:subTnLst>
                                </p:cTn>
                              </p:par>
                            </p:childTnLst>
                          </p:cTn>
                        </p:par>
                        <p:par>
                          <p:cTn id="36" fill="hold">
                            <p:stCondLst>
                              <p:cond delay="2550"/>
                            </p:stCondLst>
                            <p:childTnLst>
                              <p:par>
                                <p:cTn id="37" presetID="22" presetClass="exit" presetSubtype="4" fill="hold" grpId="0" nodeType="afterEffect">
                                  <p:stCondLst>
                                    <p:cond delay="0"/>
                                  </p:stCondLst>
                                  <p:childTnLst>
                                    <p:animEffect transition="out" filter="wipe(down)">
                                      <p:cBhvr>
                                        <p:cTn id="38" dur="750"/>
                                        <p:tgtEl>
                                          <p:spTgt spid="24"/>
                                        </p:tgtEl>
                                      </p:cBhvr>
                                    </p:animEffect>
                                    <p:set>
                                      <p:cBhvr>
                                        <p:cTn id="39" dur="1" fill="hold">
                                          <p:stCondLst>
                                            <p:cond delay="749"/>
                                          </p:stCondLst>
                                        </p:cTn>
                                        <p:tgtEl>
                                          <p:spTgt spid="2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7" name="click.wav"/>
                                        </p:tgtEl>
                                      </p:cMediaNode>
                                    </p:audio>
                                  </p:subTnLst>
                                </p:cTn>
                              </p:par>
                            </p:childTnLst>
                          </p:cTn>
                        </p:par>
                        <p:par>
                          <p:cTn id="40" fill="hold">
                            <p:stCondLst>
                              <p:cond delay="3300"/>
                            </p:stCondLst>
                            <p:childTnLst>
                              <p:par>
                                <p:cTn id="41" presetID="6" presetClass="entr" presetSubtype="16"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75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8" name="chimes.wav"/>
                                        </p:tgtEl>
                                      </p:cMediaNode>
                                    </p:audio>
                                  </p:subTnLst>
                                </p:cTn>
                              </p:par>
                            </p:childTnLst>
                          </p:cTn>
                        </p:par>
                        <p:par>
                          <p:cTn id="44" fill="hold">
                            <p:stCondLst>
                              <p:cond delay="4550"/>
                            </p:stCondLst>
                            <p:childTnLst>
                              <p:par>
                                <p:cTn id="45" presetID="10" presetClass="exit" presetSubtype="0" fill="hold" nodeType="afterEffect">
                                  <p:stCondLst>
                                    <p:cond delay="0"/>
                                  </p:stCondLst>
                                  <p:childTnLst>
                                    <p:animEffect transition="out" filter="fade">
                                      <p:cBhvr>
                                        <p:cTn id="46" dur="750"/>
                                        <p:tgtEl>
                                          <p:spTgt spid="3"/>
                                        </p:tgtEl>
                                      </p:cBhvr>
                                    </p:animEffect>
                                    <p:set>
                                      <p:cBhvr>
                                        <p:cTn id="47" dur="1" fill="hold">
                                          <p:stCondLst>
                                            <p:cond delay="749"/>
                                          </p:stCondLst>
                                        </p:cTn>
                                        <p:tgtEl>
                                          <p:spTgt spid="3"/>
                                        </p:tgtEl>
                                        <p:attrNameLst>
                                          <p:attrName>style.visibility</p:attrName>
                                        </p:attrNameLst>
                                      </p:cBhvr>
                                      <p:to>
                                        <p:strVal val="hidden"/>
                                      </p:to>
                                    </p:set>
                                  </p:childTnLst>
                                </p:cTn>
                              </p:par>
                            </p:childTnLst>
                          </p:cTn>
                        </p:par>
                        <p:par>
                          <p:cTn id="48" fill="hold">
                            <p:stCondLst>
                              <p:cond delay="5300"/>
                            </p:stCondLst>
                            <p:childTnLst>
                              <p:par>
                                <p:cTn id="49" presetID="10" presetClass="exit" presetSubtype="0" fill="hold" nodeType="after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800"/>
                            </p:stCondLst>
                            <p:childTnLst>
                              <p:par>
                                <p:cTn id="53" presetID="10" presetClass="exit" presetSubtype="0" fill="hold" nodeType="afterEffect">
                                  <p:stCondLst>
                                    <p:cond delay="100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7300"/>
                            </p:stCondLst>
                            <p:childTnLst>
                              <p:par>
                                <p:cTn id="57" presetID="35" presetClass="path" presetSubtype="0" accel="50000" decel="50000" fill="hold" nodeType="afterEffect">
                                  <p:stCondLst>
                                    <p:cond delay="0"/>
                                  </p:stCondLst>
                                  <p:childTnLst>
                                    <p:animMotion origin="layout" path="M -3.33333E-6 -4.47734E-6 L -0.24583 -0.22132 " pathEditMode="relative" rAng="0" ptsTypes="AA">
                                      <p:cBhvr>
                                        <p:cTn id="58" dur="2000" fill="hold"/>
                                        <p:tgtEl>
                                          <p:spTgt spid="14"/>
                                        </p:tgtEl>
                                        <p:attrNameLst>
                                          <p:attrName>ppt_x</p:attrName>
                                          <p:attrName>ppt_y</p:attrName>
                                        </p:attrNameLst>
                                      </p:cBhvr>
                                      <p:rCtr x="-12292" y="-11078"/>
                                    </p:animMotion>
                                  </p:childTnLst>
                                  <p:subTnLst>
                                    <p:audio>
                                      <p:cMediaNode>
                                        <p:cTn display="0" masterRel="sameClick">
                                          <p:stCondLst>
                                            <p:cond evt="begin" delay="0">
                                              <p:tn val="57"/>
                                            </p:cond>
                                          </p:stCondLst>
                                          <p:endCondLst>
                                            <p:cond evt="onStopAudio" delay="0">
                                              <p:tgtEl>
                                                <p:sldTgt/>
                                              </p:tgtEl>
                                            </p:cond>
                                          </p:endCondLst>
                                        </p:cTn>
                                        <p:tgtEl>
                                          <p:sndTgt r:embed="rId9" name="dap an cau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34637"/>
            <a:ext cx="7772400" cy="8413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xâm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grpSp>
        <p:nvGrpSpPr>
          <p:cNvPr id="9" name="Group 8"/>
          <p:cNvGrpSpPr/>
          <p:nvPr/>
        </p:nvGrpSpPr>
        <p:grpSpPr>
          <a:xfrm>
            <a:off x="2229635" y="876012"/>
            <a:ext cx="3276599" cy="2719243"/>
            <a:chOff x="152400" y="1194658"/>
            <a:chExt cx="3276599" cy="2719243"/>
          </a:xfrm>
        </p:grpSpPr>
        <p:sp>
          <p:nvSpPr>
            <p:cNvPr id="5" name="Title 1"/>
            <p:cNvSpPr txBox="1">
              <a:spLocks/>
            </p:cNvSpPr>
            <p:nvPr/>
          </p:nvSpPr>
          <p:spPr>
            <a:xfrm>
              <a:off x="152400" y="3456702"/>
              <a:ext cx="3276599"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endParaRPr lang="en-US" sz="2400" dirty="0">
                <a:latin typeface="Times New Roman" pitchFamily="18" charset="0"/>
                <a:cs typeface="Times New Roman" pitchFamily="18" charset="0"/>
              </a:endParaRPr>
            </a:p>
          </p:txBody>
        </p:sp>
        <p:pic>
          <p:nvPicPr>
            <p:cNvPr id="2050" name="Picture 2" descr="D:\TAI LIEU A4 PHUONG NHUNG\hoi giang 18-19\hinh anh tro choi be da lon roi\nguoi l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194658"/>
              <a:ext cx="2709863" cy="22828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5856995" y="821829"/>
            <a:ext cx="3583566" cy="2740022"/>
            <a:chOff x="4341234" y="1194658"/>
            <a:chExt cx="3583566" cy="2740022"/>
          </a:xfrm>
        </p:grpSpPr>
        <p:sp>
          <p:nvSpPr>
            <p:cNvPr id="8" name="Title 1"/>
            <p:cNvSpPr txBox="1">
              <a:spLocks/>
            </p:cNvSpPr>
            <p:nvPr/>
          </p:nvSpPr>
          <p:spPr>
            <a:xfrm>
              <a:off x="4341234" y="3477481"/>
              <a:ext cx="3583566"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endParaRPr lang="en-US" sz="2400" dirty="0">
                <a:latin typeface="Times New Roman" pitchFamily="18" charset="0"/>
                <a:cs typeface="Times New Roman" pitchFamily="18" charset="0"/>
              </a:endParaRPr>
            </a:p>
          </p:txBody>
        </p:sp>
        <p:pic>
          <p:nvPicPr>
            <p:cNvPr id="2051" name="Picture 3" descr="D:\TAI LIEU A4 PHUONG NHUNG\hoi giang 18-19\hinh anh tro choi be da lon roi\di choi 1 minh.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1194658"/>
              <a:ext cx="2819400" cy="22689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375431" y="3561852"/>
            <a:ext cx="3027868" cy="3035657"/>
            <a:chOff x="268864" y="3808486"/>
            <a:chExt cx="3027868" cy="3035657"/>
          </a:xfrm>
        </p:grpSpPr>
        <p:sp>
          <p:nvSpPr>
            <p:cNvPr id="6" name="Title 1"/>
            <p:cNvSpPr txBox="1">
              <a:spLocks/>
            </p:cNvSpPr>
            <p:nvPr/>
          </p:nvSpPr>
          <p:spPr>
            <a:xfrm>
              <a:off x="268864" y="6386944"/>
              <a:ext cx="3027868"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đáo</a:t>
              </a:r>
              <a:r>
                <a:rPr lang="en-US" sz="2400" dirty="0">
                  <a:latin typeface="Times New Roman" pitchFamily="18" charset="0"/>
                  <a:cs typeface="Times New Roman" pitchFamily="18" charset="0"/>
                </a:rPr>
                <a:t> </a:t>
              </a:r>
            </a:p>
          </p:txBody>
        </p:sp>
        <p:pic>
          <p:nvPicPr>
            <p:cNvPr id="2052" name="Picture 4" descr="D:\TAI LIEU A4 PHUONG NHUNG\hoi giang 18-19\hinh anh tro choi be da lon roi\mac quan ao kin da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199" y="3808486"/>
              <a:ext cx="2818656" cy="25161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096000" y="3595254"/>
            <a:ext cx="4150290" cy="3048036"/>
            <a:chOff x="3818240" y="3993286"/>
            <a:chExt cx="4150290" cy="3048036"/>
          </a:xfrm>
        </p:grpSpPr>
        <p:sp>
          <p:nvSpPr>
            <p:cNvPr id="7" name="Title 1"/>
            <p:cNvSpPr txBox="1">
              <a:spLocks/>
            </p:cNvSpPr>
            <p:nvPr/>
          </p:nvSpPr>
          <p:spPr>
            <a:xfrm>
              <a:off x="3818240" y="6584123"/>
              <a:ext cx="415029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endParaRPr lang="en-US" sz="2400" dirty="0">
                <a:latin typeface="Times New Roman" pitchFamily="18" charset="0"/>
                <a:cs typeface="Times New Roman" pitchFamily="18" charset="0"/>
              </a:endParaRPr>
            </a:p>
          </p:txBody>
        </p:sp>
        <p:pic>
          <p:nvPicPr>
            <p:cNvPr id="2053" name="Picture 5" descr="C:\Users\Dell\Desktop\nhung-caacute-ch-tao-daacute-ng-chup-anh-docirc-i-cho-me-vagrave--beacute--5-nhatkycuame.jpg"/>
            <p:cNvPicPr>
              <a:picLocks noChangeAspect="1" noChangeArrowheads="1"/>
            </p:cNvPicPr>
            <p:nvPr/>
          </p:nvPicPr>
          <p:blipFill rotWithShape="1">
            <a:blip r:embed="rId13">
              <a:extLst>
                <a:ext uri="{28A0092B-C50C-407E-A947-70E740481C1C}">
                  <a14:useLocalDpi xmlns:a14="http://schemas.microsoft.com/office/drawing/2010/main" val="0"/>
                </a:ext>
              </a:extLst>
            </a:blip>
            <a:srcRect l="8760" t="23108" r="17356" b="4895"/>
            <a:stretch/>
          </p:blipFill>
          <p:spPr bwMode="auto">
            <a:xfrm>
              <a:off x="4343401" y="3993286"/>
              <a:ext cx="2819400" cy="2334489"/>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8" descr="bells2med"/>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9753600" y="68985"/>
            <a:ext cx="685800" cy="75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2"/>
          <p:cNvSpPr txBox="1">
            <a:spLocks noChangeArrowheads="1"/>
          </p:cNvSpPr>
          <p:nvPr/>
        </p:nvSpPr>
        <p:spPr bwMode="auto">
          <a:xfrm>
            <a:off x="9753601" y="68984"/>
            <a:ext cx="753009"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4" name="Text Box 14"/>
          <p:cNvSpPr txBox="1">
            <a:spLocks noChangeArrowheads="1"/>
          </p:cNvSpPr>
          <p:nvPr/>
        </p:nvSpPr>
        <p:spPr bwMode="auto">
          <a:xfrm>
            <a:off x="9722285" y="81258"/>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25" name="Text Box 14"/>
          <p:cNvSpPr txBox="1">
            <a:spLocks noChangeArrowheads="1"/>
          </p:cNvSpPr>
          <p:nvPr/>
        </p:nvSpPr>
        <p:spPr bwMode="auto">
          <a:xfrm>
            <a:off x="9744609" y="107062"/>
            <a:ext cx="762001"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5406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u 2.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2a.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2b.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1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5" name="2c.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6" name="2d.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25"/>
                                        </p:tgtEl>
                                      </p:cBhvr>
                                    </p:animEffect>
                                    <p:set>
                                      <p:cBhvr>
                                        <p:cTn id="32"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7" name="click.wav"/>
                                        </p:tgtEl>
                                      </p:cMediaNode>
                                    </p:audio>
                                  </p:subTnLst>
                                </p:cTn>
                              </p:par>
                            </p:childTnLst>
                          </p:cTn>
                        </p:par>
                        <p:par>
                          <p:cTn id="33" fill="hold">
                            <p:stCondLst>
                              <p:cond delay="750"/>
                            </p:stCondLst>
                            <p:childTnLst>
                              <p:par>
                                <p:cTn id="34" presetID="22" presetClass="exit" presetSubtype="4" fill="hold" grpId="0" nodeType="afterEffect">
                                  <p:stCondLst>
                                    <p:cond delay="0"/>
                                  </p:stCondLst>
                                  <p:childTnLst>
                                    <p:animEffect transition="out" filter="wipe(down)">
                                      <p:cBhvr>
                                        <p:cTn id="35" dur="750"/>
                                        <p:tgtEl>
                                          <p:spTgt spid="24"/>
                                        </p:tgtEl>
                                      </p:cBhvr>
                                    </p:animEffect>
                                    <p:set>
                                      <p:cBhvr>
                                        <p:cTn id="36" dur="1" fill="hold">
                                          <p:stCondLst>
                                            <p:cond delay="749"/>
                                          </p:stCondLst>
                                        </p:cTn>
                                        <p:tgtEl>
                                          <p:spTgt spid="2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childTnLst>
                          </p:cTn>
                        </p:par>
                        <p:par>
                          <p:cTn id="37" fill="hold">
                            <p:stCondLst>
                              <p:cond delay="1500"/>
                            </p:stCondLst>
                            <p:childTnLst>
                              <p:par>
                                <p:cTn id="38" presetID="22" presetClass="exit" presetSubtype="4" fill="hold" grpId="0" nodeType="afterEffect">
                                  <p:stCondLst>
                                    <p:cond delay="0"/>
                                  </p:stCondLst>
                                  <p:childTnLst>
                                    <p:animEffect transition="out" filter="wipe(down)">
                                      <p:cBhvr>
                                        <p:cTn id="39" dur="750"/>
                                        <p:tgtEl>
                                          <p:spTgt spid="23"/>
                                        </p:tgtEl>
                                      </p:cBhvr>
                                    </p:animEffect>
                                    <p:set>
                                      <p:cBhvr>
                                        <p:cTn id="40" dur="1" fill="hold">
                                          <p:stCondLst>
                                            <p:cond delay="74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par>
                          <p:cTn id="41" fill="hold">
                            <p:stCondLst>
                              <p:cond delay="2250"/>
                            </p:stCondLst>
                            <p:childTnLst>
                              <p:par>
                                <p:cTn id="42" presetID="5"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75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8"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64" presetClass="path" presetSubtype="0" accel="50000" decel="50000" fill="hold" nodeType="withEffect">
                                  <p:stCondLst>
                                    <p:cond delay="0"/>
                                  </p:stCondLst>
                                  <p:childTnLst>
                                    <p:animMotion origin="layout" path="M 0 0 L 0 -0.25 E" pathEditMode="relative" ptsTypes="">
                                      <p:cBhvr>
                                        <p:cTn id="54" dur="1500" fill="hold"/>
                                        <p:tgtEl>
                                          <p:spTgt spid="11"/>
                                        </p:tgtEl>
                                        <p:attrNameLst>
                                          <p:attrName>ppt_x</p:attrName>
                                          <p:attrName>ppt_y</p:attrName>
                                        </p:attrNameLst>
                                      </p:cBhvr>
                                    </p:animMotion>
                                  </p:childTnLst>
                                </p:cTn>
                              </p:par>
                              <p:par>
                                <p:cTn id="55" presetID="64" presetClass="path" presetSubtype="0" accel="50000" decel="50000" fill="hold" nodeType="withEffect">
                                  <p:stCondLst>
                                    <p:cond delay="0"/>
                                  </p:stCondLst>
                                  <p:childTnLst>
                                    <p:animMotion origin="layout" path="M 0 0 L 0 -0.25 E" pathEditMode="relative" ptsTypes="">
                                      <p:cBhvr>
                                        <p:cTn id="56" dur="1500" fill="hold"/>
                                        <p:tgtEl>
                                          <p:spTgt spid="12"/>
                                        </p:tgtEl>
                                        <p:attrNameLst>
                                          <p:attrName>ppt_x</p:attrName>
                                          <p:attrName>ppt_y</p:attrName>
                                        </p:attrNameLst>
                                      </p:cBhvr>
                                    </p:animMotion>
                                  </p:childTnLst>
                                  <p:subTnLst>
                                    <p:audio>
                                      <p:cMediaNode>
                                        <p:cTn display="0" masterRel="sameClick">
                                          <p:stCondLst>
                                            <p:cond evt="begin" delay="0">
                                              <p:tn val="55"/>
                                            </p:cond>
                                          </p:stCondLst>
                                          <p:endCondLst>
                                            <p:cond evt="onStopAudio" delay="0">
                                              <p:tgtEl>
                                                <p:sldTgt/>
                                              </p:tgtEl>
                                            </p:cond>
                                          </p:endCondLst>
                                        </p:cTn>
                                        <p:tgtEl>
                                          <p:sndTgt r:embed="rId9" name="dap an cau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6755" y="-6926"/>
            <a:ext cx="8382000" cy="49876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itchFamily="18" charset="0"/>
                <a:cs typeface="Times New Roman" pitchFamily="18" charset="0"/>
              </a:rPr>
              <a:t>Ai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phép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con?</a:t>
            </a:r>
          </a:p>
        </p:txBody>
      </p:sp>
      <p:grpSp>
        <p:nvGrpSpPr>
          <p:cNvPr id="9" name="Group 8"/>
          <p:cNvGrpSpPr/>
          <p:nvPr/>
        </p:nvGrpSpPr>
        <p:grpSpPr>
          <a:xfrm>
            <a:off x="2209800" y="1114815"/>
            <a:ext cx="3733800" cy="3048001"/>
            <a:chOff x="-318682" y="1142999"/>
            <a:chExt cx="3733800" cy="3048001"/>
          </a:xfrm>
        </p:grpSpPr>
        <p:sp>
          <p:nvSpPr>
            <p:cNvPr id="5" name="Title 1"/>
            <p:cNvSpPr txBox="1">
              <a:spLocks/>
            </p:cNvSpPr>
            <p:nvPr/>
          </p:nvSpPr>
          <p:spPr>
            <a:xfrm>
              <a:off x="-318682" y="3581400"/>
              <a:ext cx="37338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a.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mẹ</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bên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 ý</a:t>
              </a:r>
            </a:p>
          </p:txBody>
        </p:sp>
        <p:pic>
          <p:nvPicPr>
            <p:cNvPr id="3074" name="Picture 2" descr="D:\TAI LIEU A4 PHUONG NHUNG\hoi giang 18-19\hinh anh tro choi be da lon roi\bs khám bênh.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19" y="1142999"/>
              <a:ext cx="2680881" cy="2286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477001" y="1124210"/>
            <a:ext cx="2888673" cy="2886205"/>
            <a:chOff x="3893127" y="1142999"/>
            <a:chExt cx="2888673" cy="2886205"/>
          </a:xfrm>
        </p:grpSpPr>
        <p:sp>
          <p:nvSpPr>
            <p:cNvPr id="6" name="Title 1"/>
            <p:cNvSpPr txBox="1">
              <a:spLocks/>
            </p:cNvSpPr>
            <p:nvPr/>
          </p:nvSpPr>
          <p:spPr>
            <a:xfrm>
              <a:off x="4237640" y="3572005"/>
              <a:ext cx="2209800" cy="4571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b.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bè</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mẹ</a:t>
              </a:r>
              <a:endParaRPr lang="en-US" sz="1800" dirty="0">
                <a:latin typeface="Times New Roman" pitchFamily="18" charset="0"/>
                <a:cs typeface="Times New Roman" pitchFamily="18" charset="0"/>
              </a:endParaRPr>
            </a:p>
          </p:txBody>
        </p:sp>
        <p:pic>
          <p:nvPicPr>
            <p:cNvPr id="3075" name="Picture 3" descr="D:\TAI LIEU A4 PHUONG NHUNG\hoi giang 18-19\hinh anh tro choi be da lon roi\ban be cua bo m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3127" y="1142999"/>
              <a:ext cx="2888673" cy="2286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777649" y="4343401"/>
            <a:ext cx="2680881" cy="2564611"/>
            <a:chOff x="630166" y="4418012"/>
            <a:chExt cx="2680881" cy="2413844"/>
          </a:xfrm>
        </p:grpSpPr>
        <p:sp>
          <p:nvSpPr>
            <p:cNvPr id="7" name="Title 1"/>
            <p:cNvSpPr txBox="1">
              <a:spLocks/>
            </p:cNvSpPr>
            <p:nvPr/>
          </p:nvSpPr>
          <p:spPr>
            <a:xfrm>
              <a:off x="793158" y="6374657"/>
              <a:ext cx="22098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c.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a:t>
              </a:r>
              <a:endParaRPr lang="en-US" sz="1800" dirty="0">
                <a:latin typeface="Times New Roman" pitchFamily="18" charset="0"/>
                <a:cs typeface="Times New Roman" pitchFamily="18" charset="0"/>
              </a:endParaRPr>
            </a:p>
          </p:txBody>
        </p:sp>
        <p:pic>
          <p:nvPicPr>
            <p:cNvPr id="3076" name="Picture 4" descr="C:\Users\Dell\Desktop\d9135dc262b8b4b5a1dea8e41a4380df.jpg"/>
            <p:cNvPicPr>
              <a:picLocks noChangeAspect="1" noChangeArrowheads="1"/>
            </p:cNvPicPr>
            <p:nvPr/>
          </p:nvPicPr>
          <p:blipFill rotWithShape="1">
            <a:blip r:embed="rId12">
              <a:extLst>
                <a:ext uri="{28A0092B-C50C-407E-A947-70E740481C1C}">
                  <a14:useLocalDpi xmlns:a14="http://schemas.microsoft.com/office/drawing/2010/main" val="0"/>
                </a:ext>
              </a:extLst>
            </a:blip>
            <a:srcRect l="4381" t="3192" r="50000" b="3318"/>
            <a:stretch/>
          </p:blipFill>
          <p:spPr bwMode="auto">
            <a:xfrm>
              <a:off x="630166" y="4418012"/>
              <a:ext cx="2680881" cy="1948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440513" y="4319392"/>
            <a:ext cx="2971800" cy="2405352"/>
            <a:chOff x="4114801" y="4418011"/>
            <a:chExt cx="2971800" cy="2405352"/>
          </a:xfrm>
        </p:grpSpPr>
        <p:sp>
          <p:nvSpPr>
            <p:cNvPr id="8" name="Title 1"/>
            <p:cNvSpPr txBox="1">
              <a:spLocks/>
            </p:cNvSpPr>
            <p:nvPr/>
          </p:nvSpPr>
          <p:spPr>
            <a:xfrm>
              <a:off x="4436022" y="6366164"/>
              <a:ext cx="2209800" cy="4571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d. </a:t>
              </a:r>
              <a:r>
                <a:rPr lang="en-US" sz="1800" dirty="0" err="1">
                  <a:latin typeface="Times New Roman" pitchFamily="18" charset="0"/>
                  <a:cs typeface="Times New Roman" pitchFamily="18" charset="0"/>
                </a:rPr>
                <a:t>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a:t>
              </a:r>
            </a:p>
          </p:txBody>
        </p:sp>
        <p:pic>
          <p:nvPicPr>
            <p:cNvPr id="3077" name="Picture 5" descr="C:\Users\Dell\Desktop\grandparent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1" y="4418011"/>
              <a:ext cx="2971800" cy="194815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8" descr="bells2med"/>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9829800" y="0"/>
            <a:ext cx="82780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2"/>
          <p:cNvSpPr txBox="1">
            <a:spLocks noChangeArrowheads="1"/>
          </p:cNvSpPr>
          <p:nvPr/>
        </p:nvSpPr>
        <p:spPr bwMode="auto">
          <a:xfrm>
            <a:off x="9829799" y="-6926"/>
            <a:ext cx="843008"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4" name="Text Box 14"/>
          <p:cNvSpPr txBox="1">
            <a:spLocks noChangeArrowheads="1"/>
          </p:cNvSpPr>
          <p:nvPr/>
        </p:nvSpPr>
        <p:spPr bwMode="auto">
          <a:xfrm>
            <a:off x="9822199" y="29876"/>
            <a:ext cx="843008"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25" name="Text Box 14"/>
          <p:cNvSpPr txBox="1">
            <a:spLocks noChangeArrowheads="1"/>
          </p:cNvSpPr>
          <p:nvPr/>
        </p:nvSpPr>
        <p:spPr bwMode="auto">
          <a:xfrm>
            <a:off x="9858322" y="67454"/>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20444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u 3.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3a.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3b.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5" name="3c.wav"/>
                                        </p:tgtEl>
                                      </p:cMediaNode>
                                    </p:audio>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6" name="3d.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25"/>
                                        </p:tgtEl>
                                      </p:cBhvr>
                                    </p:animEffect>
                                    <p:set>
                                      <p:cBhvr>
                                        <p:cTn id="32"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7" name="click.wav"/>
                                        </p:tgtEl>
                                      </p:cMediaNode>
                                    </p:audio>
                                  </p:subTnLst>
                                </p:cTn>
                              </p:par>
                            </p:childTnLst>
                          </p:cTn>
                        </p:par>
                        <p:par>
                          <p:cTn id="33" fill="hold">
                            <p:stCondLst>
                              <p:cond delay="750"/>
                            </p:stCondLst>
                            <p:childTnLst>
                              <p:par>
                                <p:cTn id="34" presetID="22" presetClass="exit" presetSubtype="4" fill="hold" grpId="0" nodeType="afterEffect">
                                  <p:stCondLst>
                                    <p:cond delay="0"/>
                                  </p:stCondLst>
                                  <p:childTnLst>
                                    <p:animEffect transition="out" filter="wipe(down)">
                                      <p:cBhvr>
                                        <p:cTn id="35" dur="750"/>
                                        <p:tgtEl>
                                          <p:spTgt spid="24"/>
                                        </p:tgtEl>
                                      </p:cBhvr>
                                    </p:animEffect>
                                    <p:set>
                                      <p:cBhvr>
                                        <p:cTn id="36" dur="1" fill="hold">
                                          <p:stCondLst>
                                            <p:cond delay="749"/>
                                          </p:stCondLst>
                                        </p:cTn>
                                        <p:tgtEl>
                                          <p:spTgt spid="2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childTnLst>
                          </p:cTn>
                        </p:par>
                        <p:par>
                          <p:cTn id="37" fill="hold">
                            <p:stCondLst>
                              <p:cond delay="1500"/>
                            </p:stCondLst>
                            <p:childTnLst>
                              <p:par>
                                <p:cTn id="38" presetID="22" presetClass="exit" presetSubtype="4" fill="hold" grpId="0" nodeType="afterEffect">
                                  <p:stCondLst>
                                    <p:cond delay="0"/>
                                  </p:stCondLst>
                                  <p:childTnLst>
                                    <p:animEffect transition="out" filter="wipe(down)">
                                      <p:cBhvr>
                                        <p:cTn id="39" dur="750"/>
                                        <p:tgtEl>
                                          <p:spTgt spid="23"/>
                                        </p:tgtEl>
                                      </p:cBhvr>
                                    </p:animEffect>
                                    <p:set>
                                      <p:cBhvr>
                                        <p:cTn id="40" dur="1" fill="hold">
                                          <p:stCondLst>
                                            <p:cond delay="74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par>
                          <p:cTn id="41" fill="hold">
                            <p:stCondLst>
                              <p:cond delay="2250"/>
                            </p:stCondLst>
                            <p:childTnLst>
                              <p:par>
                                <p:cTn id="42" presetID="5"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20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8"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42" presetClass="path" presetSubtype="0" accel="50000" decel="50000" fill="hold" nodeType="withEffect">
                                  <p:stCondLst>
                                    <p:cond delay="0"/>
                                  </p:stCondLst>
                                  <p:childTnLst>
                                    <p:animMotion origin="layout" path="M 3.33333E-6 3.67253E-6 L 0.2375 0.18177 " pathEditMode="relative" rAng="0" ptsTypes="AA">
                                      <p:cBhvr>
                                        <p:cTn id="57" dur="2000" fill="hold"/>
                                        <p:tgtEl>
                                          <p:spTgt spid="9"/>
                                        </p:tgtEl>
                                        <p:attrNameLst>
                                          <p:attrName>ppt_x</p:attrName>
                                          <p:attrName>ppt_y</p:attrName>
                                        </p:attrNameLst>
                                      </p:cBhvr>
                                      <p:rCtr x="11875" y="9089"/>
                                    </p:animMotion>
                                  </p:childTnLst>
                                  <p:subTnLst>
                                    <p:audio>
                                      <p:cMediaNode>
                                        <p:cTn display="0" masterRel="sameClick">
                                          <p:stCondLst>
                                            <p:cond evt="begin" delay="0">
                                              <p:tn val="56"/>
                                            </p:cond>
                                          </p:stCondLst>
                                          <p:endCondLst>
                                            <p:cond evt="onStopAudio" delay="0">
                                              <p:tgtEl>
                                                <p:sldTgt/>
                                              </p:tgtEl>
                                            </p:cond>
                                          </p:endCondLst>
                                        </p:cTn>
                                        <p:tgtEl>
                                          <p:sndTgt r:embed="rId9" name="dap an cau 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382"/>
            <a:ext cx="7779545" cy="563562"/>
          </a:xfrm>
        </p:spPr>
        <p:txBody>
          <a:bodyPr>
            <a:noAutofit/>
          </a:bodyPr>
          <a:lstStyle/>
          <a:p>
            <a:pPr>
              <a:spcBef>
                <a:spcPts val="0"/>
              </a:spcBef>
            </a:pPr>
            <a:r>
              <a:rPr lang="en-US" sz="2800" b="1" dirty="0" err="1"/>
              <a:t>Khi</a:t>
            </a:r>
            <a:r>
              <a:rPr lang="en-US" sz="2800" b="1" dirty="0"/>
              <a:t> </a:t>
            </a:r>
            <a:r>
              <a:rPr lang="en-US" sz="2800" b="1" dirty="0" err="1"/>
              <a:t>có</a:t>
            </a:r>
            <a:r>
              <a:rPr lang="en-US" sz="2800" b="1" dirty="0"/>
              <a:t> </a:t>
            </a:r>
            <a:r>
              <a:rPr lang="en-US" sz="2800" b="1" dirty="0" err="1"/>
              <a:t>người</a:t>
            </a:r>
            <a:r>
              <a:rPr lang="en-US" sz="2800" b="1" dirty="0"/>
              <a:t> </a:t>
            </a:r>
            <a:r>
              <a:rPr lang="en-US" sz="2800" b="1" dirty="0" err="1"/>
              <a:t>đến</a:t>
            </a:r>
            <a:r>
              <a:rPr lang="en-US" sz="2800" b="1" dirty="0"/>
              <a:t> </a:t>
            </a:r>
            <a:r>
              <a:rPr lang="en-US" sz="2800" b="1" dirty="0" err="1"/>
              <a:t>gần</a:t>
            </a:r>
            <a:r>
              <a:rPr lang="en-US" sz="2800" b="1" dirty="0"/>
              <a:t> </a:t>
            </a:r>
            <a:r>
              <a:rPr lang="en-US" sz="2800" b="1" dirty="0" err="1"/>
              <a:t>có</a:t>
            </a:r>
            <a:r>
              <a:rPr lang="en-US" sz="2800" b="1" dirty="0"/>
              <a:t> ý </a:t>
            </a:r>
            <a:r>
              <a:rPr lang="en-US" sz="2800" b="1" dirty="0" err="1"/>
              <a:t>định</a:t>
            </a:r>
            <a:r>
              <a:rPr lang="en-US" sz="2800" b="1" dirty="0"/>
              <a:t> </a:t>
            </a:r>
            <a:r>
              <a:rPr lang="en-US" sz="2800" b="1" dirty="0" err="1"/>
              <a:t>xấu</a:t>
            </a:r>
            <a:r>
              <a:rPr lang="en-US" sz="2800" b="1" dirty="0"/>
              <a:t> con </a:t>
            </a:r>
            <a:r>
              <a:rPr lang="en-US" sz="2800" b="1" dirty="0" err="1"/>
              <a:t>sẽ</a:t>
            </a:r>
            <a:r>
              <a:rPr lang="en-US" sz="2800" b="1" dirty="0"/>
              <a:t> </a:t>
            </a:r>
            <a:r>
              <a:rPr lang="en-US" sz="2800" b="1" dirty="0" err="1"/>
              <a:t>làm</a:t>
            </a:r>
            <a:r>
              <a:rPr lang="en-US" sz="2800" b="1" dirty="0"/>
              <a:t> </a:t>
            </a:r>
            <a:r>
              <a:rPr lang="en-US" sz="2800" b="1" dirty="0" err="1"/>
              <a:t>gì</a:t>
            </a:r>
            <a:r>
              <a:rPr lang="en-US" sz="2800" b="1" dirty="0"/>
              <a:t>?</a:t>
            </a:r>
          </a:p>
        </p:txBody>
      </p:sp>
      <p:grpSp>
        <p:nvGrpSpPr>
          <p:cNvPr id="8" name="Group 7"/>
          <p:cNvGrpSpPr/>
          <p:nvPr/>
        </p:nvGrpSpPr>
        <p:grpSpPr>
          <a:xfrm>
            <a:off x="2514599" y="964583"/>
            <a:ext cx="3032850" cy="3124198"/>
            <a:chOff x="91351" y="838200"/>
            <a:chExt cx="3032850" cy="3124198"/>
          </a:xfrm>
        </p:grpSpPr>
        <p:sp>
          <p:nvSpPr>
            <p:cNvPr id="4" name="Title 1"/>
            <p:cNvSpPr txBox="1">
              <a:spLocks/>
            </p:cNvSpPr>
            <p:nvPr/>
          </p:nvSpPr>
          <p:spPr>
            <a:xfrm>
              <a:off x="91351" y="3505199"/>
              <a:ext cx="3032849"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endParaRPr lang="en-US" sz="2800" dirty="0">
                <a:latin typeface="Times New Roman" pitchFamily="18" charset="0"/>
                <a:cs typeface="Times New Roman" pitchFamily="18" charset="0"/>
              </a:endParaRPr>
            </a:p>
          </p:txBody>
        </p:sp>
        <p:pic>
          <p:nvPicPr>
            <p:cNvPr id="4098" name="Picture 2" descr="C:\Users\Dell\Desktop\tải xuố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52" y="838200"/>
              <a:ext cx="3032849" cy="26669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248400" y="964584"/>
            <a:ext cx="3429000" cy="2997814"/>
            <a:chOff x="4724400" y="964584"/>
            <a:chExt cx="3429000" cy="2997814"/>
          </a:xfrm>
        </p:grpSpPr>
        <p:sp>
          <p:nvSpPr>
            <p:cNvPr id="7" name="Title 1"/>
            <p:cNvSpPr txBox="1">
              <a:spLocks/>
            </p:cNvSpPr>
            <p:nvPr/>
          </p:nvSpPr>
          <p:spPr>
            <a:xfrm>
              <a:off x="5105400" y="3505199"/>
              <a:ext cx="22098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Kêu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to</a:t>
              </a:r>
            </a:p>
          </p:txBody>
        </p:sp>
        <p:pic>
          <p:nvPicPr>
            <p:cNvPr id="4099" name="Picture 3" descr="C:\Users\Dell\Desktop\tải xuống (1).jpg"/>
            <p:cNvPicPr>
              <a:picLocks noChangeAspect="1" noChangeArrowheads="1"/>
            </p:cNvPicPr>
            <p:nvPr/>
          </p:nvPicPr>
          <p:blipFill rotWithShape="1">
            <a:blip r:embed="rId11">
              <a:extLst>
                <a:ext uri="{28A0092B-C50C-407E-A947-70E740481C1C}">
                  <a14:useLocalDpi xmlns:a14="http://schemas.microsoft.com/office/drawing/2010/main" val="0"/>
                </a:ext>
              </a:extLst>
            </a:blip>
            <a:srcRect t="18927" r="17339"/>
            <a:stretch/>
          </p:blipFill>
          <p:spPr bwMode="auto">
            <a:xfrm>
              <a:off x="4724400" y="964584"/>
              <a:ext cx="3429000" cy="2540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464758" y="4134334"/>
            <a:ext cx="3082691" cy="2734105"/>
            <a:chOff x="41509" y="4116965"/>
            <a:chExt cx="3082691" cy="2734105"/>
          </a:xfrm>
        </p:grpSpPr>
        <p:sp>
          <p:nvSpPr>
            <p:cNvPr id="5" name="Title 1"/>
            <p:cNvSpPr txBox="1">
              <a:spLocks/>
            </p:cNvSpPr>
            <p:nvPr/>
          </p:nvSpPr>
          <p:spPr>
            <a:xfrm>
              <a:off x="91352" y="6393871"/>
              <a:ext cx="3032848"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endParaRPr lang="en-US" sz="2800" dirty="0">
                <a:latin typeface="Times New Roman" pitchFamily="18" charset="0"/>
                <a:cs typeface="Times New Roman" pitchFamily="18" charset="0"/>
              </a:endParaRPr>
            </a:p>
          </p:txBody>
        </p:sp>
        <p:pic>
          <p:nvPicPr>
            <p:cNvPr id="4100" name="Picture 4" descr="C:\Users\Dell\Desktop\001449394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09" y="4116965"/>
              <a:ext cx="3082691" cy="22769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5867400" y="4116966"/>
            <a:ext cx="4345349" cy="2720249"/>
            <a:chOff x="4343399" y="4116965"/>
            <a:chExt cx="4345349" cy="2720249"/>
          </a:xfrm>
        </p:grpSpPr>
        <p:sp>
          <p:nvSpPr>
            <p:cNvPr id="6" name="Title 1"/>
            <p:cNvSpPr txBox="1">
              <a:spLocks/>
            </p:cNvSpPr>
            <p:nvPr/>
          </p:nvSpPr>
          <p:spPr>
            <a:xfrm>
              <a:off x="4343399" y="6380015"/>
              <a:ext cx="4345349"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hết</a:t>
              </a:r>
              <a:endParaRPr lang="en-US" sz="2800" dirty="0">
                <a:latin typeface="Times New Roman" pitchFamily="18" charset="0"/>
                <a:cs typeface="Times New Roman" pitchFamily="18" charset="0"/>
              </a:endParaRPr>
            </a:p>
          </p:txBody>
        </p:sp>
        <p:pic>
          <p:nvPicPr>
            <p:cNvPr id="4101" name="Picture 5" descr="C:\Users\Dell\Desktop\Dragon-Clu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116965"/>
              <a:ext cx="3429000" cy="226305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8" descr="bells2med"/>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9829800" y="76200"/>
            <a:ext cx="7658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2"/>
          <p:cNvSpPr txBox="1">
            <a:spLocks noChangeArrowheads="1"/>
          </p:cNvSpPr>
          <p:nvPr/>
        </p:nvSpPr>
        <p:spPr bwMode="auto">
          <a:xfrm>
            <a:off x="9906000" y="10438"/>
            <a:ext cx="762000"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9" name="Text Box 14"/>
          <p:cNvSpPr txBox="1">
            <a:spLocks noChangeArrowheads="1"/>
          </p:cNvSpPr>
          <p:nvPr/>
        </p:nvSpPr>
        <p:spPr bwMode="auto">
          <a:xfrm>
            <a:off x="9906000" y="914"/>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30" name="Text Box 14"/>
          <p:cNvSpPr txBox="1">
            <a:spLocks noChangeArrowheads="1"/>
          </p:cNvSpPr>
          <p:nvPr/>
        </p:nvSpPr>
        <p:spPr bwMode="auto">
          <a:xfrm>
            <a:off x="9906000" y="10439"/>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30687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u4.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4a.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4b.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5" name="4c.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6" name="4d.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30"/>
                                        </p:tgtEl>
                                      </p:cBhvr>
                                    </p:animEffect>
                                    <p:set>
                                      <p:cBhvr>
                                        <p:cTn id="32" dur="1" fill="hold">
                                          <p:stCondLst>
                                            <p:cond delay="749"/>
                                          </p:stCondLst>
                                        </p:cTn>
                                        <p:tgtEl>
                                          <p:spTgt spid="3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7" name="click.wav"/>
                                        </p:tgtEl>
                                      </p:cMediaNode>
                                    </p:audio>
                                  </p:subTnLst>
                                </p:cTn>
                              </p:par>
                            </p:childTnLst>
                          </p:cTn>
                        </p:par>
                        <p:par>
                          <p:cTn id="33" fill="hold">
                            <p:stCondLst>
                              <p:cond delay="750"/>
                            </p:stCondLst>
                            <p:childTnLst>
                              <p:par>
                                <p:cTn id="34" presetID="22" presetClass="exit" presetSubtype="4" fill="hold" grpId="0" nodeType="afterEffect">
                                  <p:stCondLst>
                                    <p:cond delay="50"/>
                                  </p:stCondLst>
                                  <p:childTnLst>
                                    <p:animEffect transition="out" filter="wipe(down)">
                                      <p:cBhvr>
                                        <p:cTn id="35" dur="750"/>
                                        <p:tgtEl>
                                          <p:spTgt spid="29"/>
                                        </p:tgtEl>
                                      </p:cBhvr>
                                    </p:animEffect>
                                    <p:set>
                                      <p:cBhvr>
                                        <p:cTn id="36" dur="1" fill="hold">
                                          <p:stCondLst>
                                            <p:cond delay="74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childTnLst>
                          </p:cTn>
                        </p:par>
                        <p:par>
                          <p:cTn id="37" fill="hold">
                            <p:stCondLst>
                              <p:cond delay="1550"/>
                            </p:stCondLst>
                            <p:childTnLst>
                              <p:par>
                                <p:cTn id="38" presetID="22" presetClass="exit" presetSubtype="4" fill="hold" grpId="0" nodeType="afterEffect">
                                  <p:stCondLst>
                                    <p:cond delay="0"/>
                                  </p:stCondLst>
                                  <p:childTnLst>
                                    <p:animEffect transition="out" filter="wipe(down)">
                                      <p:cBhvr>
                                        <p:cTn id="39" dur="750"/>
                                        <p:tgtEl>
                                          <p:spTgt spid="28"/>
                                        </p:tgtEl>
                                      </p:cBhvr>
                                    </p:animEffect>
                                    <p:set>
                                      <p:cBhvr>
                                        <p:cTn id="40" dur="1" fill="hold">
                                          <p:stCondLst>
                                            <p:cond delay="749"/>
                                          </p:stCondLst>
                                        </p:cTn>
                                        <p:tgtEl>
                                          <p:spTgt spid="2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par>
                          <p:cTn id="41" fill="hold">
                            <p:stCondLst>
                              <p:cond delay="2300"/>
                            </p:stCondLst>
                            <p:childTnLst>
                              <p:par>
                                <p:cTn id="42" presetID="5" presetClass="entr" presetSubtype="1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750"/>
                                        <p:tgtEl>
                                          <p:spTgt spid="27"/>
                                        </p:tgtEl>
                                      </p:cBhvr>
                                    </p:animEffect>
                                  </p:childTnLst>
                                  <p:subTnLst>
                                    <p:audio>
                                      <p:cMediaNode>
                                        <p:cTn display="0" masterRel="sameClick">
                                          <p:stCondLst>
                                            <p:cond evt="begin" delay="0">
                                              <p:tn val="42"/>
                                            </p:cond>
                                          </p:stCondLst>
                                          <p:endCondLst>
                                            <p:cond evt="onStopAudio" delay="0">
                                              <p:tgtEl>
                                                <p:sldTgt/>
                                              </p:tgtEl>
                                            </p:cond>
                                          </p:endCondLst>
                                        </p:cTn>
                                        <p:tgtEl>
                                          <p:sndTgt r:embed="rId8"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42" presetClass="path" presetSubtype="0" accel="50000" decel="50000" fill="hold" nodeType="withEffect">
                                  <p:stCondLst>
                                    <p:cond delay="0"/>
                                  </p:stCondLst>
                                  <p:childTnLst>
                                    <p:animMotion origin="layout" path="M 3.33333E-6 -4.97687E-6 L 0.00746 0.27938 " pathEditMode="relative" rAng="0" ptsTypes="AA">
                                      <p:cBhvr>
                                        <p:cTn id="54" dur="2000" fill="hold"/>
                                        <p:tgtEl>
                                          <p:spTgt spid="8"/>
                                        </p:tgtEl>
                                        <p:attrNameLst>
                                          <p:attrName>ppt_x</p:attrName>
                                          <p:attrName>ppt_y</p:attrName>
                                        </p:attrNameLst>
                                      </p:cBhvr>
                                      <p:rCtr x="365" y="13969"/>
                                    </p:animMotion>
                                  </p:childTnLst>
                                </p:cTn>
                              </p:par>
                              <p:par>
                                <p:cTn id="55" presetID="42" presetClass="path" presetSubtype="0" accel="50000" decel="50000" fill="hold" nodeType="withEffect">
                                  <p:stCondLst>
                                    <p:cond delay="0"/>
                                  </p:stCondLst>
                                  <p:childTnLst>
                                    <p:animMotion origin="layout" path="M 3.33333E-6 3.08048E-6 L -0.00417 0.29602 " pathEditMode="relative" rAng="0" ptsTypes="AA">
                                      <p:cBhvr>
                                        <p:cTn id="56" dur="2000" fill="hold"/>
                                        <p:tgtEl>
                                          <p:spTgt spid="9"/>
                                        </p:tgtEl>
                                        <p:attrNameLst>
                                          <p:attrName>ppt_x</p:attrName>
                                          <p:attrName>ppt_y</p:attrName>
                                        </p:attrNameLst>
                                      </p:cBhvr>
                                      <p:rCtr x="-208" y="14801"/>
                                    </p:animMotion>
                                  </p:childTnLst>
                                  <p:subTnLst>
                                    <p:audio>
                                      <p:cMediaNode>
                                        <p:cTn display="0" masterRel="sameClick">
                                          <p:stCondLst>
                                            <p:cond evt="begin" delay="0">
                                              <p:tn val="55"/>
                                            </p:cond>
                                          </p:stCondLst>
                                          <p:endCondLst>
                                            <p:cond evt="onStopAudio" delay="0">
                                              <p:tgtEl>
                                                <p:sldTgt/>
                                              </p:tgtEl>
                                            </p:cond>
                                          </p:endCondLst>
                                        </p:cTn>
                                        <p:tgtEl>
                                          <p:sndTgt r:embed="rId9" name="dap an cau 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1066801"/>
            <a:ext cx="41148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1. </a:t>
            </a:r>
            <a:r>
              <a:rPr lang="en-US" sz="3200" b="1" dirty="0" err="1">
                <a:solidFill>
                  <a:srgbClr val="FF0000"/>
                </a:solidFill>
                <a:latin typeface="Times New Roman" pitchFamily="18" charset="0"/>
                <a:cs typeface="Times New Roman" pitchFamily="18" charset="0"/>
              </a:rPr>
              <a:t>Ổn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định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chức</a:t>
            </a:r>
            <a:endParaRPr lang="en-US" sz="32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2286000" y="2209801"/>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i="1" dirty="0" err="1">
                <a:latin typeface="Times New Roman" pitchFamily="18" charset="0"/>
                <a:cs typeface="Times New Roman" pitchFamily="18" charset="0"/>
              </a:rPr>
              <a:t>Cô</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và</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trẻ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hát</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vận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động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bài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hát</a:t>
            </a:r>
            <a:r>
              <a:rPr lang="en-US" altLang="en-US" i="1" dirty="0">
                <a:latin typeface="Times New Roman" pitchFamily="18" charset="0"/>
                <a:cs typeface="Times New Roman" pitchFamily="18" charset="0"/>
              </a:rPr>
              <a:t>: </a:t>
            </a:r>
          </a:p>
          <a:p>
            <a:pPr algn="ctr" eaLnBrk="1" hangingPunct="1"/>
            <a:r>
              <a:rPr lang="en-US" altLang="en-US" i="1" dirty="0">
                <a:latin typeface="Times New Roman" pitchFamily="18" charset="0"/>
                <a:cs typeface="Times New Roman" pitchFamily="18" charset="0"/>
              </a:rPr>
              <a:t>“</a:t>
            </a:r>
            <a:r>
              <a:rPr lang="en-US" altLang="en-US" b="1" i="1" dirty="0" err="1">
                <a:solidFill>
                  <a:schemeClr val="accent2"/>
                </a:solidFill>
                <a:latin typeface="Times New Roman" pitchFamily="18" charset="0"/>
                <a:cs typeface="Times New Roman" pitchFamily="18" charset="0"/>
              </a:rPr>
              <a:t>Cái</a:t>
            </a:r>
            <a:r>
              <a:rPr lang="en-US" altLang="en-US" b="1" i="1" dirty="0">
                <a:solidFill>
                  <a:schemeClr val="accent2"/>
                </a:solidFill>
                <a:latin typeface="Times New Roman" pitchFamily="18" charset="0"/>
                <a:cs typeface="Times New Roman" pitchFamily="18" charset="0"/>
              </a:rPr>
              <a:t> </a:t>
            </a:r>
            <a:r>
              <a:rPr lang="en-US" altLang="en-US" b="1" i="1" dirty="0" err="1">
                <a:solidFill>
                  <a:schemeClr val="accent2"/>
                </a:solidFill>
                <a:latin typeface="Times New Roman" pitchFamily="18" charset="0"/>
                <a:cs typeface="Times New Roman" pitchFamily="18" charset="0"/>
              </a:rPr>
              <a:t>mũi</a:t>
            </a:r>
            <a:r>
              <a:rPr lang="en-US" altLang="en-US" i="1" dirty="0">
                <a:latin typeface="Times New Roman" pitchFamily="18" charset="0"/>
                <a:cs typeface="Times New Roman" pitchFamily="18" charset="0"/>
              </a:rPr>
              <a:t>”</a:t>
            </a:r>
          </a:p>
        </p:txBody>
      </p:sp>
    </p:spTree>
    <p:extLst>
      <p:ext uri="{BB962C8B-B14F-4D97-AF65-F5344CB8AC3E}">
        <p14:creationId xmlns:p14="http://schemas.microsoft.com/office/powerpoint/2010/main" val="19153793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14800" y="1828800"/>
            <a:ext cx="5862502"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6824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3 k nhac.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762000"/>
            <a:ext cx="12192000" cy="5181600"/>
          </a:xfrm>
          <a:prstGeom prst="rect">
            <a:avLst/>
          </a:prstGeom>
        </p:spPr>
      </p:pic>
      <p:sp>
        <p:nvSpPr>
          <p:cNvPr id="3" name="Rectangle 2"/>
          <p:cNvSpPr/>
          <p:nvPr/>
        </p:nvSpPr>
        <p:spPr>
          <a:xfrm>
            <a:off x="0" y="0"/>
            <a:ext cx="121920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p:txBody>
      </p:sp>
      <p:sp>
        <p:nvSpPr>
          <p:cNvPr id="4" name="Rectangle 3"/>
          <p:cNvSpPr/>
          <p:nvPr/>
        </p:nvSpPr>
        <p:spPr>
          <a:xfrm>
            <a:off x="0" y="6019800"/>
            <a:ext cx="12191999"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cảm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cơ</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Miệng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giữa</a:t>
            </a:r>
            <a:r>
              <a:rPr lang="en-US" dirty="0">
                <a:solidFill>
                  <a:schemeClr val="tx1"/>
                </a:solidFill>
                <a:latin typeface="Times New Roman" pitchFamily="18" charset="0"/>
                <a:cs typeface="Times New Roman" pitchFamily="18" charset="0"/>
              </a:rPr>
              <a:t> 2 </a:t>
            </a:r>
            <a:r>
              <a:rPr lang="en-US" dirty="0" err="1">
                <a:solidFill>
                  <a:schemeClr val="tx1"/>
                </a:solidFill>
                <a:latin typeface="Times New Roman" pitchFamily="18" charset="0"/>
                <a:cs typeface="Times New Roman" pitchFamily="18" charset="0"/>
              </a:rPr>
              <a:t>đùi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những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riêng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con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phép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bắt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con </a:t>
            </a:r>
            <a:r>
              <a:rPr lang="en-US" dirty="0" err="1">
                <a:solidFill>
                  <a:schemeClr val="tx1"/>
                </a:solidFill>
                <a:latin typeface="Times New Roman" pitchFamily="18" charset="0"/>
                <a:cs typeface="Times New Roman" pitchFamily="18" charset="0"/>
              </a:rPr>
              <a:t>chạm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cảm</a:t>
            </a:r>
            <a:r>
              <a:rPr lang="en-US" dirty="0">
                <a:solidFill>
                  <a:schemeClr val="tx1"/>
                </a:solidFill>
                <a:latin typeface="Times New Roman" pitchFamily="18" charset="0"/>
                <a:cs typeface="Times New Roman" pitchFamily="18" charset="0"/>
              </a:rPr>
              <a:t>, ở </a:t>
            </a:r>
            <a:r>
              <a:rPr lang="en-US" dirty="0" err="1">
                <a:solidFill>
                  <a:schemeClr val="tx1"/>
                </a:solidFill>
                <a:latin typeface="Times New Roman" pitchFamily="18" charset="0"/>
                <a:cs typeface="Times New Roman" pitchFamily="18" charset="0"/>
              </a:rPr>
              <a:t>lớp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giờ</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vệ</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giờ</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trưa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chúng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mình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nhìn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hay </a:t>
            </a:r>
            <a:r>
              <a:rPr lang="en-US" dirty="0" err="1">
                <a:solidFill>
                  <a:schemeClr val="tx1"/>
                </a:solidFill>
                <a:latin typeface="Times New Roman" pitchFamily="18" charset="0"/>
                <a:cs typeface="Times New Roman" pitchFamily="18" charset="0"/>
              </a:rPr>
              <a:t>chạm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riêng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bạn</a:t>
            </a:r>
            <a:r>
              <a:rPr lang="en-US" dirty="0">
                <a:solidFill>
                  <a:schemeClr val="tx1"/>
                </a:solidFill>
                <a:latin typeface="Times New Roman" pitchFamily="18" charset="0"/>
                <a:cs typeface="Times New Roman" pitchFamily="18" charset="0"/>
              </a:rPr>
              <a:t>…</a:t>
            </a:r>
          </a:p>
        </p:txBody>
      </p:sp>
      <p:sp>
        <p:nvSpPr>
          <p:cNvPr id="17409" name="Rectangle 1"/>
          <p:cNvSpPr>
            <a:spLocks noChangeArrowheads="1"/>
          </p:cNvSpPr>
          <p:nvPr/>
        </p:nvSpPr>
        <p:spPr bwMode="auto">
          <a:xfrm>
            <a:off x="-228599" y="1"/>
            <a:ext cx="1242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600" smtClean="0">
                <a:solidFill>
                  <a:srgbClr val="3C3C3C"/>
                </a:solidFill>
                <a:latin typeface="Times New Roman" pitchFamily="18" charset="0"/>
                <a:ea typeface="Times New Roman" pitchFamily="18" charset="0"/>
                <a:cs typeface="Times New Roman" pitchFamily="18" charset="0"/>
              </a:rPr>
              <a:t>Vùng </a:t>
            </a:r>
            <a:r>
              <a:rPr lang="en-US" sz="3600" dirty="0" err="1">
                <a:solidFill>
                  <a:srgbClr val="3C3C3C"/>
                </a:solidFill>
                <a:latin typeface="Times New Roman" pitchFamily="18" charset="0"/>
                <a:ea typeface="Times New Roman" pitchFamily="18" charset="0"/>
                <a:cs typeface="Times New Roman" pitchFamily="18" charset="0"/>
              </a:rPr>
              <a:t>nhạy</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cảm</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trên</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cơ</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thể</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là</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những</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vùng</a:t>
            </a:r>
            <a:r>
              <a:rPr lang="en-US" sz="3600" dirty="0">
                <a:solidFill>
                  <a:srgbClr val="3C3C3C"/>
                </a:solidFill>
                <a:latin typeface="Times New Roman" pitchFamily="18" charset="0"/>
                <a:ea typeface="Times New Roman" pitchFamily="18" charset="0"/>
                <a:cs typeface="Times New Roman" pitchFamily="18" charset="0"/>
              </a:rPr>
              <a:t> </a:t>
            </a:r>
            <a:r>
              <a:rPr lang="en-US" sz="3600" dirty="0" err="1">
                <a:solidFill>
                  <a:srgbClr val="3C3C3C"/>
                </a:solidFill>
                <a:latin typeface="Times New Roman" pitchFamily="18" charset="0"/>
                <a:ea typeface="Times New Roman" pitchFamily="18" charset="0"/>
                <a:cs typeface="Times New Roman" pitchFamily="18" charset="0"/>
              </a:rPr>
              <a:t>nào</a:t>
            </a:r>
            <a:r>
              <a:rPr lang="en-US" sz="3600" dirty="0">
                <a:solidFill>
                  <a:srgbClr val="3C3C3C"/>
                </a:solidFill>
                <a:latin typeface="Times New Roman" pitchFamily="18" charset="0"/>
                <a:ea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Oval 5"/>
          <p:cNvSpPr/>
          <p:nvPr/>
        </p:nvSpPr>
        <p:spPr>
          <a:xfrm>
            <a:off x="3657600" y="2895600"/>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3657600" y="3962400"/>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8001000" y="3886200"/>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4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2"/>
                </p:tgtEl>
              </p:cMediaNode>
            </p:video>
          </p:childTnLst>
        </p:cTn>
      </p:par>
    </p:tnLst>
    <p:bldLst>
      <p:bldP spid="3" grpId="0" animBg="1"/>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76200" y="18586"/>
            <a:ext cx="12268200" cy="6839415"/>
          </a:xfrm>
          <a:prstGeom prst="rect">
            <a:avLst/>
          </a:prstGeom>
          <a:noFill/>
          <a:ln w="9525">
            <a:noFill/>
            <a:miter lim="800000"/>
            <a:headEnd/>
            <a:tailEnd/>
          </a:ln>
          <a:effectLst/>
        </p:spPr>
      </p:pic>
      <p:sp>
        <p:nvSpPr>
          <p:cNvPr id="4" name="Rectangle 3"/>
          <p:cNvSpPr/>
          <p:nvPr/>
        </p:nvSpPr>
        <p:spPr>
          <a:xfrm>
            <a:off x="3765395" y="6334780"/>
            <a:ext cx="8458200" cy="523220"/>
          </a:xfrm>
          <a:prstGeom prst="rect">
            <a:avLst/>
          </a:prstGeom>
          <a:noFill/>
        </p:spPr>
        <p:txBody>
          <a:bodyPr wrap="square" lIns="91440" tIns="45720" rIns="91440" bIns="4572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NGƯỜI LẠ CỐ TÌNH SỜ VÀO VÙNG NHẠY CẢM</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763000" cy="1905000"/>
          </a:xfrm>
        </p:spPr>
        <p:txBody>
          <a:bodyPr>
            <a:noAutofit/>
          </a:bodyPr>
          <a:lstStyle/>
          <a:p>
            <a:pPr algn="just"/>
            <a:r>
              <a:rPr lang="fr-FR" sz="2400"/>
              <a:t>Các con ạ, những người có hành vi như: dụ dỗ bằng cách tặng quà hay cho bánh kẹo, rủ đi chơi, cố tình nhìn, sờ mó, đụng chạm hoặc tấn công vào vùng đồ bơi của các con khiến các con cảm thấy buồn, đau, khó chịu và sợ hãi. Đó chính là những hành vi xâm hại. Và nếu những hành vi như thế xảy ra thì các con cần nhớ</a:t>
            </a:r>
            <a:endParaRPr lang="en-US" sz="240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238" y="2209800"/>
            <a:ext cx="3657600" cy="32012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2430" y="2209800"/>
            <a:ext cx="3899770" cy="3201294"/>
          </a:xfrm>
          <a:prstGeom prst="rect">
            <a:avLst/>
          </a:prstGeom>
        </p:spPr>
      </p:pic>
      <p:sp>
        <p:nvSpPr>
          <p:cNvPr id="5" name="Rectangle 4"/>
          <p:cNvSpPr/>
          <p:nvPr/>
        </p:nvSpPr>
        <p:spPr>
          <a:xfrm>
            <a:off x="61332" y="5791200"/>
            <a:ext cx="121158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fr-FR" sz="2400">
                <a:solidFill>
                  <a:schemeClr val="tx1"/>
                </a:solidFill>
                <a:latin typeface="Times New Roman" pitchFamily="18" charset="0"/>
                <a:cs typeface="Times New Roman" pitchFamily="18" charset="0"/>
              </a:rPr>
              <a:t>Phải phản đối để bày tỏ sự không hài lòng của mình. Các con có thể cắn hoặc tấn công lại kẻ xấu.</a:t>
            </a:r>
            <a:endParaRPr lang="en-US" sz="2400">
              <a:solidFill>
                <a:schemeClr val="tx1"/>
              </a:solidFill>
              <a:latin typeface="Times New Roman" pitchFamily="18" charset="0"/>
              <a:cs typeface="Times New Roman" pitchFamily="18" charset="0"/>
            </a:endParaRPr>
          </a:p>
          <a:p>
            <a:pPr algn="ctr"/>
            <a:endParaRPr lang="en-US"/>
          </a:p>
        </p:txBody>
      </p:sp>
    </p:spTree>
    <p:extLst>
      <p:ext uri="{BB962C8B-B14F-4D97-AF65-F5344CB8AC3E}">
        <p14:creationId xmlns:p14="http://schemas.microsoft.com/office/powerpoint/2010/main" val="13250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Autofit/>
          </a:bodyPr>
          <a:lstStyle/>
          <a:p>
            <a:r>
              <a:rPr lang="fr-FR" sz="2400"/>
              <a:t>Các con hãy bỏ chạy thật nhanh đến nơi đông hô hoán thật to để mọi người chú ý đến mình.</a:t>
            </a:r>
            <a:r>
              <a:rPr lang="en-US" sz="2400"/>
              <a:t/>
            </a:r>
            <a:br>
              <a:rPr lang="en-US" sz="2400"/>
            </a:br>
            <a:endParaRPr lang="en-US" sz="24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71600"/>
            <a:ext cx="4267200" cy="3962400"/>
          </a:xfrm>
          <a:prstGeom prst="rect">
            <a:avLst/>
          </a:prstGeom>
        </p:spPr>
      </p:pic>
      <p:pic>
        <p:nvPicPr>
          <p:cNvPr id="6" name="Picture 3" descr="C:\Users\Dell\Desktop\tải xuống (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927" r="17339"/>
          <a:stretch/>
        </p:blipFill>
        <p:spPr bwMode="auto">
          <a:xfrm>
            <a:off x="6248400" y="1371600"/>
            <a:ext cx="4038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Autofit/>
          </a:bodyPr>
          <a:lstStyle/>
          <a:p>
            <a:r>
              <a:rPr lang="fr-FR" sz="2400"/>
              <a:t>Và hãy kể lại tất cả cho bố mẹ nghe để người lớn kịp thời can thiệp và bảo vệ các con được an toàn hơn.</a:t>
            </a: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4000"/>
            <a:ext cx="7620000" cy="4572000"/>
          </a:xfrm>
          <a:prstGeom prst="rect">
            <a:avLst/>
          </a:prstGeom>
        </p:spPr>
      </p:pic>
    </p:spTree>
    <p:extLst>
      <p:ext uri="{BB962C8B-B14F-4D97-AF65-F5344CB8AC3E}">
        <p14:creationId xmlns:p14="http://schemas.microsoft.com/office/powerpoint/2010/main" val="38839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Image result for quy táº¯c 5 ngÃ³n tay"/>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628</Words>
  <Application>Microsoft Office PowerPoint</Application>
  <PresentationFormat>Widescreen</PresentationFormat>
  <Paragraphs>61</Paragraphs>
  <Slides>14</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.VnTifani Heavy</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Các con ạ, những người có hành vi như: dụ dỗ bằng cách tặng quà hay cho bánh kẹo, rủ đi chơi, cố tình nhìn, sờ mó, đụng chạm hoặc tấn công vào vùng đồ bơi của các con khiến các con cảm thấy buồn, đau, khó chịu và sợ hãi. Đó chính là những hành vi xâm hại. Và nếu những hành vi như thế xảy ra thì các con cần nhớ</vt:lpstr>
      <vt:lpstr>Các con hãy bỏ chạy thật nhanh đến nơi đông hô hoán thật to để mọi người chú ý đến mình. </vt:lpstr>
      <vt:lpstr>Và hãy kể lại tất cả cho bố mẹ nghe để người lớn kịp thời can thiệp và bảo vệ các con được an toàn hơn.</vt:lpstr>
      <vt:lpstr>PowerPoint Presentation</vt:lpstr>
      <vt:lpstr>PowerPoint Presentation</vt:lpstr>
      <vt:lpstr>Theo con những người muốn xâm hại vùng đồ bơi của các con thì họ sẽ làm gì?</vt:lpstr>
      <vt:lpstr>PowerPoint Presentation</vt:lpstr>
      <vt:lpstr>PowerPoint Presentation</vt:lpstr>
      <vt:lpstr>Khi có người đến gần có ý định xấu con sẽ làm gì?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 con những người muốn xâm hại vùng đồ bơi của các con thì họ sẽ làm gì?</dc:title>
  <dc:creator>Windows User</dc:creator>
  <cp:lastModifiedBy>Administrator</cp:lastModifiedBy>
  <cp:revision>155</cp:revision>
  <dcterms:created xsi:type="dcterms:W3CDTF">2018-10-26T01:32:50Z</dcterms:created>
  <dcterms:modified xsi:type="dcterms:W3CDTF">2025-04-11T06:27:12Z</dcterms:modified>
</cp:coreProperties>
</file>