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2" r:id="rId2"/>
    <p:sldId id="294" r:id="rId3"/>
    <p:sldId id="263" r:id="rId4"/>
    <p:sldId id="299" r:id="rId5"/>
    <p:sldId id="260" r:id="rId6"/>
    <p:sldId id="259" r:id="rId7"/>
    <p:sldId id="261" r:id="rId8"/>
    <p:sldId id="262" r:id="rId9"/>
    <p:sldId id="264" r:id="rId10"/>
    <p:sldId id="268" r:id="rId11"/>
    <p:sldId id="265" r:id="rId12"/>
    <p:sldId id="266" r:id="rId13"/>
    <p:sldId id="280" r:id="rId14"/>
    <p:sldId id="285" r:id="rId15"/>
    <p:sldId id="281" r:id="rId16"/>
    <p:sldId id="297" r:id="rId17"/>
    <p:sldId id="296" r:id="rId18"/>
    <p:sldId id="286" r:id="rId19"/>
    <p:sldId id="295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3" autoAdjust="0"/>
    <p:restoredTop sz="94660"/>
  </p:normalViewPr>
  <p:slideViewPr>
    <p:cSldViewPr snapToGrid="0">
      <p:cViewPr varScale="1">
        <p:scale>
          <a:sx n="91" d="100"/>
          <a:sy n="91" d="100"/>
        </p:scale>
        <p:origin x="534" y="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178B1C-C525-5B5D-9B96-51440304364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03F3D46-67B2-F8FB-1C22-68074BED65A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496BC8-C3A3-7F7B-82B8-E1AEC3800B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E9B9DA-0CAF-4E92-BA23-B025AB452A85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442136-99DB-D561-5BF0-9AA07A2640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09E0B7-7AA9-41AA-7EBF-D52A68D75B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035AD-126D-4C79-B2E0-B647D10DEF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565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F42C98-7F1F-80BD-A098-A2C3DBDB25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CE1B87B-EE30-A923-49C0-84636600811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3C5E70-0CA5-2092-F36E-D540110D01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E9B9DA-0CAF-4E92-BA23-B025AB452A85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BA9AC9-CCCE-2D65-DCFC-BF5BB0B51B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D747AA-AF0D-5F89-D004-E4C27ABCB6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035AD-126D-4C79-B2E0-B647D10DEF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43625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C037771-F379-56E6-7A7F-C22E0CA6BE0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50F534B-9FCC-B7B9-5E23-1D5F848B4AA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43BCD6-F6C1-7E27-4891-93252E51FD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E9B9DA-0CAF-4E92-BA23-B025AB452A85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B06ACD-D88B-E429-7E7D-E354C03F18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7B91DF-4C91-C0C9-A874-F39316657B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035AD-126D-4C79-B2E0-B647D10DEF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21094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D3BE11-9D95-7ADE-981A-CF2803DAD5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85D64E-2AD2-D40A-44EA-5D4BD93273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964E64-A4ED-F83F-EE0E-4F21A970FB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E9B9DA-0CAF-4E92-BA23-B025AB452A85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3AE7B6-B41A-AE1E-4834-250EDB911A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C692C7-047F-B81D-C538-7C54CB66CF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035AD-126D-4C79-B2E0-B647D10DEF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6375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F66696-1909-531D-FF8E-446466A230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59FA4B-C269-B7D1-14FE-8487A89F4B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A0BB6C-0AFB-939F-C3C0-B931406669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E9B9DA-0CAF-4E92-BA23-B025AB452A85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29D022-8562-923C-A3C7-BD87DD2CF9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CAC20F-1643-0763-CD26-DD047ECCEE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035AD-126D-4C79-B2E0-B647D10DEF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39982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DE99AE-E197-2DDA-9DEC-493BD7458A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CB2FFA-B8E3-92B9-97D6-CEEBB961498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C77663A-5CF9-8299-3FC9-13EAE65299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E4567ED-556A-78D1-6572-2ECF68AA8A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E9B9DA-0CAF-4E92-BA23-B025AB452A85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8A01818-91A3-F690-613B-AF0EE2EC70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B3C2162-E54A-E813-D660-05BFF7560A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035AD-126D-4C79-B2E0-B647D10DEF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18111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FC1E55-1A2E-C3D6-B7CC-2DF7DD8180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B0FAC77-594E-302F-EBEC-EB9F8E03DB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02F000-2759-4692-C486-992859C468F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B972180-68B4-7EFD-CB59-066CF426BBC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0DE98E6-4AE5-45F7-74A3-94CEFE01BB1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2C1D2C5-980D-B9B0-4B0F-4788A43DF2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E9B9DA-0CAF-4E92-BA23-B025AB452A85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1BE37A4-76E1-62D1-7F9A-E880046ADD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9FC4FDD-5F07-0AF4-F01D-C876C14311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035AD-126D-4C79-B2E0-B647D10DEF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49462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75B395-86F9-21A2-58EE-CF8116F2C9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D3E9F3D-1AC1-6EE3-776D-C401096677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E9B9DA-0CAF-4E92-BA23-B025AB452A85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72D886D-AB7E-D585-300F-6C7B2B9695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35C27BD-3002-CB89-AA01-42DF6DBD6A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035AD-126D-4C79-B2E0-B647D10DEF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66232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EC43692-61BE-473B-C450-3FE36CAA12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E9B9DA-0CAF-4E92-BA23-B025AB452A85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3601FF9-F6BC-837D-9D9C-3FFD66E339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127EBFA-E6BD-65A5-F67F-48AF95E376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035AD-126D-4C79-B2E0-B647D10DEF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34873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8313A4-1DC1-36EF-3A9B-4FF9315D75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3E82BD-6E93-07F7-8186-9C9D693297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D35978E-66ED-DC68-9F48-E09A01814D2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B347A56-A229-25E0-5F3A-3EFD0F02B4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E9B9DA-0CAF-4E92-BA23-B025AB452A85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20BE572-38D1-4FFA-9FAF-B203E6CCB1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0616B05-E580-BF84-EE50-1A684F2D85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035AD-126D-4C79-B2E0-B647D10DEF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35254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27835B-9FDC-22C6-C534-9E4B2FFE63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0C2605A-9B6F-FC6A-7DD2-26E631465E0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3F7F133-B074-4340-5E99-1BE42A5B28E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C4E752F-F892-DCFA-65A9-58223AE366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E9B9DA-0CAF-4E92-BA23-B025AB452A85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3F9D84-AEB5-548D-5572-9EF5818F55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01A35D5-FBD6-B6E5-2E6D-A8E1CDA0A1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035AD-126D-4C79-B2E0-B647D10DEF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46234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98ADB2C-BDCD-9F7F-0E92-E6214AB013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4F2D786-8FFE-C8FA-CDFB-202B49A876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D83EE7-950B-8225-AEE0-823A47CCB5E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E9B9DA-0CAF-4E92-BA23-B025AB452A85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084F4C-1D49-FFFA-5AB3-9CB5A559C82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123DB5-AD1D-5195-2F6B-EA94A77A692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4035AD-126D-4C79-B2E0-B647D10DEF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89518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3" Type="http://schemas.openxmlformats.org/officeDocument/2006/relationships/audio" Target="../media/audio4.wav"/><Relationship Id="rId7" Type="http://schemas.openxmlformats.org/officeDocument/2006/relationships/image" Target="../media/image8.jpe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Relationship Id="rId6" Type="http://schemas.openxmlformats.org/officeDocument/2006/relationships/audio" Target="../media/audio6.wav"/><Relationship Id="rId5" Type="http://schemas.openxmlformats.org/officeDocument/2006/relationships/audio" Target="../media/audio1.wav"/><Relationship Id="rId4" Type="http://schemas.openxmlformats.org/officeDocument/2006/relationships/audio" Target="../media/audio5.wav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3" Type="http://schemas.openxmlformats.org/officeDocument/2006/relationships/audio" Target="../media/audio5.wav"/><Relationship Id="rId7" Type="http://schemas.openxmlformats.org/officeDocument/2006/relationships/image" Target="../media/image10.jp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Relationship Id="rId6" Type="http://schemas.openxmlformats.org/officeDocument/2006/relationships/audio" Target="../media/audio6.wav"/><Relationship Id="rId5" Type="http://schemas.openxmlformats.org/officeDocument/2006/relationships/audio" Target="../media/audio1.wav"/><Relationship Id="rId4" Type="http://schemas.openxmlformats.org/officeDocument/2006/relationships/audio" Target="../media/audio4.wav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jpg"/><Relationship Id="rId3" Type="http://schemas.openxmlformats.org/officeDocument/2006/relationships/audio" Target="../media/audio4.wav"/><Relationship Id="rId7" Type="http://schemas.openxmlformats.org/officeDocument/2006/relationships/image" Target="../media/image9.jpe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Relationship Id="rId6" Type="http://schemas.openxmlformats.org/officeDocument/2006/relationships/audio" Target="../media/audio6.wav"/><Relationship Id="rId5" Type="http://schemas.openxmlformats.org/officeDocument/2006/relationships/audio" Target="../media/audio1.wav"/><Relationship Id="rId4" Type="http://schemas.openxmlformats.org/officeDocument/2006/relationships/audio" Target="../media/audio5.wav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jpg"/><Relationship Id="rId3" Type="http://schemas.openxmlformats.org/officeDocument/2006/relationships/audio" Target="../media/audio5.wav"/><Relationship Id="rId7" Type="http://schemas.openxmlformats.org/officeDocument/2006/relationships/image" Target="../media/image12.jp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Relationship Id="rId6" Type="http://schemas.openxmlformats.org/officeDocument/2006/relationships/audio" Target="../media/audio6.wav"/><Relationship Id="rId11" Type="http://schemas.openxmlformats.org/officeDocument/2006/relationships/image" Target="../media/image9.jpeg"/><Relationship Id="rId5" Type="http://schemas.openxmlformats.org/officeDocument/2006/relationships/audio" Target="../media/audio1.wav"/><Relationship Id="rId10" Type="http://schemas.openxmlformats.org/officeDocument/2006/relationships/image" Target="../media/image15.gif"/><Relationship Id="rId4" Type="http://schemas.openxmlformats.org/officeDocument/2006/relationships/audio" Target="../media/audio4.wav"/><Relationship Id="rId9" Type="http://schemas.openxmlformats.org/officeDocument/2006/relationships/image" Target="../media/image14.jp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100+ hình nền Powepoint đẹp cho bài thuyết trình thu hú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2829826" y="372687"/>
            <a:ext cx="6096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alt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UBND</a:t>
            </a:r>
            <a:r>
              <a:rPr lang="en-US" alt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QUẬN</a:t>
            </a:r>
            <a:r>
              <a:rPr lang="en-US" alt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LONG </a:t>
            </a:r>
            <a:r>
              <a:rPr lang="en-US" alt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BIÊN</a:t>
            </a:r>
            <a:endParaRPr lang="en-US" altLang="en-US" sz="24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altLang="en-US" sz="2400" b="1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altLang="en-US" sz="24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400" b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MN HOA HƯỚNG DƯƠNG</a:t>
            </a:r>
            <a:endParaRPr lang="vi-VN" altLang="en-US" sz="24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38AF57EC-B28B-90AA-48C2-4C8C1F046979}"/>
              </a:ext>
            </a:extLst>
          </p:cNvPr>
          <p:cNvCxnSpPr/>
          <p:nvPr/>
        </p:nvCxnSpPr>
        <p:spPr>
          <a:xfrm>
            <a:off x="4681518" y="1297011"/>
            <a:ext cx="250335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74814160-CB33-95F7-38DB-DC0BBE5C5030}"/>
              </a:ext>
            </a:extLst>
          </p:cNvPr>
          <p:cNvSpPr txBox="1"/>
          <p:nvPr/>
        </p:nvSpPr>
        <p:spPr>
          <a:xfrm>
            <a:off x="2739885" y="3031744"/>
            <a:ext cx="671222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LĨNH VỰC PHÁT 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TRIỂN NGÔN NGỮ</a:t>
            </a:r>
          </a:p>
        </p:txBody>
      </p:sp>
      <p:sp>
        <p:nvSpPr>
          <p:cNvPr id="9" name="Rectangle 8"/>
          <p:cNvSpPr/>
          <p:nvPr/>
        </p:nvSpPr>
        <p:spPr>
          <a:xfrm>
            <a:off x="2739885" y="3851755"/>
            <a:ext cx="6275882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quen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28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2800" b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ô </a:t>
            </a:r>
            <a:r>
              <a:rPr lang="en-US" sz="28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US" sz="2800" b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ơ</a:t>
            </a:r>
            <a:endParaRPr lang="en-US" sz="28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Lứa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r>
              <a:rPr lang="en-US" sz="28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b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 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US" sz="28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 </a:t>
            </a:r>
            <a:r>
              <a:rPr lang="en-US" sz="2800" b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endParaRPr lang="en-US" sz="28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sz="28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b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Vũ Thị Ngọc Anh</a:t>
            </a:r>
            <a:endParaRPr lang="en-US" sz="28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50995" y="1576371"/>
            <a:ext cx="1053662" cy="10536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8534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D81897E-9FA9-5232-DF44-09F15F1F5E12}"/>
              </a:ext>
            </a:extLst>
          </p:cNvPr>
          <p:cNvSpPr txBox="1"/>
          <p:nvPr/>
        </p:nvSpPr>
        <p:spPr>
          <a:xfrm>
            <a:off x="652324" y="1597729"/>
            <a:ext cx="2239617" cy="3662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3200" b="1" dirty="0">
                <a:solidFill>
                  <a:srgbClr val="002060"/>
                </a:solidFill>
                <a:latin typeface=".VnAvant" panose="020B7200000000000000" pitchFamily="34" charset="0"/>
              </a:rPr>
              <a:t>O</a:t>
            </a:r>
          </a:p>
        </p:txBody>
      </p:sp>
      <p:sp>
        <p:nvSpPr>
          <p:cNvPr id="3" name="Flowchart: Connector 2">
            <a:extLst>
              <a:ext uri="{FF2B5EF4-FFF2-40B4-BE49-F238E27FC236}">
                <a16:creationId xmlns:a16="http://schemas.microsoft.com/office/drawing/2014/main" id="{78C73757-EA94-3AA7-80CA-01B505EA7EEF}"/>
              </a:ext>
            </a:extLst>
          </p:cNvPr>
          <p:cNvSpPr/>
          <p:nvPr/>
        </p:nvSpPr>
        <p:spPr>
          <a:xfrm>
            <a:off x="1772132" y="2297383"/>
            <a:ext cx="331304" cy="279284"/>
          </a:xfrm>
          <a:prstGeom prst="flowChartConnector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8D38B23-4CF5-64DF-7BC1-6027DA86B96D}"/>
              </a:ext>
            </a:extLst>
          </p:cNvPr>
          <p:cNvSpPr txBox="1"/>
          <p:nvPr/>
        </p:nvSpPr>
        <p:spPr>
          <a:xfrm>
            <a:off x="3034748" y="849324"/>
            <a:ext cx="5393634" cy="45550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9000" b="1" dirty="0">
                <a:solidFill>
                  <a:srgbClr val="002060"/>
                </a:solidFill>
                <a:latin typeface=".VnAvant" panose="020B7200000000000000" pitchFamily="34" charset="0"/>
              </a:rPr>
              <a:t>«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400E3A2B-C420-E591-22A0-93E722DDBAA3}"/>
              </a:ext>
            </a:extLst>
          </p:cNvPr>
          <p:cNvSpPr/>
          <p:nvPr/>
        </p:nvSpPr>
        <p:spPr>
          <a:xfrm>
            <a:off x="5581935" y="2438809"/>
            <a:ext cx="368489" cy="275715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D1AFB2D-71A8-3116-F9A5-6FD6B73B1D98}"/>
              </a:ext>
            </a:extLst>
          </p:cNvPr>
          <p:cNvSpPr txBox="1"/>
          <p:nvPr/>
        </p:nvSpPr>
        <p:spPr>
          <a:xfrm>
            <a:off x="8210016" y="895490"/>
            <a:ext cx="2593075" cy="45089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700" b="1" dirty="0">
                <a:solidFill>
                  <a:schemeClr val="accent1">
                    <a:lumMod val="50000"/>
                  </a:schemeClr>
                </a:solidFill>
                <a:latin typeface=".VnAvant" panose="020B7200000000000000" pitchFamily="34" charset="0"/>
              </a:rPr>
              <a:t>¬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465CDF25-EBB9-E6CB-90CD-B32A4648596E}"/>
              </a:ext>
            </a:extLst>
          </p:cNvPr>
          <p:cNvSpPr/>
          <p:nvPr/>
        </p:nvSpPr>
        <p:spPr>
          <a:xfrm>
            <a:off x="9457899" y="2438809"/>
            <a:ext cx="313898" cy="275715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290D07E-8E3B-3173-1A40-C5D9B5E94BEC}"/>
              </a:ext>
            </a:extLst>
          </p:cNvPr>
          <p:cNvSpPr/>
          <p:nvPr/>
        </p:nvSpPr>
        <p:spPr>
          <a:xfrm>
            <a:off x="5022376" y="1453583"/>
            <a:ext cx="1433015" cy="8438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Arrow: Chevron 9">
            <a:extLst>
              <a:ext uri="{FF2B5EF4-FFF2-40B4-BE49-F238E27FC236}">
                <a16:creationId xmlns:a16="http://schemas.microsoft.com/office/drawing/2014/main" id="{B657B730-DEFE-5F26-DA78-1CE9B10F7D5C}"/>
              </a:ext>
            </a:extLst>
          </p:cNvPr>
          <p:cNvSpPr/>
          <p:nvPr/>
        </p:nvSpPr>
        <p:spPr>
          <a:xfrm rot="16200000">
            <a:off x="5413407" y="1363572"/>
            <a:ext cx="843800" cy="1023821"/>
          </a:xfrm>
          <a:prstGeom prst="chevron">
            <a:avLst/>
          </a:prstGeom>
          <a:solidFill>
            <a:srgbClr val="00206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CD32F85-D8D1-53DE-C644-5A23EEA1857D}"/>
              </a:ext>
            </a:extLst>
          </p:cNvPr>
          <p:cNvSpPr/>
          <p:nvPr/>
        </p:nvSpPr>
        <p:spPr>
          <a:xfrm>
            <a:off x="9900012" y="2228454"/>
            <a:ext cx="565990" cy="41714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BA776A6-E7D3-C871-354D-A8669C002901}"/>
              </a:ext>
            </a:extLst>
          </p:cNvPr>
          <p:cNvSpPr/>
          <p:nvPr/>
        </p:nvSpPr>
        <p:spPr>
          <a:xfrm>
            <a:off x="9870388" y="2228453"/>
            <a:ext cx="565990" cy="417141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77499CC-DA47-B328-FA3B-A29B1BF3F06C}"/>
              </a:ext>
            </a:extLst>
          </p:cNvPr>
          <p:cNvSpPr txBox="1"/>
          <p:nvPr/>
        </p:nvSpPr>
        <p:spPr>
          <a:xfrm>
            <a:off x="4538768" y="261788"/>
            <a:ext cx="286603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 </a:t>
            </a:r>
            <a:r>
              <a:rPr lang="en-US" sz="40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sánh</a:t>
            </a:r>
            <a:endParaRPr lang="en-US" sz="4000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90245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500"/>
                            </p:stCondLst>
                            <p:childTnLst>
                              <p:par>
                                <p:cTn id="20" presetID="1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4.44444E-6 C 0.04349 4.44444E-6 0.07904 0.0581 0.07904 0.12986 C 0.07904 0.20138 0.04349 0.25972 8.33333E-7 0.25972 C -0.04349 0.25972 -0.07878 0.20138 -0.07878 0.12986 C -0.07878 0.0581 -0.04349 4.44444E-6 8.33333E-7 4.44444E-6 Z " pathEditMode="relative" rAng="0" ptsTypes="AAAAA">
                                      <p:cBhvr>
                                        <p:cTn id="21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" y="1298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4500"/>
                            </p:stCondLst>
                            <p:childTnLst>
                              <p:par>
                                <p:cTn id="23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1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4510"/>
                            </p:stCondLst>
                            <p:childTnLst>
                              <p:par>
                                <p:cTn id="27" presetID="1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-4.44444E-6 C 0.0388 -4.44444E-6 0.07057 0.05602 0.07057 0.125 C 0.07057 0.19399 0.0388 0.25 4.16667E-6 0.25 C -0.03907 0.25 -0.07058 0.19399 -0.07058 0.125 C -0.07058 0.05602 -0.03907 -4.44444E-6 4.16667E-6 -4.44444E-6 Z " pathEditMode="relative" rAng="0" ptsTypes="AAAAA">
                                      <p:cBhvr>
                                        <p:cTn id="28" dur="1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4520"/>
                            </p:stCondLst>
                            <p:childTnLst>
                              <p:par>
                                <p:cTn id="3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20"/>
                            </p:stCondLst>
                            <p:childTnLst>
                              <p:par>
                                <p:cTn id="34" presetID="1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95833E-6 -4.44444E-6 C 0.04179 -4.44444E-6 0.07591 0.05602 0.07591 0.125 C 0.07591 0.19399 0.04179 0.25 3.95833E-6 0.25 C -0.04193 0.25 -0.07579 0.19399 -0.07579 0.125 C -0.07579 0.05602 -0.04193 -4.44444E-6 3.95833E-6 -4.44444E-6 Z " pathEditMode="relative" rAng="0" ptsTypes="AAAAA">
                                      <p:cBhvr>
                                        <p:cTn id="3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7020"/>
                            </p:stCondLst>
                            <p:childTnLst>
                              <p:par>
                                <p:cTn id="37" presetID="14" presetClass="exit" presetSubtype="1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3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7520"/>
                            </p:stCondLst>
                            <p:childTnLst>
                              <p:par>
                                <p:cTn id="41" presetID="14" presetClass="exit" presetSubtype="1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42" dur="1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7530"/>
                            </p:stCondLst>
                            <p:childTnLst>
                              <p:par>
                                <p:cTn id="45" presetID="14" presetClass="exit" presetSubtype="1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4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2" dur="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500"/>
                            </p:stCondLst>
                            <p:childTnLst>
                              <p:par>
                                <p:cTn id="61" presetID="21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2" dur="2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63" dur="2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64" dur="2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65" dur="2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500"/>
                            </p:stCondLst>
                            <p:childTnLst>
                              <p:par>
                                <p:cTn id="72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4" dur="1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510"/>
                            </p:stCondLst>
                            <p:childTnLst>
                              <p:par>
                                <p:cTn id="76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7" dur="1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8" dur="1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9" dur="1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83" dur="1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4" dur="1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5" dur="1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3" grpId="1" animBg="1"/>
      <p:bldP spid="3" grpId="2" animBg="1"/>
      <p:bldP spid="4" grpId="0"/>
      <p:bldP spid="5" grpId="0" animBg="1"/>
      <p:bldP spid="5" grpId="1" animBg="1"/>
      <p:bldP spid="5" grpId="2" animBg="1"/>
      <p:bldP spid="7" grpId="0"/>
      <p:bldP spid="8" grpId="0" animBg="1"/>
      <p:bldP spid="8" grpId="1" animBg="1"/>
      <p:bldP spid="8" grpId="2" animBg="1"/>
      <p:bldP spid="9" grpId="0" animBg="1"/>
      <p:bldP spid="10" grpId="0" animBg="1"/>
      <p:bldP spid="10" grpId="1" animBg="1"/>
      <p:bldP spid="11" grpId="0" animBg="1"/>
      <p:bldP spid="1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342C750D-B2C9-EFC1-5D22-FB8C9096509E}"/>
              </a:ext>
            </a:extLst>
          </p:cNvPr>
          <p:cNvCxnSpPr>
            <a:cxnSpLocks/>
          </p:cNvCxnSpPr>
          <p:nvPr/>
        </p:nvCxnSpPr>
        <p:spPr>
          <a:xfrm>
            <a:off x="3882887" y="0"/>
            <a:ext cx="0" cy="6858000"/>
          </a:xfrm>
          <a:prstGeom prst="line">
            <a:avLst/>
          </a:prstGeom>
          <a:ln w="381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1CDCE906-B9C2-8A1E-52DA-79EFAB1B5297}"/>
              </a:ext>
            </a:extLst>
          </p:cNvPr>
          <p:cNvCxnSpPr>
            <a:cxnSpLocks/>
          </p:cNvCxnSpPr>
          <p:nvPr/>
        </p:nvCxnSpPr>
        <p:spPr>
          <a:xfrm>
            <a:off x="8448262" y="0"/>
            <a:ext cx="0" cy="6858000"/>
          </a:xfrm>
          <a:prstGeom prst="line">
            <a:avLst/>
          </a:prstGeom>
          <a:ln w="38100"/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B6361BD1-1FAF-292F-D860-2CD4EA3F5A62}"/>
              </a:ext>
            </a:extLst>
          </p:cNvPr>
          <p:cNvSpPr txBox="1"/>
          <p:nvPr/>
        </p:nvSpPr>
        <p:spPr>
          <a:xfrm>
            <a:off x="927651" y="-212034"/>
            <a:ext cx="2067339" cy="27546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7300" b="1" dirty="0">
                <a:solidFill>
                  <a:srgbClr val="FF0000"/>
                </a:solidFill>
                <a:latin typeface=".VnAvant" panose="020B7200000000000000" pitchFamily="34" charset="0"/>
              </a:rPr>
              <a:t>O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438E902-3D33-4B29-56DC-26F797313FE3}"/>
              </a:ext>
            </a:extLst>
          </p:cNvPr>
          <p:cNvSpPr txBox="1"/>
          <p:nvPr/>
        </p:nvSpPr>
        <p:spPr>
          <a:xfrm>
            <a:off x="927658" y="-338147"/>
            <a:ext cx="2067339" cy="54168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7300" b="1" dirty="0">
                <a:solidFill>
                  <a:srgbClr val="FF0000"/>
                </a:solidFill>
                <a:latin typeface=".VnAvant" panose="020B7200000000000000" pitchFamily="34" charset="0"/>
              </a:rPr>
              <a:t> ¤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D5543F2-DE95-5006-C1D4-50AD3FF97CC5}"/>
              </a:ext>
            </a:extLst>
          </p:cNvPr>
          <p:cNvSpPr txBox="1"/>
          <p:nvPr/>
        </p:nvSpPr>
        <p:spPr>
          <a:xfrm>
            <a:off x="927651" y="4487713"/>
            <a:ext cx="2067339" cy="27546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7300" b="1" dirty="0">
                <a:solidFill>
                  <a:srgbClr val="FF0000"/>
                </a:solidFill>
                <a:latin typeface=".VnAvant" panose="020B7200000000000000" pitchFamily="34" charset="0"/>
              </a:rPr>
              <a:t>¥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74487A9-1537-5DC5-39F9-E96079DD0E66}"/>
              </a:ext>
            </a:extLst>
          </p:cNvPr>
          <p:cNvSpPr txBox="1"/>
          <p:nvPr/>
        </p:nvSpPr>
        <p:spPr>
          <a:xfrm>
            <a:off x="5387013" y="74783"/>
            <a:ext cx="141797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800" dirty="0">
                <a:latin typeface=".VnAvant" panose="020B7200000000000000" pitchFamily="34" charset="0"/>
              </a:rPr>
              <a:t>o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9EF9982-569B-4012-2866-7BF1A84DE037}"/>
              </a:ext>
            </a:extLst>
          </p:cNvPr>
          <p:cNvSpPr txBox="1"/>
          <p:nvPr/>
        </p:nvSpPr>
        <p:spPr>
          <a:xfrm>
            <a:off x="5499665" y="2271722"/>
            <a:ext cx="141797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800" dirty="0">
                <a:latin typeface=".VnAvant" panose="020B7200000000000000" pitchFamily="34" charset="0"/>
              </a:rPr>
              <a:t>«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C22A479C-4E0A-ACEA-508F-09B439F84C7C}"/>
              </a:ext>
            </a:extLst>
          </p:cNvPr>
          <p:cNvSpPr txBox="1"/>
          <p:nvPr/>
        </p:nvSpPr>
        <p:spPr>
          <a:xfrm>
            <a:off x="5499665" y="4567226"/>
            <a:ext cx="141797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800" dirty="0">
                <a:latin typeface=".VnAvant" panose="020B7200000000000000" pitchFamily="34" charset="0"/>
              </a:rPr>
              <a:t>¬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00010F2C-F096-F946-E868-6329353A6288}"/>
              </a:ext>
            </a:extLst>
          </p:cNvPr>
          <p:cNvSpPr txBox="1"/>
          <p:nvPr/>
        </p:nvSpPr>
        <p:spPr>
          <a:xfrm>
            <a:off x="9594570" y="-53990"/>
            <a:ext cx="177579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800" dirty="0">
                <a:solidFill>
                  <a:srgbClr val="0070C0"/>
                </a:solidFill>
                <a:latin typeface=".VnAristote" panose="020B7200000000000000" pitchFamily="34" charset="0"/>
              </a:rPr>
              <a:t>o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D710D536-70AF-09DC-78AA-40DDFE0D70D8}"/>
              </a:ext>
            </a:extLst>
          </p:cNvPr>
          <p:cNvSpPr txBox="1"/>
          <p:nvPr/>
        </p:nvSpPr>
        <p:spPr>
          <a:xfrm>
            <a:off x="9488559" y="2162001"/>
            <a:ext cx="177579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800" dirty="0">
                <a:solidFill>
                  <a:srgbClr val="0070C0"/>
                </a:solidFill>
                <a:latin typeface=".VnAristote" panose="020B7200000000000000" pitchFamily="34" charset="0"/>
              </a:rPr>
              <a:t>«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9DC541C0-BDCB-A6B0-3F91-C8B58690077A}"/>
              </a:ext>
            </a:extLst>
          </p:cNvPr>
          <p:cNvSpPr txBox="1"/>
          <p:nvPr/>
        </p:nvSpPr>
        <p:spPr>
          <a:xfrm>
            <a:off x="9488559" y="4406348"/>
            <a:ext cx="177579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800" dirty="0">
                <a:solidFill>
                  <a:srgbClr val="0070C0"/>
                </a:solidFill>
                <a:latin typeface=".VnAristote" panose="020B7200000000000000" pitchFamily="34" charset="0"/>
              </a:rPr>
              <a:t>¬</a:t>
            </a:r>
          </a:p>
        </p:txBody>
      </p:sp>
    </p:spTree>
    <p:extLst>
      <p:ext uri="{BB962C8B-B14F-4D97-AF65-F5344CB8AC3E}">
        <p14:creationId xmlns:p14="http://schemas.microsoft.com/office/powerpoint/2010/main" val="19482021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5D8EBEB5-1721-AE6A-C7A9-772B6F3EBC0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A22B4F85-C1C2-D02D-CCBF-9125DA4F36CA}"/>
              </a:ext>
            </a:extLst>
          </p:cNvPr>
          <p:cNvSpPr txBox="1"/>
          <p:nvPr/>
        </p:nvSpPr>
        <p:spPr>
          <a:xfrm>
            <a:off x="2372139" y="1351722"/>
            <a:ext cx="527436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– </a:t>
            </a:r>
            <a:r>
              <a:rPr lang="en-US" sz="32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lang="en-US" sz="3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3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củng</a:t>
            </a:r>
            <a:r>
              <a:rPr lang="en-US" sz="3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cố</a:t>
            </a:r>
            <a:r>
              <a:rPr lang="en-US" sz="3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0EF675B-2257-5DA8-672E-C26C0FEC3EF2}"/>
              </a:ext>
            </a:extLst>
          </p:cNvPr>
          <p:cNvSpPr txBox="1"/>
          <p:nvPr/>
        </p:nvSpPr>
        <p:spPr>
          <a:xfrm>
            <a:off x="3869635" y="2623930"/>
            <a:ext cx="4704522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Trò</a:t>
            </a:r>
            <a:r>
              <a:rPr lang="en-US" sz="4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chơi</a:t>
            </a:r>
            <a:r>
              <a:rPr lang="en-US" sz="4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1:</a:t>
            </a:r>
          </a:p>
          <a:p>
            <a:pPr algn="ctr"/>
            <a:r>
              <a:rPr lang="en-US" sz="4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Thử</a:t>
            </a:r>
            <a:r>
              <a:rPr lang="en-US" sz="4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tài</a:t>
            </a:r>
            <a:r>
              <a:rPr lang="en-US" sz="4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sz="4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endParaRPr lang="en-US" sz="44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00951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BF19398E-6C2B-E323-1454-9F6B997252A4}"/>
              </a:ext>
            </a:extLst>
          </p:cNvPr>
          <p:cNvSpPr/>
          <p:nvPr/>
        </p:nvSpPr>
        <p:spPr>
          <a:xfrm>
            <a:off x="1905000" y="304800"/>
            <a:ext cx="8305800" cy="6096000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vi-VN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1AEE3D9A-2704-A268-36B6-D33CDFEF3683}"/>
              </a:ext>
            </a:extLst>
          </p:cNvPr>
          <p:cNvCxnSpPr/>
          <p:nvPr/>
        </p:nvCxnSpPr>
        <p:spPr>
          <a:xfrm>
            <a:off x="2362200" y="1828800"/>
            <a:ext cx="304800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5230F512-51ED-6FF3-F8D6-36BBB3804E98}"/>
              </a:ext>
            </a:extLst>
          </p:cNvPr>
          <p:cNvCxnSpPr/>
          <p:nvPr/>
        </p:nvCxnSpPr>
        <p:spPr>
          <a:xfrm>
            <a:off x="3262314" y="2819400"/>
            <a:ext cx="319087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C585312E-6D0B-3E17-598A-B9131E7561EF}"/>
              </a:ext>
            </a:extLst>
          </p:cNvPr>
          <p:cNvCxnSpPr/>
          <p:nvPr/>
        </p:nvCxnSpPr>
        <p:spPr>
          <a:xfrm flipH="1">
            <a:off x="2414588" y="3692525"/>
            <a:ext cx="304800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32C9CD6A-3D92-8FAC-30B3-1190DAB4702A}"/>
              </a:ext>
            </a:extLst>
          </p:cNvPr>
          <p:cNvCxnSpPr/>
          <p:nvPr/>
        </p:nvCxnSpPr>
        <p:spPr>
          <a:xfrm>
            <a:off x="4724400" y="1828800"/>
            <a:ext cx="228600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06973ED6-A75B-0D3B-AFFE-4CF93F7DB33E}"/>
              </a:ext>
            </a:extLst>
          </p:cNvPr>
          <p:cNvCxnSpPr/>
          <p:nvPr/>
        </p:nvCxnSpPr>
        <p:spPr>
          <a:xfrm>
            <a:off x="5867400" y="2819400"/>
            <a:ext cx="304800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9DF347B2-9E0A-3964-67FA-BD86F5ABBE40}"/>
              </a:ext>
            </a:extLst>
          </p:cNvPr>
          <p:cNvCxnSpPr/>
          <p:nvPr/>
        </p:nvCxnSpPr>
        <p:spPr>
          <a:xfrm>
            <a:off x="4838701" y="3692525"/>
            <a:ext cx="269875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351BECEB-0EEA-A294-2FAA-B1DFD189ACB6}"/>
              </a:ext>
            </a:extLst>
          </p:cNvPr>
          <p:cNvCxnSpPr/>
          <p:nvPr/>
        </p:nvCxnSpPr>
        <p:spPr>
          <a:xfrm>
            <a:off x="1905000" y="990600"/>
            <a:ext cx="304800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149E6133-007E-A3F7-D54C-12BB9AFB5280}"/>
              </a:ext>
            </a:extLst>
          </p:cNvPr>
          <p:cNvCxnSpPr/>
          <p:nvPr/>
        </p:nvCxnSpPr>
        <p:spPr>
          <a:xfrm>
            <a:off x="2719388" y="996950"/>
            <a:ext cx="304800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59C10D24-2BF7-F185-DA72-146CB5B00AA6}"/>
              </a:ext>
            </a:extLst>
          </p:cNvPr>
          <p:cNvCxnSpPr/>
          <p:nvPr/>
        </p:nvCxnSpPr>
        <p:spPr>
          <a:xfrm>
            <a:off x="2971800" y="996950"/>
            <a:ext cx="304800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B5C64A6C-4FEE-1CC1-E90E-E3D594719592}"/>
              </a:ext>
            </a:extLst>
          </p:cNvPr>
          <p:cNvCxnSpPr/>
          <p:nvPr/>
        </p:nvCxnSpPr>
        <p:spPr>
          <a:xfrm>
            <a:off x="3810000" y="976313"/>
            <a:ext cx="304800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A956FE7F-86F2-213C-1963-530B3CC0C035}"/>
              </a:ext>
            </a:extLst>
          </p:cNvPr>
          <p:cNvCxnSpPr/>
          <p:nvPr/>
        </p:nvCxnSpPr>
        <p:spPr>
          <a:xfrm>
            <a:off x="4114800" y="976313"/>
            <a:ext cx="304800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FBC46FD6-1BC0-25E6-E5C6-CFBC4BC5FE3D}"/>
              </a:ext>
            </a:extLst>
          </p:cNvPr>
          <p:cNvCxnSpPr/>
          <p:nvPr/>
        </p:nvCxnSpPr>
        <p:spPr>
          <a:xfrm>
            <a:off x="4953000" y="996950"/>
            <a:ext cx="304800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AC767070-57E3-B2CF-6832-8D2D3487C4E4}"/>
              </a:ext>
            </a:extLst>
          </p:cNvPr>
          <p:cNvCxnSpPr/>
          <p:nvPr/>
        </p:nvCxnSpPr>
        <p:spPr>
          <a:xfrm>
            <a:off x="5222875" y="996950"/>
            <a:ext cx="304800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6E495CB1-453E-324B-E6DD-26EBE43535E5}"/>
              </a:ext>
            </a:extLst>
          </p:cNvPr>
          <p:cNvCxnSpPr/>
          <p:nvPr/>
        </p:nvCxnSpPr>
        <p:spPr>
          <a:xfrm>
            <a:off x="6172200" y="996950"/>
            <a:ext cx="304800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EBF5F20D-8754-0F6E-78E7-266F0C76864C}"/>
              </a:ext>
            </a:extLst>
          </p:cNvPr>
          <p:cNvCxnSpPr/>
          <p:nvPr/>
        </p:nvCxnSpPr>
        <p:spPr>
          <a:xfrm>
            <a:off x="6483350" y="996950"/>
            <a:ext cx="304800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BD2F46F4-9B49-9A34-AA53-9CFA8F23E25A}"/>
              </a:ext>
            </a:extLst>
          </p:cNvPr>
          <p:cNvCxnSpPr/>
          <p:nvPr/>
        </p:nvCxnSpPr>
        <p:spPr>
          <a:xfrm>
            <a:off x="7391400" y="969963"/>
            <a:ext cx="304800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199BE61B-B7F1-6FE1-8F58-FDE949D983BF}"/>
              </a:ext>
            </a:extLst>
          </p:cNvPr>
          <p:cNvCxnSpPr/>
          <p:nvPr/>
        </p:nvCxnSpPr>
        <p:spPr>
          <a:xfrm>
            <a:off x="7696200" y="969963"/>
            <a:ext cx="304800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4DD0CB51-B8AC-F221-7733-585A26C7FD8D}"/>
              </a:ext>
            </a:extLst>
          </p:cNvPr>
          <p:cNvCxnSpPr/>
          <p:nvPr/>
        </p:nvCxnSpPr>
        <p:spPr>
          <a:xfrm>
            <a:off x="8610600" y="984250"/>
            <a:ext cx="457200" cy="1270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C6B73549-2125-F3DA-C9D7-41D73B4BE75F}"/>
              </a:ext>
            </a:extLst>
          </p:cNvPr>
          <p:cNvCxnSpPr/>
          <p:nvPr/>
        </p:nvCxnSpPr>
        <p:spPr>
          <a:xfrm>
            <a:off x="9888538" y="2819400"/>
            <a:ext cx="304800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936451F0-760A-C2DD-5CC0-C42C93CAE72B}"/>
              </a:ext>
            </a:extLst>
          </p:cNvPr>
          <p:cNvCxnSpPr/>
          <p:nvPr/>
        </p:nvCxnSpPr>
        <p:spPr>
          <a:xfrm>
            <a:off x="9906000" y="949325"/>
            <a:ext cx="304800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8B6053BC-01FC-94CE-D853-C775994C5B10}"/>
              </a:ext>
            </a:extLst>
          </p:cNvPr>
          <p:cNvCxnSpPr/>
          <p:nvPr/>
        </p:nvCxnSpPr>
        <p:spPr>
          <a:xfrm>
            <a:off x="6948488" y="1828800"/>
            <a:ext cx="304800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360816D9-E3F9-D2FF-ABF4-F173C1307D19}"/>
              </a:ext>
            </a:extLst>
          </p:cNvPr>
          <p:cNvCxnSpPr/>
          <p:nvPr/>
        </p:nvCxnSpPr>
        <p:spPr>
          <a:xfrm>
            <a:off x="7848600" y="2819400"/>
            <a:ext cx="319088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34ACE2EA-68D9-098E-BFB6-00485637A439}"/>
              </a:ext>
            </a:extLst>
          </p:cNvPr>
          <p:cNvCxnSpPr/>
          <p:nvPr/>
        </p:nvCxnSpPr>
        <p:spPr>
          <a:xfrm flipH="1">
            <a:off x="6996113" y="3692525"/>
            <a:ext cx="304800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20E2C302-E466-EBD9-01D2-7137D4BD271B}"/>
              </a:ext>
            </a:extLst>
          </p:cNvPr>
          <p:cNvCxnSpPr/>
          <p:nvPr/>
        </p:nvCxnSpPr>
        <p:spPr>
          <a:xfrm>
            <a:off x="9185275" y="1828800"/>
            <a:ext cx="228600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B702B0EC-5EB1-4DA7-F483-208FCF98018A}"/>
              </a:ext>
            </a:extLst>
          </p:cNvPr>
          <p:cNvCxnSpPr/>
          <p:nvPr/>
        </p:nvCxnSpPr>
        <p:spPr>
          <a:xfrm>
            <a:off x="3505200" y="4724400"/>
            <a:ext cx="304800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134B9807-C7D6-E8A7-61AE-6CAF0FF31043}"/>
              </a:ext>
            </a:extLst>
          </p:cNvPr>
          <p:cNvCxnSpPr/>
          <p:nvPr/>
        </p:nvCxnSpPr>
        <p:spPr>
          <a:xfrm>
            <a:off x="9421814" y="3692525"/>
            <a:ext cx="269875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469FCEA0-4147-CDD0-F490-5AF1EC1E6657}"/>
              </a:ext>
            </a:extLst>
          </p:cNvPr>
          <p:cNvCxnSpPr/>
          <p:nvPr/>
        </p:nvCxnSpPr>
        <p:spPr>
          <a:xfrm flipH="1">
            <a:off x="1925638" y="4724400"/>
            <a:ext cx="304800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3B0CA9AE-2B59-F385-AC44-80FD9CDCA15A}"/>
              </a:ext>
            </a:extLst>
          </p:cNvPr>
          <p:cNvCxnSpPr/>
          <p:nvPr/>
        </p:nvCxnSpPr>
        <p:spPr>
          <a:xfrm>
            <a:off x="6019801" y="4718050"/>
            <a:ext cx="269875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CE597F36-AC0B-D13F-C0D0-D1A2E67CB1ED}"/>
              </a:ext>
            </a:extLst>
          </p:cNvPr>
          <p:cNvCxnSpPr/>
          <p:nvPr/>
        </p:nvCxnSpPr>
        <p:spPr>
          <a:xfrm flipH="1">
            <a:off x="8177213" y="4718050"/>
            <a:ext cx="304800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B3CAD665-DDC4-F683-9821-4AA4224D8316}"/>
              </a:ext>
            </a:extLst>
          </p:cNvPr>
          <p:cNvCxnSpPr/>
          <p:nvPr/>
        </p:nvCxnSpPr>
        <p:spPr>
          <a:xfrm>
            <a:off x="9923464" y="4724400"/>
            <a:ext cx="269875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393" name="TextBox 59">
            <a:extLst>
              <a:ext uri="{FF2B5EF4-FFF2-40B4-BE49-F238E27FC236}">
                <a16:creationId xmlns:a16="http://schemas.microsoft.com/office/drawing/2014/main" id="{EA6C040E-0CE1-2A03-D782-2D6B2859AF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9800" y="4730751"/>
            <a:ext cx="1447800" cy="1939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2000" b="1" dirty="0">
                <a:solidFill>
                  <a:srgbClr val="FF0000"/>
                </a:solidFill>
                <a:latin typeface=".VnAvant" panose="020B7200000000000000" pitchFamily="34" charset="0"/>
              </a:rPr>
              <a:t>o</a:t>
            </a:r>
            <a:endParaRPr lang="vi-VN" altLang="en-US" sz="12000" b="1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15394" name="TextBox 60">
            <a:extLst>
              <a:ext uri="{FF2B5EF4-FFF2-40B4-BE49-F238E27FC236}">
                <a16:creationId xmlns:a16="http://schemas.microsoft.com/office/drawing/2014/main" id="{9A356FC1-329A-73E3-66D0-1BA567AA69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81500" y="4683125"/>
            <a:ext cx="1447800" cy="1938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2000" b="1" dirty="0">
                <a:solidFill>
                  <a:srgbClr val="FF0000"/>
                </a:solidFill>
                <a:latin typeface=".VnAvant" panose="020B7200000000000000" pitchFamily="34" charset="0"/>
              </a:rPr>
              <a:t>¬</a:t>
            </a:r>
            <a:endParaRPr lang="vi-VN" altLang="en-US" sz="12000" b="1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15395" name="TextBox 61">
            <a:extLst>
              <a:ext uri="{FF2B5EF4-FFF2-40B4-BE49-F238E27FC236}">
                <a16:creationId xmlns:a16="http://schemas.microsoft.com/office/drawing/2014/main" id="{491FAC64-66E1-90F7-C41A-821EE0AF53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53200" y="4730751"/>
            <a:ext cx="1447800" cy="1939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2000" b="1" dirty="0">
                <a:solidFill>
                  <a:srgbClr val="FF0000"/>
                </a:solidFill>
                <a:latin typeface=".VnAvant" panose="020B7200000000000000" pitchFamily="34" charset="0"/>
              </a:rPr>
              <a:t>«</a:t>
            </a:r>
            <a:endParaRPr lang="vi-VN" altLang="en-US" sz="12000" b="1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15396" name="TextBox 66">
            <a:extLst>
              <a:ext uri="{FF2B5EF4-FFF2-40B4-BE49-F238E27FC236}">
                <a16:creationId xmlns:a16="http://schemas.microsoft.com/office/drawing/2014/main" id="{BE352868-F8BD-3D3F-4CF0-418E6FB874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31225" y="4718050"/>
            <a:ext cx="1447800" cy="1938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2000" b="1" dirty="0">
                <a:solidFill>
                  <a:srgbClr val="FF0000"/>
                </a:solidFill>
                <a:latin typeface=".VnAvant" panose="020B7200000000000000" pitchFamily="34" charset="0"/>
              </a:rPr>
              <a:t>o</a:t>
            </a:r>
            <a:endParaRPr lang="vi-VN" altLang="en-US" sz="12000" b="1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68" name="Oval 67">
            <a:extLst>
              <a:ext uri="{FF2B5EF4-FFF2-40B4-BE49-F238E27FC236}">
                <a16:creationId xmlns:a16="http://schemas.microsoft.com/office/drawing/2014/main" id="{8B606164-603D-4BF9-D916-279E1CDE15F2}"/>
              </a:ext>
            </a:extLst>
          </p:cNvPr>
          <p:cNvSpPr/>
          <p:nvPr/>
        </p:nvSpPr>
        <p:spPr>
          <a:xfrm>
            <a:off x="8604251" y="492125"/>
            <a:ext cx="442913" cy="457200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vi-VN"/>
          </a:p>
        </p:txBody>
      </p:sp>
    </p:spTree>
  </p:cSld>
  <p:clrMapOvr>
    <a:masterClrMapping/>
  </p:clrMapOvr>
  <p:transition spd="slow">
    <p:sndAc>
      <p:stSnd>
        <p:snd r:embed="rId2" name="click.wav"/>
      </p:stSnd>
    </p:sndAc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-1.11111E-6 L -0.05104 -1.11111E-6 L -0.05104 0.09583 L -0.10208 0.09583 L -0.10208 0.1919 L -0.15312 0.1919 L -0.15312 0.28796 L -0.20399 0.28796 L -0.20399 0.38449 L -0.25503 0.38449 L -0.25503 0.48056 L -0.30607 0.48056 L -0.30607 0.57662 L -0.35677 0.57662 L -0.35677 0.67269 " pathEditMode="relative" rAng="0" ptsTypes="FFFFFFFFFFFFFFF">
                                      <p:cBhvr>
                                        <p:cTn id="6" dur="2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847" y="33634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6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875E-6 -2.59259E-6 L -0.06797 -2.59259E-6 L -0.06797 0.09445 L -0.13555 0.09445 L -0.13555 0.18889 L -0.20365 0.18889 L -0.20365 0.2838 L -0.27097 0.2838 L -0.27097 0.37824 L -0.3388 0.37824 L -0.3388 0.47315 L -0.40651 0.47315 L -0.40651 0.5676 L -0.47409 0.5676 L -0.47409 0.6625 " pathEditMode="relative" rAng="0" ptsTypes="AAAAAAAAAAAAAAA">
                                      <p:cBhvr>
                                        <p:cTn id="10" dur="2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3711" y="3312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2.59259E-6 C -0.00799 0.00486 -0.01389 0.00672 -0.02084 0.01574 C -0.0224 0.02246 -0.02466 0.02778 -0.02639 0.03403 C -0.02674 0.03704 -0.02709 0.03959 -0.02761 0.04213 C -0.02795 0.04398 -0.02865 0.04468 -0.02865 0.0463 C -0.02969 0.05301 -0.03004 0.06343 -0.03056 0.0706 C -0.03125 0.07824 -0.03229 0.08704 -0.03299 0.09491 C -0.03351 0.10185 -0.03455 0.10764 -0.03455 0.11528 C -0.03525 0.12408 -0.03629 0.13287 -0.03681 0.14167 C -0.0375 0.14746 -0.0382 0.15972 -0.0382 0.15996 C -0.03854 0.17755 -0.0382 0.1956 -0.04045 0.2125 C -0.04184 0.225 -0.04514 0.23403 -0.0474 0.24468 C -0.04931 0.25371 -0.05139 0.2632 -0.0533 0.27315 C -0.05486 0.29468 -0.05226 0.26852 -0.05556 0.28704 C -0.0566 0.29329 -0.0566 0.30301 -0.05729 0.30972 C -0.05886 0.32431 -0.06111 0.33704 -0.06476 0.34607 C -0.06945 0.37037 -0.07691 0.37361 -0.08455 0.37847 C -0.09045 0.38195 -0.09566 0.38635 -0.10156 0.38843 C -0.10486 0.39236 -0.10816 0.39584 -0.11146 0.39861 C -0.1125 0.40139 -0.11337 0.40556 -0.11476 0.40695 C -0.11597 0.4081 -0.11841 0.41065 -0.11841 0.41088 C -0.12292 0.42153 -0.12813 0.43102 -0.13351 0.43704 C -0.13577 0.44537 -0.13837 0.45232 -0.14097 0.45949 C -0.14323 0.46597 -0.14531 0.47431 -0.14827 0.47755 C -0.14983 0.48472 -0.15018 0.49375 -0.15226 0.49977 C -0.15313 0.50903 -0.15417 0.51158 -0.15521 0.52222 C -0.15538 0.52593 -0.15608 0.53426 -0.15608 0.53449 C -0.15573 0.55116 -0.15278 0.58635 -0.15834 0.59306 C -0.15972 0.60371 -0.15938 0.59514 -0.15816 0.60301 C -0.15643 0.61111 -0.15834 0.61389 -0.15521 0.6213 C -0.15278 0.62639 -0.15382 0.62338 -0.15226 0.62963 C -0.15313 0.64445 -0.15382 0.64213 -0.15816 0.63959 C -0.16007 0.63172 -0.16111 0.62662 -0.16372 0.62338 C -0.16459 0.62431 -0.16528 0.62431 -0.16597 0.62523 C -0.16736 0.62732 -0.16962 0.63357 -0.16962 0.6338 C -0.17084 0.64653 -0.17084 0.65047 -0.17084 0.64375 L -0.17327 0.63148 L -0.16962 0.62338 L -0.17344 0.6375 " pathEditMode="relative" rAng="0" ptsTypes="fffffffffffffffffffffffffffffffffffAAAA">
                                      <p:cBhvr>
                                        <p:cTn id="14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681" y="32523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6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2.59259E-6 L 0.00781 -2.59259E-6 L 0.00781 0.08773 L 0.01649 0.08773 L 0.01649 0.17593 L 0.02482 0.17593 L 0.02482 0.26412 L 0.03368 0.26412 L 0.03368 0.35232 L 0.04236 0.35232 L 0.04236 0.44051 L 0.05104 0.44051 L 0.05104 0.52871 L 0.05989 0.52871 L 0.05989 0.61713 " pathEditMode="relative" rAng="0" ptsTypes="FFFFFFFFFFFFFFF">
                                      <p:cBhvr>
                                        <p:cTn id="18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986" y="30856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8"/>
                  </p:tgtEl>
                </p:cond>
              </p:nextCondLst>
            </p:seq>
          </p:childTnLst>
        </p:cTn>
      </p:par>
    </p:tnLst>
    <p:bldLst>
      <p:bldP spid="68" grpId="0" animBg="1"/>
      <p:bldP spid="68" grpId="1" animBg="1"/>
      <p:bldP spid="68" grpId="2" animBg="1"/>
      <p:bldP spid="68" grpId="3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WordArt 4">
            <a:extLst>
              <a:ext uri="{FF2B5EF4-FFF2-40B4-BE49-F238E27FC236}">
                <a16:creationId xmlns:a16="http://schemas.microsoft.com/office/drawing/2014/main" id="{2537D28F-70C6-8712-84C0-31F607A9F3D1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3886200" y="2057400"/>
            <a:ext cx="3962400" cy="7620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en-US" sz="3600" b="1" kern="1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pic>
        <p:nvPicPr>
          <p:cNvPr id="16387" name="Picture 1">
            <a:extLst>
              <a:ext uri="{FF2B5EF4-FFF2-40B4-BE49-F238E27FC236}">
                <a16:creationId xmlns:a16="http://schemas.microsoft.com/office/drawing/2014/main" id="{51FD5155-B7A3-C1E3-1F93-CEA35010D80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E2F74C9C-FD01-A86C-10EE-5EEDA908AEB3}"/>
              </a:ext>
            </a:extLst>
          </p:cNvPr>
          <p:cNvSpPr txBox="1"/>
          <p:nvPr/>
        </p:nvSpPr>
        <p:spPr>
          <a:xfrm>
            <a:off x="3869635" y="2623930"/>
            <a:ext cx="4704522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Trò</a:t>
            </a:r>
            <a:r>
              <a:rPr lang="en-US" sz="4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chơi</a:t>
            </a:r>
            <a:r>
              <a:rPr lang="en-US" sz="4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2:</a:t>
            </a:r>
          </a:p>
          <a:p>
            <a:pPr algn="ctr"/>
            <a:r>
              <a:rPr lang="en-US" sz="4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Rung </a:t>
            </a:r>
            <a:r>
              <a:rPr lang="en-US" sz="4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chuông</a:t>
            </a:r>
            <a:r>
              <a:rPr lang="en-US" sz="44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vàng</a:t>
            </a:r>
            <a:endParaRPr lang="en-US" sz="44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Box 4">
            <a:extLst>
              <a:ext uri="{FF2B5EF4-FFF2-40B4-BE49-F238E27FC236}">
                <a16:creationId xmlns:a16="http://schemas.microsoft.com/office/drawing/2014/main" id="{23793B93-08EF-97DA-1711-3DD79EDB94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4200" y="0"/>
            <a:ext cx="6781800" cy="29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 sz="1300">
              <a:latin typeface="Arial" panose="020B0604020202020204" pitchFamily="34" charset="0"/>
            </a:endParaRPr>
          </a:p>
        </p:txBody>
      </p:sp>
      <p:sp>
        <p:nvSpPr>
          <p:cNvPr id="6" name="Pentagon 5">
            <a:extLst>
              <a:ext uri="{FF2B5EF4-FFF2-40B4-BE49-F238E27FC236}">
                <a16:creationId xmlns:a16="http://schemas.microsoft.com/office/drawing/2014/main" id="{8EB93D51-DAFB-AE39-B346-7F2A8FF156AB}"/>
              </a:ext>
            </a:extLst>
          </p:cNvPr>
          <p:cNvSpPr/>
          <p:nvPr/>
        </p:nvSpPr>
        <p:spPr bwMode="auto">
          <a:xfrm>
            <a:off x="1828800" y="228601"/>
            <a:ext cx="8458200" cy="646331"/>
          </a:xfrm>
          <a:prstGeom prst="homePlate">
            <a:avLst/>
          </a:prstGeom>
          <a:solidFill>
            <a:srgbClr val="00B0F0"/>
          </a:solidFill>
          <a:ln w="76200" cap="flat" cmpd="sng" algn="ctr">
            <a:solidFill>
              <a:srgbClr val="FFC000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perspectiveAbove"/>
            <a:lightRig rig="threePt" dir="t"/>
          </a:scene3d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3600" dirty="0" err="1">
                <a:solidFill>
                  <a:schemeClr val="tx2">
                    <a:lumMod val="85000"/>
                    <a:lumOff val="15000"/>
                  </a:schemeClr>
                </a:solidFill>
                <a:latin typeface=".VnAvant" pitchFamily="34" charset="0"/>
              </a:rPr>
              <a:t>C©u</a:t>
            </a:r>
            <a:r>
              <a:rPr lang="en-US" sz="3600" dirty="0">
                <a:solidFill>
                  <a:schemeClr val="tx2">
                    <a:lumMod val="85000"/>
                    <a:lumOff val="15000"/>
                  </a:schemeClr>
                </a:solidFill>
                <a:latin typeface=".VnAvant" pitchFamily="34" charset="0"/>
              </a:rPr>
              <a:t> 1: Tõ sau ®©y cã </a:t>
            </a:r>
            <a:r>
              <a:rPr lang="en-US" sz="3600" dirty="0" err="1">
                <a:solidFill>
                  <a:schemeClr val="tx2">
                    <a:lumMod val="85000"/>
                    <a:lumOff val="15000"/>
                  </a:schemeClr>
                </a:solidFill>
                <a:latin typeface=".VnAvant" pitchFamily="34" charset="0"/>
              </a:rPr>
              <a:t>mÊy</a:t>
            </a:r>
            <a:r>
              <a:rPr lang="en-US" sz="3600" dirty="0">
                <a:solidFill>
                  <a:schemeClr val="tx2">
                    <a:lumMod val="85000"/>
                    <a:lumOff val="15000"/>
                  </a:schemeClr>
                </a:solidFill>
                <a:latin typeface=".VnAvant" pitchFamily="34" charset="0"/>
              </a:rPr>
              <a:t> </a:t>
            </a:r>
            <a:r>
              <a:rPr lang="en-US" sz="3600" dirty="0" err="1">
                <a:solidFill>
                  <a:schemeClr val="tx2">
                    <a:lumMod val="85000"/>
                    <a:lumOff val="15000"/>
                  </a:schemeClr>
                </a:solidFill>
                <a:latin typeface=".VnAvant" pitchFamily="34" charset="0"/>
              </a:rPr>
              <a:t>chữ</a:t>
            </a:r>
            <a:r>
              <a:rPr lang="en-US" sz="3600" dirty="0">
                <a:solidFill>
                  <a:schemeClr val="tx2">
                    <a:lumMod val="85000"/>
                    <a:lumOff val="15000"/>
                  </a:schemeClr>
                </a:solidFill>
                <a:latin typeface=".VnAvant" pitchFamily="34" charset="0"/>
              </a:rPr>
              <a:t> “o”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EB00A18B-2513-9DED-F09A-38DEA2CF730F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 bwMode="auto">
          <a:xfrm>
            <a:off x="2286000" y="1239839"/>
            <a:ext cx="4419600" cy="3311525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E371030B-24ED-5872-B82A-D26ACF4E93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4572000"/>
            <a:ext cx="59436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7200" b="1" dirty="0" err="1">
                <a:solidFill>
                  <a:srgbClr val="0000FF"/>
                </a:solidFill>
                <a:latin typeface=".VnAvant" panose="020B7200000000000000" pitchFamily="34" charset="0"/>
              </a:rPr>
              <a:t>bÐ</a:t>
            </a:r>
            <a:r>
              <a:rPr lang="en-US" altLang="en-US" sz="7200" b="1" dirty="0">
                <a:solidFill>
                  <a:srgbClr val="0000FF"/>
                </a:solidFill>
                <a:latin typeface=".VnAvant" panose="020B7200000000000000" pitchFamily="34" charset="0"/>
              </a:rPr>
              <a:t> </a:t>
            </a:r>
            <a:r>
              <a:rPr lang="en-US" altLang="en-US" sz="7200" b="1" dirty="0" err="1">
                <a:solidFill>
                  <a:srgbClr val="0000FF"/>
                </a:solidFill>
                <a:latin typeface=".VnAvant" panose="020B7200000000000000" pitchFamily="34" charset="0"/>
              </a:rPr>
              <a:t>häc</a:t>
            </a:r>
            <a:r>
              <a:rPr lang="en-US" altLang="en-US" sz="7200" b="1" dirty="0">
                <a:solidFill>
                  <a:srgbClr val="0000FF"/>
                </a:solidFill>
                <a:latin typeface=".VnAvant" panose="020B7200000000000000" pitchFamily="34" charset="0"/>
              </a:rPr>
              <a:t> </a:t>
            </a:r>
            <a:r>
              <a:rPr lang="en-US" altLang="en-US" sz="7200" b="1" dirty="0" err="1">
                <a:solidFill>
                  <a:srgbClr val="0000FF"/>
                </a:solidFill>
                <a:latin typeface=".VnAvant" panose="020B7200000000000000" pitchFamily="34" charset="0"/>
              </a:rPr>
              <a:t>vÏ</a:t>
            </a:r>
            <a:endParaRPr lang="en-US" altLang="en-US" sz="7200" b="1" dirty="0">
              <a:solidFill>
                <a:srgbClr val="0000FF"/>
              </a:solidFill>
              <a:latin typeface=".VnAvant" panose="020B7200000000000000" pitchFamily="34" charset="0"/>
            </a:endParaRPr>
          </a:p>
        </p:txBody>
      </p:sp>
      <p:sp>
        <p:nvSpPr>
          <p:cNvPr id="10" name="Rounded Rectangle 9">
            <a:extLst>
              <a:ext uri="{FF2B5EF4-FFF2-40B4-BE49-F238E27FC236}">
                <a16:creationId xmlns:a16="http://schemas.microsoft.com/office/drawing/2014/main" id="{D24FCB99-E764-AA64-F141-73011FCC57E8}"/>
              </a:ext>
            </a:extLst>
          </p:cNvPr>
          <p:cNvSpPr/>
          <p:nvPr/>
        </p:nvSpPr>
        <p:spPr bwMode="auto">
          <a:xfrm>
            <a:off x="7391400" y="2590800"/>
            <a:ext cx="3124200" cy="850900"/>
          </a:xfrm>
          <a:prstGeom prst="roundRect">
            <a:avLst/>
          </a:prstGeom>
          <a:solidFill>
            <a:srgbClr val="00FF00"/>
          </a:solidFill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sz="4400" b="1" dirty="0">
                <a:solidFill>
                  <a:srgbClr val="7030A0"/>
                </a:solidFill>
                <a:latin typeface=".VnAvant" pitchFamily="34" charset="0"/>
              </a:rPr>
              <a:t>2. 3 ch÷ o</a:t>
            </a:r>
          </a:p>
        </p:txBody>
      </p:sp>
      <p:sp>
        <p:nvSpPr>
          <p:cNvPr id="17" name="Rounded Rectangle 16">
            <a:extLst>
              <a:ext uri="{FF2B5EF4-FFF2-40B4-BE49-F238E27FC236}">
                <a16:creationId xmlns:a16="http://schemas.microsoft.com/office/drawing/2014/main" id="{8DD9630E-45E8-0A55-517A-EF4C89EE6D39}"/>
              </a:ext>
            </a:extLst>
          </p:cNvPr>
          <p:cNvSpPr/>
          <p:nvPr/>
        </p:nvSpPr>
        <p:spPr bwMode="auto">
          <a:xfrm>
            <a:off x="7391400" y="1447800"/>
            <a:ext cx="3124200" cy="850900"/>
          </a:xfrm>
          <a:prstGeom prst="roundRect">
            <a:avLst/>
          </a:prstGeom>
          <a:solidFill>
            <a:srgbClr val="FFFF99"/>
          </a:solidFill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sz="4400" b="1" dirty="0">
                <a:solidFill>
                  <a:srgbClr val="FF0000"/>
                </a:solidFill>
                <a:latin typeface=".VnAvant" pitchFamily="34" charset="0"/>
              </a:rPr>
              <a:t>1. 2 ch÷ o</a:t>
            </a:r>
          </a:p>
        </p:txBody>
      </p:sp>
      <p:sp>
        <p:nvSpPr>
          <p:cNvPr id="18" name="Rounded Rectangle 17">
            <a:extLst>
              <a:ext uri="{FF2B5EF4-FFF2-40B4-BE49-F238E27FC236}">
                <a16:creationId xmlns:a16="http://schemas.microsoft.com/office/drawing/2014/main" id="{78212B0D-122F-5C9A-717E-2B565AEC4C72}"/>
              </a:ext>
            </a:extLst>
          </p:cNvPr>
          <p:cNvSpPr/>
          <p:nvPr/>
        </p:nvSpPr>
        <p:spPr bwMode="auto">
          <a:xfrm>
            <a:off x="7467600" y="3810000"/>
            <a:ext cx="3048000" cy="850900"/>
          </a:xfrm>
          <a:prstGeom prst="roundRect">
            <a:avLst/>
          </a:prstGeom>
          <a:solidFill>
            <a:srgbClr val="FFFF00"/>
          </a:solidFill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sz="4400" b="1" dirty="0">
                <a:solidFill>
                  <a:srgbClr val="00B0F0"/>
                </a:solidFill>
                <a:latin typeface=".VnAvant" pitchFamily="34" charset="0"/>
              </a:rPr>
              <a:t>3. 1 ch÷ o</a:t>
            </a:r>
          </a:p>
        </p:txBody>
      </p:sp>
      <p:pic>
        <p:nvPicPr>
          <p:cNvPr id="9" name="Picture 8" descr="dong-ho-bao-thuc-17065_1_1.jpg">
            <a:extLst>
              <a:ext uri="{FF2B5EF4-FFF2-40B4-BE49-F238E27FC236}">
                <a16:creationId xmlns:a16="http://schemas.microsoft.com/office/drawing/2014/main" id="{1107CDD4-D4CB-BC76-39C2-D91C95066520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96400" y="5210176"/>
            <a:ext cx="1219200" cy="1876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Oval 12">
            <a:extLst>
              <a:ext uri="{FF2B5EF4-FFF2-40B4-BE49-F238E27FC236}">
                <a16:creationId xmlns:a16="http://schemas.microsoft.com/office/drawing/2014/main" id="{E8D639D0-0412-DB13-703C-48ED305FA315}"/>
              </a:ext>
            </a:extLst>
          </p:cNvPr>
          <p:cNvSpPr/>
          <p:nvPr/>
        </p:nvSpPr>
        <p:spPr>
          <a:xfrm>
            <a:off x="9525001" y="5972176"/>
            <a:ext cx="708025" cy="650875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8000" b="1" dirty="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6A5C3C10-4091-7C18-82D7-2142958783DE}"/>
              </a:ext>
            </a:extLst>
          </p:cNvPr>
          <p:cNvSpPr/>
          <p:nvPr/>
        </p:nvSpPr>
        <p:spPr>
          <a:xfrm>
            <a:off x="9525001" y="5972176"/>
            <a:ext cx="708025" cy="650875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8000" b="1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347D7970-5568-2CF4-73D4-8961785D9315}"/>
              </a:ext>
            </a:extLst>
          </p:cNvPr>
          <p:cNvSpPr/>
          <p:nvPr/>
        </p:nvSpPr>
        <p:spPr>
          <a:xfrm>
            <a:off x="9525001" y="5972176"/>
            <a:ext cx="708025" cy="650875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8000" b="1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E3F23617-FB0A-1DAE-AB6E-6C159A1FEC56}"/>
              </a:ext>
            </a:extLst>
          </p:cNvPr>
          <p:cNvSpPr/>
          <p:nvPr/>
        </p:nvSpPr>
        <p:spPr>
          <a:xfrm>
            <a:off x="9525001" y="5972176"/>
            <a:ext cx="708025" cy="650875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8000" b="1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409AEC21-5564-F008-DF39-9932D75E4DF2}"/>
              </a:ext>
            </a:extLst>
          </p:cNvPr>
          <p:cNvSpPr/>
          <p:nvPr/>
        </p:nvSpPr>
        <p:spPr>
          <a:xfrm>
            <a:off x="9525001" y="5972176"/>
            <a:ext cx="708025" cy="650875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4000" b="1" dirty="0">
              <a:solidFill>
                <a:schemeClr val="tx1"/>
              </a:solidFill>
            </a:endParaRP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13E8A7C6-BBD1-2286-D59B-CE65E6140BF3}"/>
              </a:ext>
            </a:extLst>
          </p:cNvPr>
          <p:cNvSpPr/>
          <p:nvPr/>
        </p:nvSpPr>
        <p:spPr>
          <a:xfrm>
            <a:off x="9525001" y="5972176"/>
            <a:ext cx="708025" cy="650875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8000" b="1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408A126B-14FA-6537-B56D-1625B47538A9}"/>
              </a:ext>
            </a:extLst>
          </p:cNvPr>
          <p:cNvSpPr/>
          <p:nvPr/>
        </p:nvSpPr>
        <p:spPr>
          <a:xfrm>
            <a:off x="9525001" y="5972176"/>
            <a:ext cx="708025" cy="650875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8000" b="1" dirty="0">
                <a:solidFill>
                  <a:schemeClr val="tx1"/>
                </a:solidFill>
              </a:rPr>
              <a:t>0</a:t>
            </a:r>
          </a:p>
        </p:txBody>
      </p:sp>
      <p:pic>
        <p:nvPicPr>
          <p:cNvPr id="22" name="Picture 21" descr="dong-ho-bao-thuc-17065_1_1.jpg">
            <a:extLst>
              <a:ext uri="{FF2B5EF4-FFF2-40B4-BE49-F238E27FC236}">
                <a16:creationId xmlns:a16="http://schemas.microsoft.com/office/drawing/2014/main" id="{0D748160-597A-6AE8-E777-F9F2322E98B6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96400" y="5210176"/>
            <a:ext cx="1219200" cy="1876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" name="Oval 22">
            <a:extLst>
              <a:ext uri="{FF2B5EF4-FFF2-40B4-BE49-F238E27FC236}">
                <a16:creationId xmlns:a16="http://schemas.microsoft.com/office/drawing/2014/main" id="{0FFBF776-D758-D98C-E60A-C56C4312A971}"/>
              </a:ext>
            </a:extLst>
          </p:cNvPr>
          <p:cNvSpPr/>
          <p:nvPr/>
        </p:nvSpPr>
        <p:spPr>
          <a:xfrm>
            <a:off x="9525001" y="5972176"/>
            <a:ext cx="708025" cy="650875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8000" b="1" dirty="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67ED7819-EC3A-31BE-99BB-A6CA77B9E382}"/>
              </a:ext>
            </a:extLst>
          </p:cNvPr>
          <p:cNvSpPr/>
          <p:nvPr/>
        </p:nvSpPr>
        <p:spPr>
          <a:xfrm>
            <a:off x="9525001" y="5972176"/>
            <a:ext cx="708025" cy="650875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8000" b="1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BBE526F7-CA69-1E6C-02DE-32C0A3DC4784}"/>
              </a:ext>
            </a:extLst>
          </p:cNvPr>
          <p:cNvSpPr/>
          <p:nvPr/>
        </p:nvSpPr>
        <p:spPr>
          <a:xfrm>
            <a:off x="9525001" y="5972176"/>
            <a:ext cx="708025" cy="650875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8000" b="1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C8ABB8E1-F1D9-8A12-5B08-D08DDC08F5C5}"/>
              </a:ext>
            </a:extLst>
          </p:cNvPr>
          <p:cNvSpPr/>
          <p:nvPr/>
        </p:nvSpPr>
        <p:spPr>
          <a:xfrm>
            <a:off x="9525001" y="5972176"/>
            <a:ext cx="708025" cy="650875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8000" b="1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80104349-B39E-82C5-8C29-06117EE64093}"/>
              </a:ext>
            </a:extLst>
          </p:cNvPr>
          <p:cNvSpPr/>
          <p:nvPr/>
        </p:nvSpPr>
        <p:spPr>
          <a:xfrm>
            <a:off x="9525001" y="5972176"/>
            <a:ext cx="708025" cy="650875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4000" b="1" dirty="0">
              <a:solidFill>
                <a:schemeClr val="tx1"/>
              </a:solidFill>
            </a:endParaRPr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647806BA-DFC5-D8B2-0131-AE7104CC788A}"/>
              </a:ext>
            </a:extLst>
          </p:cNvPr>
          <p:cNvSpPr/>
          <p:nvPr/>
        </p:nvSpPr>
        <p:spPr>
          <a:xfrm>
            <a:off x="9525001" y="5972176"/>
            <a:ext cx="708025" cy="650875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8000" b="1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B56FF932-6195-5590-2990-FBB0EBB9CA26}"/>
              </a:ext>
            </a:extLst>
          </p:cNvPr>
          <p:cNvSpPr/>
          <p:nvPr/>
        </p:nvSpPr>
        <p:spPr>
          <a:xfrm>
            <a:off x="9525001" y="5972176"/>
            <a:ext cx="708025" cy="650875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8000" b="1" dirty="0">
                <a:solidFill>
                  <a:schemeClr val="tx1"/>
                </a:solidFill>
              </a:rPr>
              <a:t>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4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 nodeType="clickPar">
                      <p:stCondLst>
                        <p:cond delay="0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3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" decel="1000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" decel="1000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0.4+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0.4-0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sairoi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49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0" fill="hold" nodeType="clickPar">
                      <p:stCondLst>
                        <p:cond delay="0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3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3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200" decel="100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200" decel="100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0.4+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0.4-0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sairoi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60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1" fill="hold" nodeType="clickPar">
                      <p:stCondLst>
                        <p:cond delay="0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65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6" fill="hold" nodeType="clickPar">
                      <p:stCondLst>
                        <p:cond delay="0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2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76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8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80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82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84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86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88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90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92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94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9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111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2" fill="hold" nodeType="clickPar">
                      <p:stCondLst>
                        <p:cond delay="0"/>
                      </p:stCondLst>
                      <p:childTnLst>
                        <p:par>
                          <p:cTn id="1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4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8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0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22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4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26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8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130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32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134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36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138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40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4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</p:childTnLst>
        </p:cTn>
      </p:par>
    </p:tnLst>
    <p:bldLst>
      <p:bldP spid="12" grpId="0"/>
      <p:bldP spid="10" grpId="0" animBg="1"/>
      <p:bldP spid="10" grpId="1" animBg="1"/>
      <p:bldP spid="17" grpId="0" animBg="1"/>
      <p:bldP spid="17" grpId="1" animBg="1"/>
      <p:bldP spid="18" grpId="0" animBg="1"/>
      <p:bldP spid="18" grpId="1" animBg="1"/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  <p:bldP spid="16" grpId="0" animBg="1"/>
      <p:bldP spid="16" grpId="1" animBg="1"/>
      <p:bldP spid="19" grpId="0" animBg="1"/>
      <p:bldP spid="20" grpId="0" animBg="1"/>
      <p:bldP spid="20" grpId="1" animBg="1"/>
      <p:bldP spid="21" grpId="0" animBg="1"/>
      <p:bldP spid="21" grpId="1" animBg="1"/>
      <p:bldP spid="23" grpId="0" animBg="1"/>
      <p:bldP spid="23" grpId="1" animBg="1"/>
      <p:bldP spid="24" grpId="0" animBg="1"/>
      <p:bldP spid="24" grpId="1" animBg="1"/>
      <p:bldP spid="25" grpId="0" animBg="1"/>
      <p:bldP spid="25" grpId="1" animBg="1"/>
      <p:bldP spid="26" grpId="0" animBg="1"/>
      <p:bldP spid="26" grpId="1" animBg="1"/>
      <p:bldP spid="27" grpId="0" animBg="1"/>
      <p:bldP spid="28" grpId="0" animBg="1"/>
      <p:bldP spid="28" grpId="1" animBg="1"/>
      <p:bldP spid="29" grpId="0" animBg="1"/>
      <p:bldP spid="29" grpId="1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Box 4">
            <a:extLst>
              <a:ext uri="{FF2B5EF4-FFF2-40B4-BE49-F238E27FC236}">
                <a16:creationId xmlns:a16="http://schemas.microsoft.com/office/drawing/2014/main" id="{DB2CEE92-B4D2-F41A-9C10-E9A3946965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4200" y="0"/>
            <a:ext cx="6781800" cy="29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 sz="1300">
              <a:latin typeface="Arial" panose="020B0604020202020204" pitchFamily="34" charset="0"/>
            </a:endParaRPr>
          </a:p>
        </p:txBody>
      </p:sp>
      <p:sp>
        <p:nvSpPr>
          <p:cNvPr id="6" name="Pentagon 5">
            <a:extLst>
              <a:ext uri="{FF2B5EF4-FFF2-40B4-BE49-F238E27FC236}">
                <a16:creationId xmlns:a16="http://schemas.microsoft.com/office/drawing/2014/main" id="{85767D3C-1474-3863-9523-2EAF4E8BB87D}"/>
              </a:ext>
            </a:extLst>
          </p:cNvPr>
          <p:cNvSpPr/>
          <p:nvPr/>
        </p:nvSpPr>
        <p:spPr bwMode="auto">
          <a:xfrm>
            <a:off x="1524000" y="228601"/>
            <a:ext cx="9067800" cy="584775"/>
          </a:xfrm>
          <a:prstGeom prst="homePlate">
            <a:avLst/>
          </a:prstGeom>
          <a:solidFill>
            <a:srgbClr val="0000FF"/>
          </a:solidFill>
          <a:ln w="76200" cap="flat" cmpd="sng" algn="ctr">
            <a:solidFill>
              <a:srgbClr val="C70909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perspectiveAbove"/>
            <a:lightRig rig="threePt" dir="t"/>
          </a:scene3d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3200" dirty="0" err="1">
                <a:solidFill>
                  <a:srgbClr val="FFFF00"/>
                </a:solidFill>
                <a:latin typeface=".VnAvant" pitchFamily="34" charset="0"/>
              </a:rPr>
              <a:t>C©u</a:t>
            </a:r>
            <a:r>
              <a:rPr lang="en-US" sz="3200" dirty="0">
                <a:solidFill>
                  <a:srgbClr val="FFFF00"/>
                </a:solidFill>
                <a:latin typeface=".VnAvant" pitchFamily="34" charset="0"/>
              </a:rPr>
              <a:t> 3: ®</a:t>
            </a:r>
            <a:r>
              <a:rPr lang="en-US" sz="3200" dirty="0" err="1">
                <a:solidFill>
                  <a:srgbClr val="FFFF00"/>
                </a:solidFill>
                <a:latin typeface=".VnAvant" pitchFamily="34" charset="0"/>
              </a:rPr>
              <a:t>iÒn</a:t>
            </a:r>
            <a:r>
              <a:rPr lang="en-US" sz="3200" dirty="0">
                <a:solidFill>
                  <a:srgbClr val="FFFF00"/>
                </a:solidFill>
                <a:latin typeface=".VnAvant" pitchFamily="34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latin typeface=".VnAvant" pitchFamily="34" charset="0"/>
              </a:rPr>
              <a:t>ch­</a:t>
            </a:r>
            <a:r>
              <a:rPr lang="en-US" sz="3200" dirty="0" err="1">
                <a:solidFill>
                  <a:srgbClr val="FFFF00"/>
                </a:solidFill>
                <a:latin typeface="Arial" pitchFamily="34" charset="0"/>
              </a:rPr>
              <a:t>ữ</a:t>
            </a:r>
            <a:r>
              <a:rPr lang="en-US" sz="3200" dirty="0">
                <a:solidFill>
                  <a:srgbClr val="FFFF00"/>
                </a:solidFill>
                <a:latin typeface=".VnAvant" pitchFamily="34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latin typeface=".VnAvant" pitchFamily="34" charset="0"/>
              </a:rPr>
              <a:t>c¸i</a:t>
            </a:r>
            <a:r>
              <a:rPr lang="en-US" sz="3200" dirty="0">
                <a:solidFill>
                  <a:srgbClr val="FFFF00"/>
                </a:solidFill>
                <a:latin typeface=".VnAvant" pitchFamily="34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latin typeface=".VnAvant" pitchFamily="34" charset="0"/>
              </a:rPr>
              <a:t>thÝch</a:t>
            </a:r>
            <a:r>
              <a:rPr lang="en-US" sz="3200" dirty="0">
                <a:solidFill>
                  <a:srgbClr val="FFFF00"/>
                </a:solidFill>
                <a:latin typeface=".VnAvant" pitchFamily="34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latin typeface=".VnAvant" pitchFamily="34" charset="0"/>
              </a:rPr>
              <a:t>hîp</a:t>
            </a:r>
            <a:r>
              <a:rPr lang="en-US" sz="3200" dirty="0">
                <a:solidFill>
                  <a:srgbClr val="FFFF00"/>
                </a:solidFill>
                <a:latin typeface=".VnAvant" pitchFamily="34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latin typeface=".VnAvant" pitchFamily="34" charset="0"/>
              </a:rPr>
              <a:t>vµo</a:t>
            </a:r>
            <a:r>
              <a:rPr lang="en-US" sz="3200" dirty="0">
                <a:solidFill>
                  <a:srgbClr val="FFFF00"/>
                </a:solidFill>
                <a:latin typeface=".VnAvant" pitchFamily="34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latin typeface=".VnAvant" pitchFamily="34" charset="0"/>
              </a:rPr>
              <a:t>t</a:t>
            </a:r>
            <a:r>
              <a:rPr lang="en-US" sz="3200" dirty="0" err="1">
                <a:solidFill>
                  <a:srgbClr val="FFFF00"/>
                </a:solidFill>
                <a:latin typeface="Arial" pitchFamily="34" charset="0"/>
              </a:rPr>
              <a:t>ừ</a:t>
            </a:r>
            <a:r>
              <a:rPr lang="en-US" sz="3200" dirty="0">
                <a:solidFill>
                  <a:srgbClr val="FFFF00"/>
                </a:solidFill>
                <a:latin typeface="Arial" pitchFamily="34" charset="0"/>
              </a:rPr>
              <a:t> </a:t>
            </a:r>
            <a:r>
              <a:rPr lang="en-US" sz="3200" dirty="0" err="1">
                <a:solidFill>
                  <a:srgbClr val="FFFF00"/>
                </a:solidFill>
                <a:latin typeface=".VnAvant" pitchFamily="34" charset="0"/>
              </a:rPr>
              <a:t>sau</a:t>
            </a:r>
            <a:endParaRPr lang="en-US" sz="3200" dirty="0">
              <a:solidFill>
                <a:srgbClr val="FFFF00"/>
              </a:solidFill>
              <a:latin typeface=".VnAvant" pitchFamily="34" charset="0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C410C804-6844-F05B-AB02-54B29362C9D6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2143021" y="1638300"/>
            <a:ext cx="4273758" cy="2833688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4DA7B9D8-E16F-77E6-84A7-AD009A21F2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4724400"/>
            <a:ext cx="5410200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6000" b="1" dirty="0" err="1">
                <a:solidFill>
                  <a:srgbClr val="0000FF"/>
                </a:solidFill>
                <a:latin typeface=".VnAvant" panose="020B7200000000000000" pitchFamily="34" charset="0"/>
              </a:rPr>
              <a:t>bÐ</a:t>
            </a:r>
            <a:r>
              <a:rPr lang="en-US" altLang="en-US" sz="6000" b="1" dirty="0">
                <a:solidFill>
                  <a:srgbClr val="0000FF"/>
                </a:solidFill>
                <a:latin typeface=".VnAvant" panose="020B7200000000000000" pitchFamily="34" charset="0"/>
              </a:rPr>
              <a:t> </a:t>
            </a:r>
            <a:r>
              <a:rPr lang="en-US" altLang="en-US" sz="6000" b="1" dirty="0" err="1">
                <a:solidFill>
                  <a:srgbClr val="0000FF"/>
                </a:solidFill>
                <a:latin typeface=".VnAvant" panose="020B7200000000000000" pitchFamily="34" charset="0"/>
              </a:rPr>
              <a:t>häc</a:t>
            </a:r>
            <a:r>
              <a:rPr lang="en-US" altLang="en-US" sz="6000" b="1" dirty="0">
                <a:solidFill>
                  <a:srgbClr val="0000FF"/>
                </a:solidFill>
                <a:latin typeface=".VnAvant" panose="020B7200000000000000" pitchFamily="34" charset="0"/>
              </a:rPr>
              <a:t> </a:t>
            </a:r>
            <a:r>
              <a:rPr lang="en-US" altLang="en-US" sz="6000" b="1" dirty="0" err="1">
                <a:solidFill>
                  <a:srgbClr val="0000FF"/>
                </a:solidFill>
                <a:latin typeface=".VnAvant" panose="020B7200000000000000" pitchFamily="34" charset="0"/>
              </a:rPr>
              <a:t>bµi</a:t>
            </a:r>
            <a:endParaRPr lang="en-US" altLang="en-US" sz="6000" b="1" dirty="0">
              <a:solidFill>
                <a:srgbClr val="0000FF"/>
              </a:solidFill>
              <a:latin typeface=".VnAvant" panose="020B7200000000000000" pitchFamily="34" charset="0"/>
            </a:endParaRPr>
          </a:p>
        </p:txBody>
      </p:sp>
      <p:sp>
        <p:nvSpPr>
          <p:cNvPr id="10" name="Rounded Rectangle 9">
            <a:extLst>
              <a:ext uri="{FF2B5EF4-FFF2-40B4-BE49-F238E27FC236}">
                <a16:creationId xmlns:a16="http://schemas.microsoft.com/office/drawing/2014/main" id="{ADA4C3AE-BCAF-7EF2-6173-4DE1F7634538}"/>
              </a:ext>
            </a:extLst>
          </p:cNvPr>
          <p:cNvSpPr/>
          <p:nvPr/>
        </p:nvSpPr>
        <p:spPr bwMode="auto">
          <a:xfrm>
            <a:off x="7162800" y="2716213"/>
            <a:ext cx="3429000" cy="850900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sz="4400" b="1" dirty="0">
                <a:solidFill>
                  <a:srgbClr val="FF0000"/>
                </a:solidFill>
                <a:latin typeface=".VnAvant" pitchFamily="34" charset="0"/>
              </a:rPr>
              <a:t>2. 1 ch÷ «</a:t>
            </a:r>
          </a:p>
        </p:txBody>
      </p:sp>
      <p:sp>
        <p:nvSpPr>
          <p:cNvPr id="17" name="Rounded Rectangle 16">
            <a:extLst>
              <a:ext uri="{FF2B5EF4-FFF2-40B4-BE49-F238E27FC236}">
                <a16:creationId xmlns:a16="http://schemas.microsoft.com/office/drawing/2014/main" id="{B88EA65F-A143-41E5-BF01-F30EB1C4AA79}"/>
              </a:ext>
            </a:extLst>
          </p:cNvPr>
          <p:cNvSpPr/>
          <p:nvPr/>
        </p:nvSpPr>
        <p:spPr bwMode="auto">
          <a:xfrm>
            <a:off x="7162800" y="1447800"/>
            <a:ext cx="3352800" cy="850900"/>
          </a:xfrm>
          <a:prstGeom prst="roundRect">
            <a:avLst/>
          </a:prstGeom>
          <a:solidFill>
            <a:srgbClr val="FF6600"/>
          </a:solidFill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sz="4400" b="1" dirty="0">
                <a:solidFill>
                  <a:srgbClr val="002060"/>
                </a:solidFill>
                <a:latin typeface=".VnAvant" pitchFamily="34" charset="0"/>
              </a:rPr>
              <a:t>1. 1 </a:t>
            </a:r>
            <a:r>
              <a:rPr lang="en-US" sz="4400" b="1" dirty="0" err="1">
                <a:solidFill>
                  <a:srgbClr val="002060"/>
                </a:solidFill>
                <a:latin typeface=".VnAvant" pitchFamily="34" charset="0"/>
              </a:rPr>
              <a:t>ch</a:t>
            </a:r>
            <a:r>
              <a:rPr lang="en-US" sz="4400" b="1" dirty="0">
                <a:solidFill>
                  <a:srgbClr val="002060"/>
                </a:solidFill>
                <a:latin typeface=".VnAvant" pitchFamily="34" charset="0"/>
              </a:rPr>
              <a:t>÷ o</a:t>
            </a:r>
          </a:p>
        </p:txBody>
      </p:sp>
      <p:sp>
        <p:nvSpPr>
          <p:cNvPr id="18" name="Rounded Rectangle 17">
            <a:extLst>
              <a:ext uri="{FF2B5EF4-FFF2-40B4-BE49-F238E27FC236}">
                <a16:creationId xmlns:a16="http://schemas.microsoft.com/office/drawing/2014/main" id="{A823CF23-3281-0246-C176-460954CEE37B}"/>
              </a:ext>
            </a:extLst>
          </p:cNvPr>
          <p:cNvSpPr/>
          <p:nvPr/>
        </p:nvSpPr>
        <p:spPr bwMode="auto">
          <a:xfrm>
            <a:off x="7239000" y="3962400"/>
            <a:ext cx="3352800" cy="850900"/>
          </a:xfrm>
          <a:prstGeom prst="roundRect">
            <a:avLst/>
          </a:prstGeom>
          <a:solidFill>
            <a:srgbClr val="FFFF00"/>
          </a:solidFill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sz="4400" b="1" dirty="0">
                <a:solidFill>
                  <a:srgbClr val="0000FF"/>
                </a:solidFill>
                <a:latin typeface=".VnAvant" pitchFamily="34" charset="0"/>
              </a:rPr>
              <a:t>3. 2 ch÷ ¬</a:t>
            </a:r>
          </a:p>
        </p:txBody>
      </p:sp>
      <p:pic>
        <p:nvPicPr>
          <p:cNvPr id="19" name="Picture 18" descr="dong-ho-bao-thuc-17065_1_1.jpg">
            <a:extLst>
              <a:ext uri="{FF2B5EF4-FFF2-40B4-BE49-F238E27FC236}">
                <a16:creationId xmlns:a16="http://schemas.microsoft.com/office/drawing/2014/main" id="{E76D09C6-0277-E7E8-B4C9-A263C5708065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96400" y="5181601"/>
            <a:ext cx="1219200" cy="1876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Oval 19">
            <a:extLst>
              <a:ext uri="{FF2B5EF4-FFF2-40B4-BE49-F238E27FC236}">
                <a16:creationId xmlns:a16="http://schemas.microsoft.com/office/drawing/2014/main" id="{CC41D38F-9734-90DA-4CF5-079CE902DFA9}"/>
              </a:ext>
            </a:extLst>
          </p:cNvPr>
          <p:cNvSpPr/>
          <p:nvPr/>
        </p:nvSpPr>
        <p:spPr>
          <a:xfrm>
            <a:off x="9525001" y="5943600"/>
            <a:ext cx="708025" cy="649288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8000" b="1" dirty="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6E360C0F-5497-833E-50B6-A33164719287}"/>
              </a:ext>
            </a:extLst>
          </p:cNvPr>
          <p:cNvSpPr/>
          <p:nvPr/>
        </p:nvSpPr>
        <p:spPr>
          <a:xfrm>
            <a:off x="9525001" y="5943600"/>
            <a:ext cx="708025" cy="649288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8000" b="1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A563B0A3-853D-E154-1C08-6F0908E36461}"/>
              </a:ext>
            </a:extLst>
          </p:cNvPr>
          <p:cNvSpPr/>
          <p:nvPr/>
        </p:nvSpPr>
        <p:spPr>
          <a:xfrm>
            <a:off x="9525001" y="5943600"/>
            <a:ext cx="708025" cy="649288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8000" b="1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2095FD17-D415-11C0-04EA-D5BE624014FC}"/>
              </a:ext>
            </a:extLst>
          </p:cNvPr>
          <p:cNvSpPr/>
          <p:nvPr/>
        </p:nvSpPr>
        <p:spPr>
          <a:xfrm>
            <a:off x="9525001" y="5943600"/>
            <a:ext cx="708025" cy="649288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8000" b="1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44C3356F-DE2B-FF3F-F860-20A3E5D25711}"/>
              </a:ext>
            </a:extLst>
          </p:cNvPr>
          <p:cNvSpPr/>
          <p:nvPr/>
        </p:nvSpPr>
        <p:spPr>
          <a:xfrm>
            <a:off x="9525001" y="5943600"/>
            <a:ext cx="708025" cy="649288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4000" b="1" dirty="0">
              <a:solidFill>
                <a:schemeClr val="tx1"/>
              </a:solidFill>
            </a:endParaRP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4D8F1A2F-71AA-084A-67FE-802F31E36C23}"/>
              </a:ext>
            </a:extLst>
          </p:cNvPr>
          <p:cNvSpPr/>
          <p:nvPr/>
        </p:nvSpPr>
        <p:spPr>
          <a:xfrm>
            <a:off x="9525001" y="5943600"/>
            <a:ext cx="708025" cy="649288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8000" b="1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55B9BE60-A434-A6A6-2870-0327A36AF278}"/>
              </a:ext>
            </a:extLst>
          </p:cNvPr>
          <p:cNvSpPr/>
          <p:nvPr/>
        </p:nvSpPr>
        <p:spPr>
          <a:xfrm>
            <a:off x="9525001" y="5943600"/>
            <a:ext cx="708025" cy="649288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8000" b="1" dirty="0">
                <a:solidFill>
                  <a:schemeClr val="tx1"/>
                </a:solidFill>
              </a:rPr>
              <a:t>0</a:t>
            </a:r>
          </a:p>
        </p:txBody>
      </p:sp>
      <p:pic>
        <p:nvPicPr>
          <p:cNvPr id="27" name="Picture 26" descr="dong-ho-bao-thuc-17065_1_1.jpg">
            <a:extLst>
              <a:ext uri="{FF2B5EF4-FFF2-40B4-BE49-F238E27FC236}">
                <a16:creationId xmlns:a16="http://schemas.microsoft.com/office/drawing/2014/main" id="{ED6E290C-68C4-AC15-DBE5-73A4DF74A7ED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96400" y="5210176"/>
            <a:ext cx="1219200" cy="1876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" name="Oval 27">
            <a:extLst>
              <a:ext uri="{FF2B5EF4-FFF2-40B4-BE49-F238E27FC236}">
                <a16:creationId xmlns:a16="http://schemas.microsoft.com/office/drawing/2014/main" id="{8D4213BC-40C3-8C00-319D-7A0D4B9ED4C6}"/>
              </a:ext>
            </a:extLst>
          </p:cNvPr>
          <p:cNvSpPr/>
          <p:nvPr/>
        </p:nvSpPr>
        <p:spPr>
          <a:xfrm>
            <a:off x="9525001" y="5972176"/>
            <a:ext cx="708025" cy="650875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8000" b="1" dirty="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87A03A78-FA65-5D06-1C01-4E68E280D495}"/>
              </a:ext>
            </a:extLst>
          </p:cNvPr>
          <p:cNvSpPr/>
          <p:nvPr/>
        </p:nvSpPr>
        <p:spPr>
          <a:xfrm>
            <a:off x="9525001" y="5972176"/>
            <a:ext cx="708025" cy="650875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8000" b="1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E98A7950-4AB7-2923-7E62-B31404CEC689}"/>
              </a:ext>
            </a:extLst>
          </p:cNvPr>
          <p:cNvSpPr/>
          <p:nvPr/>
        </p:nvSpPr>
        <p:spPr>
          <a:xfrm>
            <a:off x="9525001" y="5972176"/>
            <a:ext cx="708025" cy="650875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8000" b="1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936A74CE-1F53-78E5-EBF0-D3B26C8BE6E7}"/>
              </a:ext>
            </a:extLst>
          </p:cNvPr>
          <p:cNvSpPr/>
          <p:nvPr/>
        </p:nvSpPr>
        <p:spPr>
          <a:xfrm>
            <a:off x="9525001" y="5972176"/>
            <a:ext cx="708025" cy="650875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8000" b="1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9DB01618-9E37-9ADF-0904-9E565DC011B6}"/>
              </a:ext>
            </a:extLst>
          </p:cNvPr>
          <p:cNvSpPr/>
          <p:nvPr/>
        </p:nvSpPr>
        <p:spPr>
          <a:xfrm>
            <a:off x="9525001" y="5972176"/>
            <a:ext cx="708025" cy="650875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4000" b="1" dirty="0">
              <a:solidFill>
                <a:schemeClr val="tx1"/>
              </a:solidFill>
            </a:endParaRPr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BE95E533-31A4-7DA9-495A-351A3F879B8B}"/>
              </a:ext>
            </a:extLst>
          </p:cNvPr>
          <p:cNvSpPr/>
          <p:nvPr/>
        </p:nvSpPr>
        <p:spPr>
          <a:xfrm>
            <a:off x="9525001" y="5972176"/>
            <a:ext cx="708025" cy="650875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8000" b="1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EAB6D4E1-6EB7-4FE8-3198-E311C205E727}"/>
              </a:ext>
            </a:extLst>
          </p:cNvPr>
          <p:cNvSpPr/>
          <p:nvPr/>
        </p:nvSpPr>
        <p:spPr>
          <a:xfrm>
            <a:off x="9525001" y="5972176"/>
            <a:ext cx="708025" cy="650875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8000" b="1" dirty="0">
                <a:solidFill>
                  <a:schemeClr val="tx1"/>
                </a:solidFill>
              </a:rPr>
              <a:t>0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0AAC9B38-0947-8C4C-BDF0-39DCAFD50A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5730875"/>
            <a:ext cx="5410200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6000" b="1" dirty="0" err="1">
                <a:latin typeface=".VnAvant" panose="020B7200000000000000" pitchFamily="34" charset="0"/>
              </a:rPr>
              <a:t>bÐ</a:t>
            </a:r>
            <a:r>
              <a:rPr lang="en-US" altLang="en-US" sz="6000" b="1" dirty="0">
                <a:latin typeface=".VnAvant" panose="020B7200000000000000" pitchFamily="34" charset="0"/>
              </a:rPr>
              <a:t> h…c </a:t>
            </a:r>
            <a:r>
              <a:rPr lang="en-US" altLang="en-US" sz="6000" b="1" dirty="0" err="1">
                <a:latin typeface=".VnAvant" panose="020B7200000000000000" pitchFamily="34" charset="0"/>
              </a:rPr>
              <a:t>bµi</a:t>
            </a:r>
            <a:endParaRPr lang="en-US" altLang="en-US" sz="6000" b="1" dirty="0">
              <a:latin typeface=".VnAvant" panose="020B7200000000000000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D94782F-D37E-53C4-E407-DAF70ECE6E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19500" y="5662337"/>
            <a:ext cx="914400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6000" b="1" dirty="0">
                <a:solidFill>
                  <a:srgbClr val="FF0000"/>
                </a:solidFill>
                <a:latin typeface=".VnAvant" panose="020B7200000000000000" pitchFamily="34" charset="0"/>
              </a:rPr>
              <a:t>ä</a:t>
            </a:r>
            <a:endParaRPr lang="vi-VN" altLang="en-US" sz="6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71766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4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49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0" fill="hold" nodeType="clickPar">
                      <p:stCondLst>
                        <p:cond delay="0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4" presetID="16" presetClass="exit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5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6" presetClass="exit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5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60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1" fill="hold" nodeType="clickPar">
                      <p:stCondLst>
                        <p:cond delay="0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3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4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200" decel="100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200" decel="100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0.4+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0.4-0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sairoi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71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2" fill="hold" nodeType="clickPar">
                      <p:stCondLst>
                        <p:cond delay="0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3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5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200" decel="100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200" decel="100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0.4+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0.4-0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sairoi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82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3" fill="hold" nodeType="clickPar">
                      <p:stCondLst>
                        <p:cond delay="0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9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91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93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95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97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99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101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3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105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7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109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11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1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128" restart="whenNotActive" fill="hold" evtFilter="cancelBubble" nodeType="interactiveSeq">
                <p:stCondLst>
                  <p:cond evt="onClick" delay="0">
                    <p:tgtEl>
                      <p:spTgt spid="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9" fill="hold" nodeType="clickPar">
                      <p:stCondLst>
                        <p:cond delay="0"/>
                      </p:stCondLst>
                      <p:childTnLst>
                        <p:par>
                          <p:cTn id="1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1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3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35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37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39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41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2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43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45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6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147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49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0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151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53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4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155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57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5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2"/>
                  </p:tgtEl>
                </p:cond>
              </p:nextCondLst>
            </p:seq>
          </p:childTnLst>
        </p:cTn>
      </p:par>
    </p:tnLst>
    <p:bldLst>
      <p:bldP spid="12" grpId="0"/>
      <p:bldP spid="10" grpId="0" animBg="1"/>
      <p:bldP spid="10" grpId="1" animBg="1"/>
      <p:bldP spid="10" grpId="2" animBg="1"/>
      <p:bldP spid="17" grpId="0" animBg="1"/>
      <p:bldP spid="17" grpId="1" animBg="1"/>
      <p:bldP spid="18" grpId="0" animBg="1"/>
      <p:bldP spid="18" grpId="1" animBg="1"/>
      <p:bldP spid="18" grpId="2" animBg="1"/>
      <p:bldP spid="20" grpId="0" animBg="1"/>
      <p:bldP spid="20" grpId="1" animBg="1"/>
      <p:bldP spid="21" grpId="0" animBg="1"/>
      <p:bldP spid="21" grpId="1" animBg="1"/>
      <p:bldP spid="22" grpId="0" animBg="1"/>
      <p:bldP spid="22" grpId="1" animBg="1"/>
      <p:bldP spid="23" grpId="0" animBg="1"/>
      <p:bldP spid="23" grpId="1" animBg="1"/>
      <p:bldP spid="24" grpId="0" animBg="1"/>
      <p:bldP spid="25" grpId="0" animBg="1"/>
      <p:bldP spid="25" grpId="1" animBg="1"/>
      <p:bldP spid="26" grpId="0" animBg="1"/>
      <p:bldP spid="26" grpId="1" animBg="1"/>
      <p:bldP spid="28" grpId="0" animBg="1"/>
      <p:bldP spid="28" grpId="1" animBg="1"/>
      <p:bldP spid="29" grpId="0" animBg="1"/>
      <p:bldP spid="29" grpId="1" animBg="1"/>
      <p:bldP spid="30" grpId="0" animBg="1"/>
      <p:bldP spid="30" grpId="1" animBg="1"/>
      <p:bldP spid="31" grpId="0" animBg="1"/>
      <p:bldP spid="31" grpId="1" animBg="1"/>
      <p:bldP spid="32" grpId="0" animBg="1"/>
      <p:bldP spid="33" grpId="0" animBg="1"/>
      <p:bldP spid="33" grpId="1" animBg="1"/>
      <p:bldP spid="34" grpId="0" animBg="1"/>
      <p:bldP spid="34" grpId="1" animBg="1"/>
      <p:bldP spid="35" grpId="0"/>
      <p:bldP spid="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Box 4">
            <a:extLst>
              <a:ext uri="{FF2B5EF4-FFF2-40B4-BE49-F238E27FC236}">
                <a16:creationId xmlns:a16="http://schemas.microsoft.com/office/drawing/2014/main" id="{23793B93-08EF-97DA-1711-3DD79EDB94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4200" y="0"/>
            <a:ext cx="6781800" cy="29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 sz="1300">
              <a:latin typeface="Arial" panose="020B0604020202020204" pitchFamily="34" charset="0"/>
            </a:endParaRPr>
          </a:p>
        </p:txBody>
      </p:sp>
      <p:sp>
        <p:nvSpPr>
          <p:cNvPr id="6" name="Pentagon 5">
            <a:extLst>
              <a:ext uri="{FF2B5EF4-FFF2-40B4-BE49-F238E27FC236}">
                <a16:creationId xmlns:a16="http://schemas.microsoft.com/office/drawing/2014/main" id="{8EB93D51-DAFB-AE39-B346-7F2A8FF156AB}"/>
              </a:ext>
            </a:extLst>
          </p:cNvPr>
          <p:cNvSpPr/>
          <p:nvPr/>
        </p:nvSpPr>
        <p:spPr bwMode="auto">
          <a:xfrm>
            <a:off x="1828800" y="228601"/>
            <a:ext cx="8458200" cy="646331"/>
          </a:xfrm>
          <a:prstGeom prst="homePlate">
            <a:avLst/>
          </a:prstGeom>
          <a:solidFill>
            <a:srgbClr val="00B0F0"/>
          </a:solidFill>
          <a:ln w="76200" cap="flat" cmpd="sng" algn="ctr">
            <a:solidFill>
              <a:srgbClr val="FFC000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perspectiveAbove"/>
            <a:lightRig rig="threePt" dir="t"/>
          </a:scene3d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3600" dirty="0" err="1" smtClean="0">
                <a:solidFill>
                  <a:schemeClr val="tx2">
                    <a:lumMod val="85000"/>
                    <a:lumOff val="15000"/>
                  </a:schemeClr>
                </a:solidFill>
                <a:latin typeface=".VnAvant" pitchFamily="34" charset="0"/>
              </a:rPr>
              <a:t>C©u</a:t>
            </a:r>
            <a:r>
              <a:rPr lang="en-US" sz="3600" dirty="0" smtClean="0">
                <a:solidFill>
                  <a:schemeClr val="tx2">
                    <a:lumMod val="85000"/>
                    <a:lumOff val="15000"/>
                  </a:schemeClr>
                </a:solidFill>
                <a:latin typeface=".VnAvant" pitchFamily="34" charset="0"/>
              </a:rPr>
              <a:t> 1: </a:t>
            </a:r>
            <a:r>
              <a:rPr lang="en-US" sz="3600" dirty="0" err="1" smtClean="0">
                <a:solidFill>
                  <a:schemeClr val="tx2">
                    <a:lumMod val="85000"/>
                    <a:lumOff val="15000"/>
                  </a:schemeClr>
                </a:solidFill>
                <a:latin typeface=".VnAvant" pitchFamily="34" charset="0"/>
              </a:rPr>
              <a:t>Tõ</a:t>
            </a:r>
            <a:r>
              <a:rPr lang="en-US" sz="3600" dirty="0" smtClean="0">
                <a:solidFill>
                  <a:schemeClr val="tx2">
                    <a:lumMod val="85000"/>
                    <a:lumOff val="15000"/>
                  </a:schemeClr>
                </a:solidFill>
                <a:latin typeface=".VnAvant" pitchFamily="34" charset="0"/>
              </a:rPr>
              <a:t> </a:t>
            </a:r>
            <a:r>
              <a:rPr lang="en-US" sz="3600" dirty="0" err="1" smtClean="0">
                <a:solidFill>
                  <a:schemeClr val="tx2">
                    <a:lumMod val="85000"/>
                    <a:lumOff val="15000"/>
                  </a:schemeClr>
                </a:solidFill>
                <a:latin typeface=".VnAvant" pitchFamily="34" charset="0"/>
              </a:rPr>
              <a:t>sau</a:t>
            </a:r>
            <a:r>
              <a:rPr lang="en-US" sz="3600" dirty="0" smtClean="0">
                <a:solidFill>
                  <a:schemeClr val="tx2">
                    <a:lumMod val="85000"/>
                    <a:lumOff val="15000"/>
                  </a:schemeClr>
                </a:solidFill>
                <a:latin typeface=".VnAvant" pitchFamily="34" charset="0"/>
              </a:rPr>
              <a:t> ®©y </a:t>
            </a:r>
            <a:r>
              <a:rPr lang="en-US" sz="3600" dirty="0" err="1" smtClean="0">
                <a:solidFill>
                  <a:schemeClr val="tx2">
                    <a:lumMod val="85000"/>
                    <a:lumOff val="15000"/>
                  </a:schemeClr>
                </a:solidFill>
                <a:latin typeface=".VnAvant" pitchFamily="34" charset="0"/>
              </a:rPr>
              <a:t>cã</a:t>
            </a:r>
            <a:r>
              <a:rPr lang="en-US" sz="3600" dirty="0" smtClean="0">
                <a:solidFill>
                  <a:schemeClr val="tx2">
                    <a:lumMod val="85000"/>
                    <a:lumOff val="15000"/>
                  </a:schemeClr>
                </a:solidFill>
                <a:latin typeface=".VnAvant" pitchFamily="34" charset="0"/>
              </a:rPr>
              <a:t> </a:t>
            </a:r>
            <a:r>
              <a:rPr lang="en-US" sz="3600" dirty="0" err="1" smtClean="0">
                <a:solidFill>
                  <a:schemeClr val="tx2">
                    <a:lumMod val="85000"/>
                    <a:lumOff val="15000"/>
                  </a:schemeClr>
                </a:solidFill>
                <a:latin typeface=".VnAvant" pitchFamily="34" charset="0"/>
              </a:rPr>
              <a:t>mÊy</a:t>
            </a:r>
            <a:r>
              <a:rPr lang="en-US" sz="3600" dirty="0" smtClean="0">
                <a:solidFill>
                  <a:schemeClr val="tx2">
                    <a:lumMod val="85000"/>
                    <a:lumOff val="15000"/>
                  </a:schemeClr>
                </a:solidFill>
                <a:latin typeface=".VnAvant" pitchFamily="34" charset="0"/>
              </a:rPr>
              <a:t> </a:t>
            </a:r>
            <a:r>
              <a:rPr lang="en-US" sz="3600" dirty="0" err="1" smtClean="0">
                <a:solidFill>
                  <a:schemeClr val="tx2">
                    <a:lumMod val="85000"/>
                    <a:lumOff val="15000"/>
                  </a:schemeClr>
                </a:solidFill>
                <a:latin typeface=".VnAvant" pitchFamily="34" charset="0"/>
              </a:rPr>
              <a:t>ch</a:t>
            </a:r>
            <a:r>
              <a:rPr lang="en-US" sz="3600" dirty="0" smtClean="0">
                <a:solidFill>
                  <a:schemeClr val="tx2">
                    <a:lumMod val="85000"/>
                    <a:lumOff val="15000"/>
                  </a:schemeClr>
                </a:solidFill>
                <a:latin typeface=".VnAvant" pitchFamily="34" charset="0"/>
              </a:rPr>
              <a:t>÷ “ «  ”</a:t>
            </a:r>
            <a:endParaRPr lang="en-US" sz="3600" dirty="0">
              <a:solidFill>
                <a:schemeClr val="tx2">
                  <a:lumMod val="85000"/>
                  <a:lumOff val="15000"/>
                </a:schemeClr>
              </a:solidFill>
              <a:latin typeface=".VnAvant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371030B-24ED-5872-B82A-D26ACF4E93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70220" y="4826833"/>
            <a:ext cx="5943600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6000" b="1" dirty="0" err="1" smtClean="0">
                <a:solidFill>
                  <a:srgbClr val="0000FF"/>
                </a:solidFill>
                <a:latin typeface=".VnAvant" panose="020B7200000000000000" pitchFamily="34" charset="0"/>
              </a:rPr>
              <a:t>hép</a:t>
            </a:r>
            <a:r>
              <a:rPr lang="en-US" altLang="en-US" sz="6000" b="1" dirty="0" smtClean="0">
                <a:solidFill>
                  <a:srgbClr val="0000FF"/>
                </a:solidFill>
                <a:latin typeface=".VnAvant" panose="020B7200000000000000" pitchFamily="34" charset="0"/>
              </a:rPr>
              <a:t> </a:t>
            </a:r>
            <a:r>
              <a:rPr lang="en-US" altLang="en-US" sz="6000" b="1" dirty="0" err="1" smtClean="0">
                <a:solidFill>
                  <a:srgbClr val="0000FF"/>
                </a:solidFill>
                <a:latin typeface=".VnAvant" panose="020B7200000000000000" pitchFamily="34" charset="0"/>
              </a:rPr>
              <a:t>bót</a:t>
            </a:r>
            <a:r>
              <a:rPr lang="en-US" altLang="en-US" sz="6000" b="1" dirty="0" smtClean="0">
                <a:solidFill>
                  <a:srgbClr val="0000FF"/>
                </a:solidFill>
                <a:latin typeface=".VnAvant" panose="020B7200000000000000" pitchFamily="34" charset="0"/>
              </a:rPr>
              <a:t> </a:t>
            </a:r>
            <a:r>
              <a:rPr lang="en-US" altLang="en-US" sz="6000" b="1" dirty="0" err="1" smtClean="0">
                <a:solidFill>
                  <a:srgbClr val="0000FF"/>
                </a:solidFill>
                <a:latin typeface=".VnAvant" panose="020B7200000000000000" pitchFamily="34" charset="0"/>
              </a:rPr>
              <a:t>mµu</a:t>
            </a:r>
            <a:endParaRPr lang="en-US" altLang="en-US" sz="6000" b="1" dirty="0">
              <a:solidFill>
                <a:srgbClr val="0000FF"/>
              </a:solidFill>
              <a:latin typeface=".VnAvant" panose="020B7200000000000000" pitchFamily="34" charset="0"/>
            </a:endParaRPr>
          </a:p>
        </p:txBody>
      </p:sp>
      <p:sp>
        <p:nvSpPr>
          <p:cNvPr id="10" name="Rounded Rectangle 9">
            <a:extLst>
              <a:ext uri="{FF2B5EF4-FFF2-40B4-BE49-F238E27FC236}">
                <a16:creationId xmlns:a16="http://schemas.microsoft.com/office/drawing/2014/main" id="{D24FCB99-E764-AA64-F141-73011FCC57E8}"/>
              </a:ext>
            </a:extLst>
          </p:cNvPr>
          <p:cNvSpPr/>
          <p:nvPr/>
        </p:nvSpPr>
        <p:spPr bwMode="auto">
          <a:xfrm>
            <a:off x="7391400" y="2590800"/>
            <a:ext cx="3124200" cy="850900"/>
          </a:xfrm>
          <a:prstGeom prst="roundRect">
            <a:avLst/>
          </a:prstGeom>
          <a:solidFill>
            <a:srgbClr val="00FF00"/>
          </a:solidFill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sz="4400" b="1" dirty="0">
                <a:solidFill>
                  <a:srgbClr val="7030A0"/>
                </a:solidFill>
                <a:latin typeface=".VnAvant" pitchFamily="34" charset="0"/>
              </a:rPr>
              <a:t>2. 3 ch÷ «</a:t>
            </a:r>
          </a:p>
        </p:txBody>
      </p:sp>
      <p:sp>
        <p:nvSpPr>
          <p:cNvPr id="17" name="Rounded Rectangle 16">
            <a:extLst>
              <a:ext uri="{FF2B5EF4-FFF2-40B4-BE49-F238E27FC236}">
                <a16:creationId xmlns:a16="http://schemas.microsoft.com/office/drawing/2014/main" id="{8DD9630E-45E8-0A55-517A-EF4C89EE6D39}"/>
              </a:ext>
            </a:extLst>
          </p:cNvPr>
          <p:cNvSpPr/>
          <p:nvPr/>
        </p:nvSpPr>
        <p:spPr bwMode="auto">
          <a:xfrm>
            <a:off x="7391400" y="1447800"/>
            <a:ext cx="3124200" cy="850900"/>
          </a:xfrm>
          <a:prstGeom prst="roundRect">
            <a:avLst/>
          </a:prstGeom>
          <a:solidFill>
            <a:srgbClr val="FFFF99"/>
          </a:solidFill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sz="4400" b="1" dirty="0">
                <a:solidFill>
                  <a:srgbClr val="FF0000"/>
                </a:solidFill>
                <a:latin typeface=".VnAvant" pitchFamily="34" charset="0"/>
              </a:rPr>
              <a:t>1. 2 ch÷ «</a:t>
            </a:r>
          </a:p>
        </p:txBody>
      </p:sp>
      <p:sp>
        <p:nvSpPr>
          <p:cNvPr id="18" name="Rounded Rectangle 17">
            <a:extLst>
              <a:ext uri="{FF2B5EF4-FFF2-40B4-BE49-F238E27FC236}">
                <a16:creationId xmlns:a16="http://schemas.microsoft.com/office/drawing/2014/main" id="{78212B0D-122F-5C9A-717E-2B565AEC4C72}"/>
              </a:ext>
            </a:extLst>
          </p:cNvPr>
          <p:cNvSpPr/>
          <p:nvPr/>
        </p:nvSpPr>
        <p:spPr bwMode="auto">
          <a:xfrm>
            <a:off x="7467600" y="3810000"/>
            <a:ext cx="3048000" cy="850900"/>
          </a:xfrm>
          <a:prstGeom prst="roundRect">
            <a:avLst/>
          </a:prstGeom>
          <a:solidFill>
            <a:srgbClr val="FFFF00"/>
          </a:solidFill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sz="4400" b="1" dirty="0">
                <a:solidFill>
                  <a:srgbClr val="00B0F0"/>
                </a:solidFill>
                <a:latin typeface=".VnAvant" pitchFamily="34" charset="0"/>
              </a:rPr>
              <a:t>3. 1 ch÷ «</a:t>
            </a:r>
          </a:p>
        </p:txBody>
      </p:sp>
      <p:pic>
        <p:nvPicPr>
          <p:cNvPr id="9" name="Picture 8" descr="dong-ho-bao-thuc-17065_1_1.jpg">
            <a:extLst>
              <a:ext uri="{FF2B5EF4-FFF2-40B4-BE49-F238E27FC236}">
                <a16:creationId xmlns:a16="http://schemas.microsoft.com/office/drawing/2014/main" id="{1107CDD4-D4CB-BC76-39C2-D91C95066520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96400" y="5210176"/>
            <a:ext cx="1219200" cy="1876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Oval 12">
            <a:extLst>
              <a:ext uri="{FF2B5EF4-FFF2-40B4-BE49-F238E27FC236}">
                <a16:creationId xmlns:a16="http://schemas.microsoft.com/office/drawing/2014/main" id="{E8D639D0-0412-DB13-703C-48ED305FA315}"/>
              </a:ext>
            </a:extLst>
          </p:cNvPr>
          <p:cNvSpPr/>
          <p:nvPr/>
        </p:nvSpPr>
        <p:spPr>
          <a:xfrm>
            <a:off x="9525001" y="5972176"/>
            <a:ext cx="708025" cy="650875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8000" b="1" dirty="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6A5C3C10-4091-7C18-82D7-2142958783DE}"/>
              </a:ext>
            </a:extLst>
          </p:cNvPr>
          <p:cNvSpPr/>
          <p:nvPr/>
        </p:nvSpPr>
        <p:spPr>
          <a:xfrm>
            <a:off x="9525001" y="5972176"/>
            <a:ext cx="708025" cy="650875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8000" b="1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347D7970-5568-2CF4-73D4-8961785D9315}"/>
              </a:ext>
            </a:extLst>
          </p:cNvPr>
          <p:cNvSpPr/>
          <p:nvPr/>
        </p:nvSpPr>
        <p:spPr>
          <a:xfrm>
            <a:off x="9525001" y="5972176"/>
            <a:ext cx="708025" cy="650875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8000" b="1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E3F23617-FB0A-1DAE-AB6E-6C159A1FEC56}"/>
              </a:ext>
            </a:extLst>
          </p:cNvPr>
          <p:cNvSpPr/>
          <p:nvPr/>
        </p:nvSpPr>
        <p:spPr>
          <a:xfrm>
            <a:off x="9525001" y="5972176"/>
            <a:ext cx="708025" cy="650875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8000" b="1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409AEC21-5564-F008-DF39-9932D75E4DF2}"/>
              </a:ext>
            </a:extLst>
          </p:cNvPr>
          <p:cNvSpPr/>
          <p:nvPr/>
        </p:nvSpPr>
        <p:spPr>
          <a:xfrm>
            <a:off x="9525001" y="5972176"/>
            <a:ext cx="708025" cy="650875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4000" b="1" dirty="0">
              <a:solidFill>
                <a:schemeClr val="tx1"/>
              </a:solidFill>
            </a:endParaRPr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13E8A7C6-BBD1-2286-D59B-CE65E6140BF3}"/>
              </a:ext>
            </a:extLst>
          </p:cNvPr>
          <p:cNvSpPr/>
          <p:nvPr/>
        </p:nvSpPr>
        <p:spPr>
          <a:xfrm>
            <a:off x="9525001" y="5972176"/>
            <a:ext cx="708025" cy="650875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8000" b="1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408A126B-14FA-6537-B56D-1625B47538A9}"/>
              </a:ext>
            </a:extLst>
          </p:cNvPr>
          <p:cNvSpPr/>
          <p:nvPr/>
        </p:nvSpPr>
        <p:spPr>
          <a:xfrm>
            <a:off x="9525001" y="5972176"/>
            <a:ext cx="708025" cy="650875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8000" b="1" dirty="0">
                <a:solidFill>
                  <a:schemeClr val="tx1"/>
                </a:solidFill>
              </a:rPr>
              <a:t>0</a:t>
            </a:r>
          </a:p>
        </p:txBody>
      </p:sp>
      <p:pic>
        <p:nvPicPr>
          <p:cNvPr id="22" name="Picture 21" descr="dong-ho-bao-thuc-17065_1_1.jpg">
            <a:extLst>
              <a:ext uri="{FF2B5EF4-FFF2-40B4-BE49-F238E27FC236}">
                <a16:creationId xmlns:a16="http://schemas.microsoft.com/office/drawing/2014/main" id="{0D748160-597A-6AE8-E777-F9F2322E98B6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96400" y="5210176"/>
            <a:ext cx="1219200" cy="1876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" name="Oval 22">
            <a:extLst>
              <a:ext uri="{FF2B5EF4-FFF2-40B4-BE49-F238E27FC236}">
                <a16:creationId xmlns:a16="http://schemas.microsoft.com/office/drawing/2014/main" id="{0FFBF776-D758-D98C-E60A-C56C4312A971}"/>
              </a:ext>
            </a:extLst>
          </p:cNvPr>
          <p:cNvSpPr/>
          <p:nvPr/>
        </p:nvSpPr>
        <p:spPr>
          <a:xfrm>
            <a:off x="9525001" y="5972176"/>
            <a:ext cx="708025" cy="650875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8000" b="1" dirty="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67ED7819-EC3A-31BE-99BB-A6CA77B9E382}"/>
              </a:ext>
            </a:extLst>
          </p:cNvPr>
          <p:cNvSpPr/>
          <p:nvPr/>
        </p:nvSpPr>
        <p:spPr>
          <a:xfrm>
            <a:off x="9525001" y="5972176"/>
            <a:ext cx="708025" cy="650875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8000" b="1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BBE526F7-CA69-1E6C-02DE-32C0A3DC4784}"/>
              </a:ext>
            </a:extLst>
          </p:cNvPr>
          <p:cNvSpPr/>
          <p:nvPr/>
        </p:nvSpPr>
        <p:spPr>
          <a:xfrm>
            <a:off x="9525001" y="5972176"/>
            <a:ext cx="708025" cy="650875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8000" b="1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C8ABB8E1-F1D9-8A12-5B08-D08DDC08F5C5}"/>
              </a:ext>
            </a:extLst>
          </p:cNvPr>
          <p:cNvSpPr/>
          <p:nvPr/>
        </p:nvSpPr>
        <p:spPr>
          <a:xfrm>
            <a:off x="9525001" y="5972176"/>
            <a:ext cx="708025" cy="650875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8000" b="1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80104349-B39E-82C5-8C29-06117EE64093}"/>
              </a:ext>
            </a:extLst>
          </p:cNvPr>
          <p:cNvSpPr/>
          <p:nvPr/>
        </p:nvSpPr>
        <p:spPr>
          <a:xfrm>
            <a:off x="9525001" y="5972176"/>
            <a:ext cx="708025" cy="650875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4000" b="1" dirty="0">
              <a:solidFill>
                <a:schemeClr val="tx1"/>
              </a:solidFill>
            </a:endParaRPr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647806BA-DFC5-D8B2-0131-AE7104CC788A}"/>
              </a:ext>
            </a:extLst>
          </p:cNvPr>
          <p:cNvSpPr/>
          <p:nvPr/>
        </p:nvSpPr>
        <p:spPr>
          <a:xfrm>
            <a:off x="9525001" y="5972176"/>
            <a:ext cx="708025" cy="650875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8000" b="1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B56FF932-6195-5590-2990-FBB0EBB9CA26}"/>
              </a:ext>
            </a:extLst>
          </p:cNvPr>
          <p:cNvSpPr/>
          <p:nvPr/>
        </p:nvSpPr>
        <p:spPr>
          <a:xfrm>
            <a:off x="9525001" y="5972176"/>
            <a:ext cx="708025" cy="650875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8000" b="1" dirty="0">
                <a:solidFill>
                  <a:schemeClr val="tx1"/>
                </a:solidFill>
              </a:rPr>
              <a:t>0</a:t>
            </a:r>
          </a:p>
        </p:txBody>
      </p:sp>
      <p:pic>
        <p:nvPicPr>
          <p:cNvPr id="30" name="Picture 29">
            <a:extLst>
              <a:ext uri="{FF2B5EF4-FFF2-40B4-BE49-F238E27FC236}">
                <a16:creationId xmlns:a16="http://schemas.microsoft.com/office/drawing/2014/main" id="{6735CE1A-957A-E642-1C09-4CD7A6CBDF1E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2158584" y="1905207"/>
            <a:ext cx="4766872" cy="2546871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1768117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 nodeType="clickPar">
                      <p:stCondLst>
                        <p:cond delay="0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00" decel="1000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" decel="10000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0.4+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0.4-0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sairoi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48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9" fill="hold" nodeType="clickPar">
                      <p:stCondLst>
                        <p:cond delay="0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3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2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200" decel="100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200" decel="100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0.4+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800" accel="100000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0.4-0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sairoi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59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0" fill="hold" nodeType="clickPar">
                      <p:stCondLst>
                        <p:cond delay="0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35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64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5" fill="hold" nodeType="clickPar">
                      <p:stCondLst>
                        <p:cond delay="0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1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3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75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79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81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83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85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87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89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91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93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9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110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1" fill="hold" nodeType="clickPar">
                      <p:stCondLst>
                        <p:cond delay="0"/>
                      </p:stCondLst>
                      <p:childTnLst>
                        <p:par>
                          <p:cTn id="1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3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7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19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21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3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25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7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129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31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133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35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6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137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39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4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</p:childTnLst>
        </p:cTn>
      </p:par>
    </p:tnLst>
    <p:bldLst>
      <p:bldP spid="12" grpId="0"/>
      <p:bldP spid="10" grpId="0" animBg="1"/>
      <p:bldP spid="10" grpId="1" animBg="1"/>
      <p:bldP spid="17" grpId="0" animBg="1"/>
      <p:bldP spid="17" grpId="1" animBg="1"/>
      <p:bldP spid="18" grpId="0" animBg="1"/>
      <p:bldP spid="18" grpId="1" animBg="1"/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  <p:bldP spid="16" grpId="0" animBg="1"/>
      <p:bldP spid="16" grpId="1" animBg="1"/>
      <p:bldP spid="19" grpId="0" animBg="1"/>
      <p:bldP spid="20" grpId="0" animBg="1"/>
      <p:bldP spid="20" grpId="1" animBg="1"/>
      <p:bldP spid="21" grpId="0" animBg="1"/>
      <p:bldP spid="21" grpId="1" animBg="1"/>
      <p:bldP spid="23" grpId="0" animBg="1"/>
      <p:bldP spid="23" grpId="1" animBg="1"/>
      <p:bldP spid="24" grpId="0" animBg="1"/>
      <p:bldP spid="24" grpId="1" animBg="1"/>
      <p:bldP spid="25" grpId="0" animBg="1"/>
      <p:bldP spid="25" grpId="1" animBg="1"/>
      <p:bldP spid="26" grpId="0" animBg="1"/>
      <p:bldP spid="26" grpId="1" animBg="1"/>
      <p:bldP spid="27" grpId="0" animBg="1"/>
      <p:bldP spid="28" grpId="0" animBg="1"/>
      <p:bldP spid="28" grpId="1" animBg="1"/>
      <p:bldP spid="29" grpId="0" animBg="1"/>
      <p:bldP spid="29" grpId="1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C8582DFB-E8E2-D7C7-2824-D45A0708D256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2641600" y="5105400"/>
            <a:ext cx="2336800" cy="15240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7E2EDB53-E2B7-9764-6D0A-CC173124A13B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2641600" y="1491203"/>
            <a:ext cx="2336800" cy="1308608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49B1B888-BE01-6EAA-B715-04C82DF82EAE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2665414" y="3166165"/>
            <a:ext cx="2336800" cy="15240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17413" name="TextBox 4">
            <a:extLst>
              <a:ext uri="{FF2B5EF4-FFF2-40B4-BE49-F238E27FC236}">
                <a16:creationId xmlns:a16="http://schemas.microsoft.com/office/drawing/2014/main" id="{F4EE7E23-643C-ABE2-8FB1-9FA5796FFE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4200" y="0"/>
            <a:ext cx="6781800" cy="292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 sz="1300">
              <a:latin typeface="Arial" panose="020B0604020202020204" pitchFamily="34" charset="0"/>
            </a:endParaRPr>
          </a:p>
        </p:txBody>
      </p:sp>
      <p:sp>
        <p:nvSpPr>
          <p:cNvPr id="6" name="Pentagon 5">
            <a:extLst>
              <a:ext uri="{FF2B5EF4-FFF2-40B4-BE49-F238E27FC236}">
                <a16:creationId xmlns:a16="http://schemas.microsoft.com/office/drawing/2014/main" id="{25DEF9A7-5CE3-DAF4-5B98-EA19E0CA95EE}"/>
              </a:ext>
            </a:extLst>
          </p:cNvPr>
          <p:cNvSpPr/>
          <p:nvPr/>
        </p:nvSpPr>
        <p:spPr bwMode="auto">
          <a:xfrm>
            <a:off x="1828800" y="228601"/>
            <a:ext cx="8458200" cy="646331"/>
          </a:xfrm>
          <a:prstGeom prst="homePlate">
            <a:avLst/>
          </a:prstGeom>
          <a:solidFill>
            <a:schemeClr val="accent1">
              <a:lumMod val="60000"/>
              <a:lumOff val="40000"/>
            </a:schemeClr>
          </a:solidFill>
          <a:ln w="76200" cap="flat" cmpd="sng" algn="ctr">
            <a:solidFill>
              <a:srgbClr val="FFFF00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perspectiveAbove"/>
            <a:lightRig rig="threePt" dir="t"/>
          </a:scene3d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3600" dirty="0" err="1">
                <a:solidFill>
                  <a:srgbClr val="C70909"/>
                </a:solidFill>
                <a:latin typeface=".VnAvant" pitchFamily="34" charset="0"/>
              </a:rPr>
              <a:t>C©u</a:t>
            </a:r>
            <a:r>
              <a:rPr lang="en-US" sz="3600" dirty="0">
                <a:solidFill>
                  <a:srgbClr val="C70909"/>
                </a:solidFill>
                <a:latin typeface=".VnAvant" pitchFamily="34" charset="0"/>
              </a:rPr>
              <a:t> 1: BÐ </a:t>
            </a:r>
            <a:r>
              <a:rPr lang="en-US" sz="3600" dirty="0" err="1">
                <a:solidFill>
                  <a:srgbClr val="C70909"/>
                </a:solidFill>
                <a:latin typeface=".VnAvant" pitchFamily="34" charset="0"/>
              </a:rPr>
              <a:t>t</a:t>
            </a:r>
            <a:r>
              <a:rPr lang="en-US" sz="3600" dirty="0" err="1">
                <a:solidFill>
                  <a:srgbClr val="C70909"/>
                </a:solidFill>
                <a:latin typeface="Arial" pitchFamily="34" charset="0"/>
              </a:rPr>
              <a:t>ì</a:t>
            </a:r>
            <a:r>
              <a:rPr lang="en-US" sz="3600" dirty="0" err="1">
                <a:solidFill>
                  <a:srgbClr val="C70909"/>
                </a:solidFill>
                <a:latin typeface=".VnAvant" pitchFamily="34" charset="0"/>
              </a:rPr>
              <a:t>m</a:t>
            </a:r>
            <a:r>
              <a:rPr lang="en-US" sz="3600" dirty="0">
                <a:solidFill>
                  <a:srgbClr val="C70909"/>
                </a:solidFill>
                <a:latin typeface=".VnAvant" pitchFamily="34" charset="0"/>
              </a:rPr>
              <a:t> tõ cã </a:t>
            </a:r>
            <a:r>
              <a:rPr lang="en-US" sz="3600" dirty="0" err="1">
                <a:solidFill>
                  <a:srgbClr val="C70909"/>
                </a:solidFill>
                <a:latin typeface=".VnAvant" pitchFamily="34" charset="0"/>
              </a:rPr>
              <a:t>chøa</a:t>
            </a:r>
            <a:r>
              <a:rPr lang="en-US" sz="3600" dirty="0">
                <a:solidFill>
                  <a:srgbClr val="C70909"/>
                </a:solidFill>
                <a:latin typeface=".VnAvant" pitchFamily="34" charset="0"/>
              </a:rPr>
              <a:t> </a:t>
            </a:r>
            <a:r>
              <a:rPr lang="en-US" sz="3600" dirty="0" err="1">
                <a:solidFill>
                  <a:srgbClr val="C70909"/>
                </a:solidFill>
                <a:latin typeface=".VnAvant" pitchFamily="34" charset="0"/>
              </a:rPr>
              <a:t>ch</a:t>
            </a:r>
            <a:r>
              <a:rPr lang="en-US" sz="3600" dirty="0">
                <a:solidFill>
                  <a:srgbClr val="C70909"/>
                </a:solidFill>
                <a:latin typeface=".VnAvant" pitchFamily="34" charset="0"/>
              </a:rPr>
              <a:t>÷ “¬”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7E7AE21-DEE2-EC95-DEB4-CDF4B69C9751}"/>
              </a:ext>
            </a:extLst>
          </p:cNvPr>
          <p:cNvSpPr/>
          <p:nvPr/>
        </p:nvSpPr>
        <p:spPr bwMode="auto">
          <a:xfrm>
            <a:off x="5421314" y="3835400"/>
            <a:ext cx="1651414" cy="584775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en-US" sz="3200" b="1" dirty="0">
                <a:solidFill>
                  <a:srgbClr val="FF0000"/>
                </a:solidFill>
                <a:latin typeface=".VnAvant" pitchFamily="34" charset="0"/>
              </a:rPr>
              <a:t>2. l¸ </a:t>
            </a:r>
            <a:r>
              <a:rPr lang="en-US" sz="3200" b="1" dirty="0" err="1">
                <a:solidFill>
                  <a:srgbClr val="FF0000"/>
                </a:solidFill>
                <a:latin typeface=".VnAvant" pitchFamily="34" charset="0"/>
              </a:rPr>
              <a:t>cê</a:t>
            </a:r>
            <a:endParaRPr lang="en-US" sz="3200" b="1" dirty="0">
              <a:solidFill>
                <a:srgbClr val="FF0000"/>
              </a:solidFill>
              <a:latin typeface=".VnAvant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23FD787-AC47-A43E-7E00-31CA32516628}"/>
              </a:ext>
            </a:extLst>
          </p:cNvPr>
          <p:cNvSpPr/>
          <p:nvPr/>
        </p:nvSpPr>
        <p:spPr bwMode="auto">
          <a:xfrm>
            <a:off x="5410200" y="5664200"/>
            <a:ext cx="1552028" cy="584775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en-US" sz="3200" b="1" dirty="0">
                <a:solidFill>
                  <a:srgbClr val="FF0000"/>
                </a:solidFill>
                <a:latin typeface=".VnAvant" pitchFamily="34" charset="0"/>
              </a:rPr>
              <a:t>3. </a:t>
            </a:r>
            <a:r>
              <a:rPr lang="en-US" sz="3200" b="1" dirty="0" err="1">
                <a:solidFill>
                  <a:srgbClr val="FF0000"/>
                </a:solidFill>
                <a:latin typeface=".VnAvant" pitchFamily="34" charset="0"/>
              </a:rPr>
              <a:t>bal</a:t>
            </a:r>
            <a:r>
              <a:rPr lang="en-US" sz="3200" b="1" dirty="0">
                <a:solidFill>
                  <a:srgbClr val="FF0000"/>
                </a:solidFill>
                <a:latin typeface=".VnAvant" pitchFamily="34" charset="0"/>
              </a:rPr>
              <a:t>«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B2840DB4-61DF-2248-A486-CEE60C5FD7EA}"/>
              </a:ext>
            </a:extLst>
          </p:cNvPr>
          <p:cNvSpPr/>
          <p:nvPr/>
        </p:nvSpPr>
        <p:spPr bwMode="auto">
          <a:xfrm>
            <a:off x="5410201" y="1624013"/>
            <a:ext cx="2975495" cy="584775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en-US" sz="3200" b="1" dirty="0">
                <a:solidFill>
                  <a:srgbClr val="FF0000"/>
                </a:solidFill>
                <a:latin typeface=".VnAvant" pitchFamily="34" charset="0"/>
              </a:rPr>
              <a:t>1. </a:t>
            </a:r>
            <a:r>
              <a:rPr lang="en-US" sz="3200" b="1" dirty="0" err="1">
                <a:solidFill>
                  <a:srgbClr val="FF0000"/>
                </a:solidFill>
                <a:latin typeface=".VnAvant" pitchFamily="34" charset="0"/>
              </a:rPr>
              <a:t>quyÓn</a:t>
            </a:r>
            <a:r>
              <a:rPr lang="en-US" sz="3200" b="1" dirty="0">
                <a:solidFill>
                  <a:srgbClr val="FF0000"/>
                </a:solidFill>
                <a:latin typeface=".VnAvant" pitchFamily="34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.VnAvant" pitchFamily="34" charset="0"/>
              </a:rPr>
              <a:t>s¸ch</a:t>
            </a:r>
            <a:endParaRPr lang="en-US" sz="3200" b="1" dirty="0">
              <a:solidFill>
                <a:srgbClr val="FF0000"/>
              </a:solidFill>
              <a:latin typeface=".VnAvant" pitchFamily="34" charset="0"/>
            </a:endParaRPr>
          </a:p>
        </p:txBody>
      </p:sp>
      <p:pic>
        <p:nvPicPr>
          <p:cNvPr id="10" name="Picture 9" descr="3.gif">
            <a:extLst>
              <a:ext uri="{FF2B5EF4-FFF2-40B4-BE49-F238E27FC236}">
                <a16:creationId xmlns:a16="http://schemas.microsoft.com/office/drawing/2014/main" id="{D5F0FD25-64BF-AFF8-B2DF-724AFFEE01F7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3000" y="3200400"/>
            <a:ext cx="144780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10" descr="dong-ho-bao-thuc-17065_1_1.jpg">
            <a:extLst>
              <a:ext uri="{FF2B5EF4-FFF2-40B4-BE49-F238E27FC236}">
                <a16:creationId xmlns:a16="http://schemas.microsoft.com/office/drawing/2014/main" id="{1ACA8831-DFBA-89EC-7431-C846C7FCF307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20200" y="4981576"/>
            <a:ext cx="1219200" cy="1876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Oval 11">
            <a:extLst>
              <a:ext uri="{FF2B5EF4-FFF2-40B4-BE49-F238E27FC236}">
                <a16:creationId xmlns:a16="http://schemas.microsoft.com/office/drawing/2014/main" id="{0E5CF96C-157A-2B5F-0F42-BAC8139C951B}"/>
              </a:ext>
            </a:extLst>
          </p:cNvPr>
          <p:cNvSpPr/>
          <p:nvPr/>
        </p:nvSpPr>
        <p:spPr>
          <a:xfrm>
            <a:off x="9448801" y="5743576"/>
            <a:ext cx="708025" cy="650875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8000" b="1" dirty="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39BCDBF8-2C66-A28D-D8DB-95EB9B7A04EB}"/>
              </a:ext>
            </a:extLst>
          </p:cNvPr>
          <p:cNvSpPr/>
          <p:nvPr/>
        </p:nvSpPr>
        <p:spPr>
          <a:xfrm>
            <a:off x="9448801" y="5743576"/>
            <a:ext cx="708025" cy="650875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8000" b="1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1ED03169-555C-A60D-FF3C-766A0F2E3058}"/>
              </a:ext>
            </a:extLst>
          </p:cNvPr>
          <p:cNvSpPr/>
          <p:nvPr/>
        </p:nvSpPr>
        <p:spPr>
          <a:xfrm>
            <a:off x="9448801" y="5743576"/>
            <a:ext cx="708025" cy="650875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8000" b="1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30B12C6A-1B8D-2DF2-37ED-71C76EB591F9}"/>
              </a:ext>
            </a:extLst>
          </p:cNvPr>
          <p:cNvSpPr/>
          <p:nvPr/>
        </p:nvSpPr>
        <p:spPr>
          <a:xfrm>
            <a:off x="9448801" y="5743576"/>
            <a:ext cx="708025" cy="650875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8000" b="1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14D57B9F-F730-35DB-B2BA-D2C6293CCF90}"/>
              </a:ext>
            </a:extLst>
          </p:cNvPr>
          <p:cNvSpPr/>
          <p:nvPr/>
        </p:nvSpPr>
        <p:spPr>
          <a:xfrm>
            <a:off x="9448801" y="5743576"/>
            <a:ext cx="708025" cy="650875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4000" b="1" dirty="0">
              <a:solidFill>
                <a:schemeClr val="tx1"/>
              </a:solidFill>
            </a:endParaRP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006DCE80-7967-FE71-50AD-5DA8F087D638}"/>
              </a:ext>
            </a:extLst>
          </p:cNvPr>
          <p:cNvSpPr/>
          <p:nvPr/>
        </p:nvSpPr>
        <p:spPr>
          <a:xfrm>
            <a:off x="9448801" y="5743576"/>
            <a:ext cx="708025" cy="650875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8000" b="1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D240218D-1DB0-718C-0B09-EDAA38E8F5A9}"/>
              </a:ext>
            </a:extLst>
          </p:cNvPr>
          <p:cNvSpPr/>
          <p:nvPr/>
        </p:nvSpPr>
        <p:spPr>
          <a:xfrm>
            <a:off x="9448801" y="5743576"/>
            <a:ext cx="708025" cy="650875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8000" b="1" dirty="0">
                <a:solidFill>
                  <a:schemeClr val="tx1"/>
                </a:solidFill>
              </a:rPr>
              <a:t>0</a:t>
            </a:r>
          </a:p>
        </p:txBody>
      </p:sp>
      <p:pic>
        <p:nvPicPr>
          <p:cNvPr id="19" name="Picture 18" descr="dong-ho-bao-thuc-17065_1_1.jpg">
            <a:extLst>
              <a:ext uri="{FF2B5EF4-FFF2-40B4-BE49-F238E27FC236}">
                <a16:creationId xmlns:a16="http://schemas.microsoft.com/office/drawing/2014/main" id="{E1060FA1-C554-4A0A-ABD6-805797C2C46E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20200" y="4981576"/>
            <a:ext cx="1219200" cy="1876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Oval 19">
            <a:extLst>
              <a:ext uri="{FF2B5EF4-FFF2-40B4-BE49-F238E27FC236}">
                <a16:creationId xmlns:a16="http://schemas.microsoft.com/office/drawing/2014/main" id="{5EE7FADC-2E7D-D787-0D17-DB8C233DAA5B}"/>
              </a:ext>
            </a:extLst>
          </p:cNvPr>
          <p:cNvSpPr/>
          <p:nvPr/>
        </p:nvSpPr>
        <p:spPr>
          <a:xfrm>
            <a:off x="9448801" y="5743576"/>
            <a:ext cx="708025" cy="650875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8000" b="1" dirty="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07CF6B25-009C-F3EC-84AF-2231B0034E88}"/>
              </a:ext>
            </a:extLst>
          </p:cNvPr>
          <p:cNvSpPr/>
          <p:nvPr/>
        </p:nvSpPr>
        <p:spPr>
          <a:xfrm>
            <a:off x="9448801" y="5743576"/>
            <a:ext cx="708025" cy="650875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8000" b="1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411EEAFB-4C5D-1C21-65C9-4F5854AFB557}"/>
              </a:ext>
            </a:extLst>
          </p:cNvPr>
          <p:cNvSpPr/>
          <p:nvPr/>
        </p:nvSpPr>
        <p:spPr>
          <a:xfrm>
            <a:off x="9448801" y="5743576"/>
            <a:ext cx="708025" cy="650875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8000" b="1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847A8D38-5AB2-743C-6E86-E727295C530B}"/>
              </a:ext>
            </a:extLst>
          </p:cNvPr>
          <p:cNvSpPr/>
          <p:nvPr/>
        </p:nvSpPr>
        <p:spPr>
          <a:xfrm>
            <a:off x="9448801" y="5743576"/>
            <a:ext cx="708025" cy="650875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8000" b="1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726F2829-012F-8A8A-9FCC-736022399262}"/>
              </a:ext>
            </a:extLst>
          </p:cNvPr>
          <p:cNvSpPr/>
          <p:nvPr/>
        </p:nvSpPr>
        <p:spPr>
          <a:xfrm>
            <a:off x="9448801" y="5743576"/>
            <a:ext cx="708025" cy="650875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4000" b="1" dirty="0">
              <a:solidFill>
                <a:schemeClr val="tx1"/>
              </a:solidFill>
            </a:endParaRP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D857930B-86C4-73E3-3766-CA0CE392E6DE}"/>
              </a:ext>
            </a:extLst>
          </p:cNvPr>
          <p:cNvSpPr/>
          <p:nvPr/>
        </p:nvSpPr>
        <p:spPr>
          <a:xfrm>
            <a:off x="9448801" y="5743576"/>
            <a:ext cx="708025" cy="650875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8000" b="1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C706A216-E3F9-89BF-A145-C6BFD961AB5F}"/>
              </a:ext>
            </a:extLst>
          </p:cNvPr>
          <p:cNvSpPr/>
          <p:nvPr/>
        </p:nvSpPr>
        <p:spPr>
          <a:xfrm>
            <a:off x="9448801" y="5743576"/>
            <a:ext cx="708025" cy="650875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8000" b="1" dirty="0">
                <a:solidFill>
                  <a:schemeClr val="tx1"/>
                </a:solidFill>
              </a:rPr>
              <a:t>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46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7" fill="hold" nodeType="clickPar">
                      <p:stCondLst>
                        <p:cond delay="0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5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4" presetID="2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5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70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1" fill="hold" nodeType="clickPar">
                      <p:stCondLst>
                        <p:cond delay="0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16" presetClass="exit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7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sairoi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76" presetID="16" presetClass="exit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7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79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0" fill="hold" nodeType="clickPar">
                      <p:stCondLst>
                        <p:cond delay="0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16" presetClass="exit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8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sairoi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5" presetID="16" presetClass="exit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Horizontal)">
                                      <p:cBhvr>
                                        <p:cTn id="8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88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9" fill="hold" nodeType="clickPar">
                      <p:stCondLst>
                        <p:cond delay="0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5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9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99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1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03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5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107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9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111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13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115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1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1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134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5" fill="hold" nodeType="clickPar">
                      <p:stCondLst>
                        <p:cond delay="0"/>
                      </p:stCondLst>
                      <p:childTnLst>
                        <p:par>
                          <p:cTn id="1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7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3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1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43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4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45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4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48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49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51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2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153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55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56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157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59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60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161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63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6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</p:childTnLst>
        </p:cTn>
      </p:par>
    </p:tnLst>
    <p:bldLst>
      <p:bldP spid="7" grpId="0" animBg="1"/>
      <p:bldP spid="7" grpId="1" animBg="1"/>
      <p:bldP spid="8" grpId="0" animBg="1"/>
      <p:bldP spid="8" grpId="1" animBg="1"/>
      <p:bldP spid="8" grpId="2" animBg="1"/>
      <p:bldP spid="9" grpId="0" animBg="1"/>
      <p:bldP spid="9" grpId="1" animBg="1"/>
      <p:bldP spid="9" grpId="2" animBg="1"/>
      <p:bldP spid="12" grpId="0" animBg="1"/>
      <p:bldP spid="12" grpId="1" animBg="1"/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  <p:bldP spid="16" grpId="0" animBg="1"/>
      <p:bldP spid="17" grpId="0" animBg="1"/>
      <p:bldP spid="17" grpId="1" animBg="1"/>
      <p:bldP spid="18" grpId="0" animBg="1"/>
      <p:bldP spid="18" grpId="1" animBg="1"/>
      <p:bldP spid="20" grpId="0" animBg="1"/>
      <p:bldP spid="20" grpId="1" animBg="1"/>
      <p:bldP spid="21" grpId="0" animBg="1"/>
      <p:bldP spid="21" grpId="1" animBg="1"/>
      <p:bldP spid="22" grpId="0" animBg="1"/>
      <p:bldP spid="22" grpId="1" animBg="1"/>
      <p:bldP spid="23" grpId="0" animBg="1"/>
      <p:bldP spid="23" grpId="1" animBg="1"/>
      <p:bldP spid="24" grpId="0" animBg="1"/>
      <p:bldP spid="25" grpId="0" animBg="1"/>
      <p:bldP spid="25" grpId="1" animBg="1"/>
      <p:bldP spid="26" grpId="0" animBg="1"/>
      <p:bldP spid="26" grpId="1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Content Placeholder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048000" y="1981200"/>
            <a:ext cx="7620000" cy="10160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6000" i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sz="6000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i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6000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i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6000" i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000" i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thúc</a:t>
            </a:r>
            <a:endParaRPr lang="en-US" sz="6000" dirty="0"/>
          </a:p>
        </p:txBody>
      </p:sp>
      <p:sp>
        <p:nvSpPr>
          <p:cNvPr id="6" name="TextBox 5"/>
          <p:cNvSpPr txBox="1"/>
          <p:nvPr/>
        </p:nvSpPr>
        <p:spPr>
          <a:xfrm>
            <a:off x="2032000" y="3429001"/>
            <a:ext cx="8636000" cy="13239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sz="4000" i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Xin </a:t>
            </a:r>
            <a:r>
              <a:rPr lang="en-US" sz="4000" i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chân</a:t>
            </a:r>
            <a:r>
              <a:rPr lang="en-US" sz="4000" i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4000" i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4000" i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ơn</a:t>
            </a:r>
            <a:r>
              <a:rPr lang="en-US" sz="4000" i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4000" i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4000" i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4000" i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4000" i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4000" i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4000" i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i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4000" i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 </a:t>
            </a:r>
          </a:p>
        </p:txBody>
      </p:sp>
    </p:spTree>
    <p:extLst>
      <p:ext uri="{BB962C8B-B14F-4D97-AF65-F5344CB8AC3E}">
        <p14:creationId xmlns:p14="http://schemas.microsoft.com/office/powerpoint/2010/main" val="1347862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 altLang="en-US" smtClean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47625"/>
            <a:ext cx="12244917" cy="6905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6" name="TextBox 4"/>
          <p:cNvSpPr txBox="1">
            <a:spLocks noChangeArrowheads="1"/>
          </p:cNvSpPr>
          <p:nvPr/>
        </p:nvSpPr>
        <p:spPr bwMode="auto">
          <a:xfrm>
            <a:off x="3048001" y="381001"/>
            <a:ext cx="61849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altLang="en-US" sz="4000" b="1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1- Ổn định tổ chức</a:t>
            </a:r>
            <a:endParaRPr lang="en-US" altLang="en-US" sz="4000"/>
          </a:p>
        </p:txBody>
      </p:sp>
      <p:sp>
        <p:nvSpPr>
          <p:cNvPr id="3077" name="TextBox 6"/>
          <p:cNvSpPr txBox="1">
            <a:spLocks noChangeArrowheads="1"/>
          </p:cNvSpPr>
          <p:nvPr/>
        </p:nvSpPr>
        <p:spPr bwMode="auto">
          <a:xfrm>
            <a:off x="711200" y="1524001"/>
            <a:ext cx="10566400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/>
            <a:r>
              <a:rPr lang="en-US" altLang="en-US" sz="3200" i="1" dirty="0" err="1"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altLang="en-US" sz="32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i="1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altLang="en-US" sz="32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i="1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altLang="en-US" sz="32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i="1" dirty="0" err="1">
                <a:latin typeface="Times New Roman" pitchFamily="18" charset="0"/>
                <a:cs typeface="Times New Roman" pitchFamily="18" charset="0"/>
              </a:rPr>
              <a:t>hát</a:t>
            </a:r>
            <a:r>
              <a:rPr lang="en-US" altLang="en-US" sz="32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i="1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altLang="en-US" sz="32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i="1" dirty="0" err="1">
                <a:latin typeface="Times New Roman" pitchFamily="18" charset="0"/>
                <a:cs typeface="Times New Roman" pitchFamily="18" charset="0"/>
              </a:rPr>
              <a:t>vận</a:t>
            </a:r>
            <a:r>
              <a:rPr lang="en-US" altLang="en-US" sz="32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i="1" dirty="0" err="1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altLang="en-US" sz="32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i="1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altLang="en-US" sz="32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i="1" dirty="0" err="1">
                <a:latin typeface="Times New Roman" pitchFamily="18" charset="0"/>
                <a:cs typeface="Times New Roman" pitchFamily="18" charset="0"/>
              </a:rPr>
              <a:t>hát</a:t>
            </a:r>
            <a:r>
              <a:rPr lang="en-US" altLang="en-US" sz="3200" i="1" dirty="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algn="ctr" eaLnBrk="1" hangingPunct="1"/>
            <a:r>
              <a:rPr lang="en-US" altLang="en-US" sz="3200" i="1" dirty="0" smtClean="0"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US" altLang="en-US" sz="3200" b="1" i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O </a:t>
            </a:r>
            <a:r>
              <a:rPr lang="en-US" altLang="en-US" sz="3200" b="1" i="1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altLang="en-US" sz="3200" b="1" i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i="1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altLang="en-US" sz="3200" b="1" i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i="1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trứng</a:t>
            </a:r>
            <a:r>
              <a:rPr lang="en-US" altLang="en-US" sz="3200" b="1" i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i="1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gà</a:t>
            </a:r>
            <a:r>
              <a:rPr lang="en-US" altLang="en-US" sz="3200" i="1" dirty="0" smtClean="0">
                <a:latin typeface="Times New Roman" pitchFamily="18" charset="0"/>
                <a:cs typeface="Times New Roman" pitchFamily="18" charset="0"/>
              </a:rPr>
              <a:t>”</a:t>
            </a:r>
            <a:endParaRPr lang="en-US" altLang="en-US" sz="3200" i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31264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C8141165-CD5E-3034-3F36-AC7EA63020B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1171FFA8-9D43-132E-1DE4-10F69E5F4814}"/>
              </a:ext>
            </a:extLst>
          </p:cNvPr>
          <p:cNvSpPr txBox="1"/>
          <p:nvPr/>
        </p:nvSpPr>
        <p:spPr>
          <a:xfrm>
            <a:off x="3326296" y="1828800"/>
            <a:ext cx="57514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2 - </a:t>
            </a: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pháp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sz="2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chức</a:t>
            </a:r>
            <a:endParaRPr lang="en-US" sz="2800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88647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001"/>
          <a:stretch>
            <a:fillRect/>
          </a:stretch>
        </p:blipFill>
        <p:spPr bwMode="auto">
          <a:xfrm>
            <a:off x="0" y="-4233"/>
            <a:ext cx="12192000" cy="678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4165600" y="-203200"/>
            <a:ext cx="3860800" cy="678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21917" tIns="60958" rIns="121917" bIns="60958" anchor="ctr"/>
          <a:lstStyle/>
          <a:p>
            <a:pPr algn="ctr" eaLnBrk="1" hangingPunct="1"/>
            <a:endParaRPr lang="en-US" altLang="en-US" sz="56000" b="1">
              <a:solidFill>
                <a:srgbClr val="000099"/>
              </a:solidFill>
              <a:latin typeface="HP001 4 hàng" pitchFamily="34" charset="0"/>
            </a:endParaRPr>
          </a:p>
        </p:txBody>
      </p:sp>
      <p:sp>
        <p:nvSpPr>
          <p:cNvPr id="8196" name="TextBox 7"/>
          <p:cNvSpPr txBox="1">
            <a:spLocks noChangeArrowheads="1"/>
          </p:cNvSpPr>
          <p:nvPr/>
        </p:nvSpPr>
        <p:spPr bwMode="auto">
          <a:xfrm>
            <a:off x="1727200" y="279401"/>
            <a:ext cx="7721600" cy="6924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17" tIns="60958" rIns="121917" bIns="60958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altLang="en-US" sz="3700" b="1" dirty="0" err="1" smtClean="0">
                <a:solidFill>
                  <a:schemeClr val="accent2"/>
                </a:solidFill>
                <a:latin typeface=".VnAvant" pitchFamily="34" charset="0"/>
              </a:rPr>
              <a:t>NhËn</a:t>
            </a:r>
            <a:r>
              <a:rPr lang="en-US" altLang="en-US" sz="3700" b="1" dirty="0" smtClean="0">
                <a:solidFill>
                  <a:schemeClr val="accent2"/>
                </a:solidFill>
                <a:latin typeface=".VnAvant" pitchFamily="34" charset="0"/>
              </a:rPr>
              <a:t> </a:t>
            </a:r>
            <a:r>
              <a:rPr lang="en-US" altLang="en-US" sz="3700" b="1" dirty="0" err="1" smtClean="0">
                <a:solidFill>
                  <a:schemeClr val="accent2"/>
                </a:solidFill>
                <a:latin typeface=".VnAvant" pitchFamily="34" charset="0"/>
              </a:rPr>
              <a:t>biÕt</a:t>
            </a:r>
            <a:r>
              <a:rPr lang="en-US" altLang="en-US" sz="3700" b="1" dirty="0" smtClean="0">
                <a:solidFill>
                  <a:schemeClr val="accent2"/>
                </a:solidFill>
                <a:latin typeface=".VnAvant" pitchFamily="34" charset="0"/>
              </a:rPr>
              <a:t> vµ </a:t>
            </a:r>
            <a:r>
              <a:rPr lang="en-US" altLang="en-US" sz="3700" b="1" dirty="0" err="1" smtClean="0">
                <a:solidFill>
                  <a:schemeClr val="accent2"/>
                </a:solidFill>
                <a:latin typeface=".VnAvant" pitchFamily="34" charset="0"/>
              </a:rPr>
              <a:t>ph¸t</a:t>
            </a:r>
            <a:r>
              <a:rPr lang="en-US" altLang="en-US" sz="3700" b="1" dirty="0" smtClean="0">
                <a:solidFill>
                  <a:schemeClr val="accent2"/>
                </a:solidFill>
                <a:latin typeface=".VnAvant" pitchFamily="34" charset="0"/>
              </a:rPr>
              <a:t> ©m </a:t>
            </a:r>
            <a:r>
              <a:rPr lang="en-US" altLang="en-US" sz="3700" b="1" dirty="0" err="1" smtClean="0">
                <a:solidFill>
                  <a:schemeClr val="accent2"/>
                </a:solidFill>
                <a:latin typeface=".VnAvant" pitchFamily="34" charset="0"/>
              </a:rPr>
              <a:t>ch</a:t>
            </a:r>
            <a:r>
              <a:rPr lang="en-US" altLang="en-US" sz="3700" b="1" dirty="0" smtClean="0">
                <a:solidFill>
                  <a:schemeClr val="accent2"/>
                </a:solidFill>
                <a:latin typeface=".VnAvant" pitchFamily="34" charset="0"/>
              </a:rPr>
              <a:t>÷ o</a:t>
            </a:r>
            <a:endParaRPr lang="en-US" altLang="en-US" sz="3700" b="1" dirty="0">
              <a:solidFill>
                <a:schemeClr val="accent2"/>
              </a:solidFill>
              <a:latin typeface=".VnAvant" pitchFamily="34" charset="0"/>
            </a:endParaRPr>
          </a:p>
        </p:txBody>
      </p:sp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3962400" y="-736600"/>
            <a:ext cx="3657600" cy="6011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21917" tIns="60958" rIns="121917" bIns="60958">
            <a:spAutoFit/>
          </a:bodyPr>
          <a:lstStyle>
            <a:lvl1pPr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r>
              <a:rPr lang="en-US" altLang="en-US" sz="38300" b="1">
                <a:solidFill>
                  <a:srgbClr val="FF0000"/>
                </a:solidFill>
                <a:latin typeface="VNI-Avo" pitchFamily="2" charset="0"/>
              </a:rPr>
              <a:t>o</a:t>
            </a:r>
          </a:p>
        </p:txBody>
      </p:sp>
    </p:spTree>
    <p:extLst>
      <p:ext uri="{BB962C8B-B14F-4D97-AF65-F5344CB8AC3E}">
        <p14:creationId xmlns:p14="http://schemas.microsoft.com/office/powerpoint/2010/main" val="859976990"/>
      </p:ext>
    </p:extLst>
  </p:cSld>
  <p:clrMapOvr>
    <a:masterClrMapping/>
  </p:clrMapOvr>
  <p:transition spd="slow">
    <p:push dir="u"/>
    <p:sndAc>
      <p:stSnd>
        <p:snd r:embed="rId2" name="click.wav"/>
      </p:stSnd>
    </p:sndAc>
  </p:transition>
  <p:timing>
    <p:tnLst>
      <p:par>
        <p:cTn id="1" dur="indefinite" restart="never" nodeType="tmRoot"/>
      </p:par>
    </p:tnLst>
    <p:bldLst>
      <p:bldP spid="7" grpId="0"/>
      <p:bldP spid="7" grpId="1"/>
      <p:bldP spid="7" grpId="2"/>
      <p:bldP spid="7" grpId="3"/>
      <p:bldP spid="7" grpId="4"/>
      <p:bldP spid="7" grpId="5"/>
      <p:bldP spid="2" grpId="0"/>
      <p:bldP spid="2" grpId="1"/>
      <p:bldP spid="2" grpId="2"/>
      <p:bldP spid="2" grpId="3"/>
      <p:bldP spid="2" grpId="4"/>
      <p:bldP spid="2" grpId="5"/>
      <p:bldP spid="2" grpId="6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98D3519-F705-52CD-0146-6911FD39B339}"/>
              </a:ext>
            </a:extLst>
          </p:cNvPr>
          <p:cNvSpPr txBox="1"/>
          <p:nvPr/>
        </p:nvSpPr>
        <p:spPr>
          <a:xfrm>
            <a:off x="3856383" y="610136"/>
            <a:ext cx="2239617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0" b="1" dirty="0">
                <a:solidFill>
                  <a:srgbClr val="002060"/>
                </a:solidFill>
                <a:latin typeface=".VnAvant" panose="020B7200000000000000" pitchFamily="34" charset="0"/>
              </a:rPr>
              <a:t>O</a:t>
            </a:r>
          </a:p>
        </p:txBody>
      </p:sp>
      <p:sp>
        <p:nvSpPr>
          <p:cNvPr id="2" name="Flowchart: Connector 1">
            <a:extLst>
              <a:ext uri="{FF2B5EF4-FFF2-40B4-BE49-F238E27FC236}">
                <a16:creationId xmlns:a16="http://schemas.microsoft.com/office/drawing/2014/main" id="{2E0EB5F4-5483-978F-DA7B-8C7663784C7F}"/>
              </a:ext>
            </a:extLst>
          </p:cNvPr>
          <p:cNvSpPr/>
          <p:nvPr/>
        </p:nvSpPr>
        <p:spPr>
          <a:xfrm>
            <a:off x="5930348" y="1842052"/>
            <a:ext cx="331304" cy="437321"/>
          </a:xfrm>
          <a:prstGeom prst="flowChartConnector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00090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2.96296E-6 C 0.06901 -2.96296E-6 0.125 0.10486 0.125 0.23426 C 0.125 0.36343 0.06901 0.46852 0 0.46852 C -0.06901 0.46852 -0.125 0.36343 -0.125 0.23426 C -0.125 0.10486 -0.06901 -2.96296E-6 0 -2.96296E-6 Z " pathEditMode="relative" rAng="0" ptsTypes="AAAAA">
                                      <p:cBhvr>
                                        <p:cTn id="1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342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2" grpId="0" animBg="1"/>
      <p:bldP spid="2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AA0AD39C-A0CF-C394-FBE4-5599B0C137D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7409" y="360708"/>
            <a:ext cx="10561983" cy="4463084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43420F80-1DE3-48CB-11B9-95113F110B74}"/>
              </a:ext>
            </a:extLst>
          </p:cNvPr>
          <p:cNvSpPr txBox="1"/>
          <p:nvPr/>
        </p:nvSpPr>
        <p:spPr>
          <a:xfrm>
            <a:off x="2040834" y="5168348"/>
            <a:ext cx="815008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800" b="1" dirty="0">
                <a:solidFill>
                  <a:srgbClr val="002060"/>
                </a:solidFill>
                <a:latin typeface=".VnAvant" panose="020B7200000000000000" pitchFamily="34" charset="0"/>
              </a:rPr>
              <a:t>C« </a:t>
            </a:r>
            <a:r>
              <a:rPr lang="en-US" sz="8800" b="1" dirty="0" err="1">
                <a:solidFill>
                  <a:srgbClr val="002060"/>
                </a:solidFill>
                <a:latin typeface=".VnAvant" panose="020B7200000000000000" pitchFamily="34" charset="0"/>
              </a:rPr>
              <a:t>gi¸o</a:t>
            </a:r>
            <a:endParaRPr lang="en-US" sz="8800" b="1" dirty="0">
              <a:solidFill>
                <a:srgbClr val="002060"/>
              </a:solidFill>
              <a:latin typeface=".VnAvant" panose="020B7200000000000000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EA64794-1442-54D7-1764-DF2C6C88A510}"/>
              </a:ext>
            </a:extLst>
          </p:cNvPr>
          <p:cNvSpPr txBox="1"/>
          <p:nvPr/>
        </p:nvSpPr>
        <p:spPr>
          <a:xfrm>
            <a:off x="4691269" y="5168348"/>
            <a:ext cx="193481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800" b="1" dirty="0">
                <a:solidFill>
                  <a:srgbClr val="002060"/>
                </a:solidFill>
                <a:latin typeface=".VnAvant" panose="020B7200000000000000" pitchFamily="34" charset="0"/>
              </a:rPr>
              <a:t>«</a:t>
            </a:r>
          </a:p>
        </p:txBody>
      </p:sp>
    </p:spTree>
    <p:extLst>
      <p:ext uri="{BB962C8B-B14F-4D97-AF65-F5344CB8AC3E}">
        <p14:creationId xmlns:p14="http://schemas.microsoft.com/office/powerpoint/2010/main" val="7433197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7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5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7F70079-A973-C561-7C6B-18B2B1A9CA85}"/>
              </a:ext>
            </a:extLst>
          </p:cNvPr>
          <p:cNvSpPr txBox="1"/>
          <p:nvPr/>
        </p:nvSpPr>
        <p:spPr>
          <a:xfrm>
            <a:off x="2862470" y="1060174"/>
            <a:ext cx="5393634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0" b="1" dirty="0">
                <a:solidFill>
                  <a:srgbClr val="FF0000"/>
                </a:solidFill>
                <a:latin typeface=".VnAvant" panose="020B7200000000000000" pitchFamily="34" charset="0"/>
              </a:rPr>
              <a:t>«</a:t>
            </a:r>
          </a:p>
        </p:txBody>
      </p:sp>
    </p:spTree>
    <p:extLst>
      <p:ext uri="{BB962C8B-B14F-4D97-AF65-F5344CB8AC3E}">
        <p14:creationId xmlns:p14="http://schemas.microsoft.com/office/powerpoint/2010/main" val="14335168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7F70079-A973-C561-7C6B-18B2B1A9CA85}"/>
              </a:ext>
            </a:extLst>
          </p:cNvPr>
          <p:cNvSpPr txBox="1"/>
          <p:nvPr/>
        </p:nvSpPr>
        <p:spPr>
          <a:xfrm>
            <a:off x="3034748" y="-106019"/>
            <a:ext cx="5393634" cy="77867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0000" b="1" dirty="0">
                <a:solidFill>
                  <a:srgbClr val="002060"/>
                </a:solidFill>
                <a:latin typeface=".VnAvant" panose="020B7200000000000000" pitchFamily="34" charset="0"/>
              </a:rPr>
              <a:t>«</a:t>
            </a: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D6A3B18C-B4A9-B8D3-9AD3-8B0CB668D20B}"/>
              </a:ext>
            </a:extLst>
          </p:cNvPr>
          <p:cNvSpPr/>
          <p:nvPr/>
        </p:nvSpPr>
        <p:spPr>
          <a:xfrm>
            <a:off x="5671931" y="2782957"/>
            <a:ext cx="304799" cy="253728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00"/>
              </a:solidFill>
            </a:endParaRP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31DEB476-0928-C978-129A-B98BB13D5592}"/>
              </a:ext>
            </a:extLst>
          </p:cNvPr>
          <p:cNvSpPr/>
          <p:nvPr/>
        </p:nvSpPr>
        <p:spPr>
          <a:xfrm>
            <a:off x="5022574" y="1828800"/>
            <a:ext cx="337930" cy="191069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13218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375E-6 4.44444E-6 C 0.06901 4.44444E-6 0.125 0.09814 0.125 0.21921 C 0.125 0.34027 0.06901 0.43865 -4.375E-6 0.43865 C -0.06901 0.43865 -0.125 0.34027 -0.125 0.21921 C -0.125 0.09814 -0.06901 4.44444E-6 -4.375E-6 4.44444E-6 Z " pathEditMode="relative" rAng="0" ptsTypes="AAAAA">
                                      <p:cBhvr>
                                        <p:cTn id="1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192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25E-6 4.44444E-6 L 0.02279 -0.05093 C 0.02761 -0.06274 0.0349 -0.06852 0.04245 -0.06852 C 0.05091 -0.06852 0.05794 -0.06274 0.06276 -0.05093 L 0.08581 4.44444E-6 " pathEditMode="relative" rAng="0" ptsTypes="AAAAA">
                                      <p:cBhvr>
                                        <p:cTn id="2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284" y="-342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3" grpId="1" animBg="1"/>
      <p:bldP spid="4" grpId="0" animBg="1"/>
      <p:bldP spid="4" grpId="1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7F70079-A973-C561-7C6B-18B2B1A9CA85}"/>
              </a:ext>
            </a:extLst>
          </p:cNvPr>
          <p:cNvSpPr txBox="1"/>
          <p:nvPr/>
        </p:nvSpPr>
        <p:spPr>
          <a:xfrm>
            <a:off x="3034748" y="-106019"/>
            <a:ext cx="5393634" cy="77867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0000" b="1" dirty="0">
                <a:solidFill>
                  <a:srgbClr val="002060"/>
                </a:solidFill>
                <a:latin typeface=".VnAvant" panose="020B7200000000000000" pitchFamily="34" charset="0"/>
              </a:rPr>
              <a:t>«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B1610BE-D264-2CEB-618A-121CEE1020A7}"/>
              </a:ext>
            </a:extLst>
          </p:cNvPr>
          <p:cNvSpPr/>
          <p:nvPr/>
        </p:nvSpPr>
        <p:spPr>
          <a:xfrm>
            <a:off x="4267200" y="1166191"/>
            <a:ext cx="3286539" cy="116619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A9957F6-06C1-1275-95C3-1AB07837E370}"/>
              </a:ext>
            </a:extLst>
          </p:cNvPr>
          <p:cNvSpPr/>
          <p:nvPr/>
        </p:nvSpPr>
        <p:spPr>
          <a:xfrm>
            <a:off x="6957390" y="2332383"/>
            <a:ext cx="848139" cy="781880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8E9FAF79-C065-B2F5-7AFF-9B14D1B0D5F5}"/>
              </a:ext>
            </a:extLst>
          </p:cNvPr>
          <p:cNvSpPr/>
          <p:nvPr/>
        </p:nvSpPr>
        <p:spPr>
          <a:xfrm>
            <a:off x="6195389" y="2769707"/>
            <a:ext cx="278296" cy="344556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34306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3854 4.81481E-6 C 0.01992 4.81481E-6 0.06745 0.08981 0.06745 0.20046 C 0.06745 0.31087 0.01992 0.40092 -0.03854 0.40092 C -0.09713 0.40092 -0.14453 0.31087 -0.14453 0.20046 C -0.14453 0.08981 -0.09713 4.81481E-6 -0.03854 4.81481E-6 Z " pathEditMode="relative" rAng="0" ptsTypes="AAAAA">
                                      <p:cBhvr>
                                        <p:cTn id="23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00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1" grpId="0" animBg="1"/>
      <p:bldP spid="12" grpId="0" animBg="1"/>
      <p:bldP spid="12" grpId="1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218</TotalTime>
  <Words>323</Words>
  <Application>Microsoft Office PowerPoint</Application>
  <PresentationFormat>Widescreen</PresentationFormat>
  <Paragraphs>111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8" baseType="lpstr">
      <vt:lpstr>.VnAristote</vt:lpstr>
      <vt:lpstr>.VnAvant</vt:lpstr>
      <vt:lpstr>Arial</vt:lpstr>
      <vt:lpstr>Calibri</vt:lpstr>
      <vt:lpstr>Calibri Light</vt:lpstr>
      <vt:lpstr>HP001 4 hàng</vt:lpstr>
      <vt:lpstr>Times New Roman</vt:lpstr>
      <vt:lpstr>VNI-Avo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Administrator</cp:lastModifiedBy>
  <cp:revision>29</cp:revision>
  <dcterms:created xsi:type="dcterms:W3CDTF">2023-08-27T07:59:33Z</dcterms:created>
  <dcterms:modified xsi:type="dcterms:W3CDTF">2025-04-11T08:43:19Z</dcterms:modified>
</cp:coreProperties>
</file>