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320" r:id="rId4"/>
    <p:sldId id="364" r:id="rId5"/>
    <p:sldId id="365" r:id="rId6"/>
    <p:sldId id="363" r:id="rId7"/>
    <p:sldId id="362" r:id="rId8"/>
    <p:sldId id="361" r:id="rId9"/>
    <p:sldId id="405" r:id="rId10"/>
    <p:sldId id="404" r:id="rId11"/>
    <p:sldId id="368" r:id="rId12"/>
    <p:sldId id="366" r:id="rId13"/>
    <p:sldId id="369" r:id="rId14"/>
    <p:sldId id="321" r:id="rId15"/>
    <p:sldId id="406" r:id="rId16"/>
    <p:sldId id="370" r:id="rId17"/>
    <p:sldId id="371" r:id="rId18"/>
    <p:sldId id="408" r:id="rId19"/>
    <p:sldId id="359" r:id="rId20"/>
    <p:sldId id="358" r:id="rId21"/>
    <p:sldId id="360" r:id="rId22"/>
    <p:sldId id="372" r:id="rId23"/>
    <p:sldId id="373" r:id="rId24"/>
    <p:sldId id="443" r:id="rId25"/>
    <p:sldId id="277" r:id="rId26"/>
    <p:sldId id="278" r:id="rId27"/>
    <p:sldId id="374" r:id="rId28"/>
    <p:sldId id="279" r:id="rId29"/>
    <p:sldId id="280" r:id="rId30"/>
    <p:sldId id="269" r:id="rId31"/>
    <p:sldId id="343" r:id="rId32"/>
    <p:sldId id="344" r:id="rId33"/>
    <p:sldId id="276" r:id="rId34"/>
    <p:sldId id="267" r:id="rId35"/>
    <p:sldId id="268" r:id="rId36"/>
    <p:sldId id="346" r:id="rId37"/>
    <p:sldId id="287" r:id="rId38"/>
    <p:sldId id="294" r:id="rId39"/>
    <p:sldId id="282" r:id="rId40"/>
    <p:sldId id="281" r:id="rId41"/>
    <p:sldId id="283" r:id="rId42"/>
    <p:sldId id="284" r:id="rId43"/>
    <p:sldId id="285" r:id="rId44"/>
    <p:sldId id="286" r:id="rId45"/>
    <p:sldId id="288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91" d="100"/>
          <a:sy n="91" d="100"/>
        </p:scale>
        <p:origin x="48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26/2/2025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26/2/2025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26/2/2025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26/2/2025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26/2/2025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26/2/2025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26/2/2025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17.png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png"/><Relationship Id="rId5" Type="http://schemas.openxmlformats.org/officeDocument/2006/relationships/image" Target="../media/image18.png"/><Relationship Id="rId4" Type="http://schemas.openxmlformats.org/officeDocument/2006/relationships/image" Target="../media/image9.jpeg"/><Relationship Id="rId9" Type="http://schemas.openxmlformats.org/officeDocument/2006/relationships/image" Target="../media/image16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microsoft.com/office/2007/relationships/media" Target="../media/media3.mp4"/><Relationship Id="rId7" Type="http://schemas.openxmlformats.org/officeDocument/2006/relationships/image" Target="../media/image5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8.jpe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3.mp4"/><Relationship Id="rId9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microsoft.com/office/2007/relationships/media" Target="../media/media3.mp4"/><Relationship Id="rId7" Type="http://schemas.openxmlformats.org/officeDocument/2006/relationships/image" Target="../media/image58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2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3.mp4"/><Relationship Id="rId9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microsoft.com/office/2007/relationships/media" Target="../media/media3.mp4"/><Relationship Id="rId7" Type="http://schemas.openxmlformats.org/officeDocument/2006/relationships/image" Target="../media/image58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3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3.mp4"/><Relationship Id="rId9" Type="http://schemas.openxmlformats.org/officeDocument/2006/relationships/image" Target="../media/image6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13" Type="http://schemas.openxmlformats.org/officeDocument/2006/relationships/image" Target="../media/image61.png"/><Relationship Id="rId3" Type="http://schemas.microsoft.com/office/2007/relationships/media" Target="../media/media5.mp4"/><Relationship Id="rId7" Type="http://schemas.openxmlformats.org/officeDocument/2006/relationships/slideLayout" Target="../slideLayouts/slideLayout4.xml"/><Relationship Id="rId12" Type="http://schemas.openxmlformats.org/officeDocument/2006/relationships/image" Target="../media/image66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video" Target="../media/media3.mp4"/><Relationship Id="rId11" Type="http://schemas.openxmlformats.org/officeDocument/2006/relationships/image" Target="../media/image65.png"/><Relationship Id="rId5" Type="http://schemas.microsoft.com/office/2007/relationships/media" Target="../media/media3.mp4"/><Relationship Id="rId10" Type="http://schemas.openxmlformats.org/officeDocument/2006/relationships/image" Target="../media/image64.png"/><Relationship Id="rId4" Type="http://schemas.openxmlformats.org/officeDocument/2006/relationships/video" Target="../media/media5.mp4"/><Relationship Id="rId9" Type="http://schemas.openxmlformats.org/officeDocument/2006/relationships/image" Target="../media/image3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13" Type="http://schemas.openxmlformats.org/officeDocument/2006/relationships/image" Target="../media/image61.png"/><Relationship Id="rId3" Type="http://schemas.microsoft.com/office/2007/relationships/media" Target="../media/media6.mp4"/><Relationship Id="rId7" Type="http://schemas.openxmlformats.org/officeDocument/2006/relationships/slideLayout" Target="../slideLayouts/slideLayout4.xml"/><Relationship Id="rId12" Type="http://schemas.openxmlformats.org/officeDocument/2006/relationships/image" Target="../media/image68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video" Target="../media/media3.mp4"/><Relationship Id="rId11" Type="http://schemas.openxmlformats.org/officeDocument/2006/relationships/image" Target="../media/image65.png"/><Relationship Id="rId5" Type="http://schemas.microsoft.com/office/2007/relationships/media" Target="../media/media3.mp4"/><Relationship Id="rId10" Type="http://schemas.openxmlformats.org/officeDocument/2006/relationships/image" Target="../media/image64.png"/><Relationship Id="rId4" Type="http://schemas.openxmlformats.org/officeDocument/2006/relationships/video" Target="../media/media6.mp4"/><Relationship Id="rId9" Type="http://schemas.openxmlformats.org/officeDocument/2006/relationships/image" Target="../media/image67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5932338546181_f3469406a425cc07d372a5a47d6388f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390525" y="1320800"/>
            <a:ext cx="11636375" cy="96901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noAutofit/>
            <a:scene3d>
              <a:camera prst="orthographicFront"/>
              <a:lightRig rig="threePt" dir="t"/>
            </a:scene3d>
          </a:bodyPr>
          <a:lstStyle/>
          <a:p>
            <a:pPr algn="ctr"/>
            <a:endParaRPr lang="en-US" sz="4000" dirty="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1601448" y="2750711"/>
            <a:ext cx="8357235" cy="8191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Lĩnh</a:t>
            </a:r>
            <a:r>
              <a:rPr lang="en-US" sz="4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vực</a:t>
            </a:r>
            <a:r>
              <a:rPr lang="en-US" sz="4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phát</a:t>
            </a:r>
            <a:r>
              <a:rPr lang="en-US" sz="4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triển</a:t>
            </a:r>
            <a:r>
              <a:rPr lang="en-US" sz="4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nhận</a:t>
            </a:r>
            <a:r>
              <a:rPr lang="en-US" sz="4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thức</a:t>
            </a:r>
            <a:endParaRPr lang="en-US" sz="4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1469697" y="3684971"/>
            <a:ext cx="8351520" cy="3797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457200" algn="ctr">
              <a:spcBef>
                <a:spcPts val="600"/>
              </a:spcBef>
            </a:pPr>
            <a:r>
              <a:rPr lang="en-US" sz="2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ang="5400000" scaled="0"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Chủ</a:t>
            </a:r>
            <a:r>
              <a:rPr lang="en-US" sz="2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ang="5400000" scaled="0"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ang="5400000" scaled="0"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đề</a:t>
            </a:r>
            <a:r>
              <a:rPr lang="en-US" sz="2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ang="5400000" scaled="0"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: Thế giới động vật</a:t>
            </a:r>
            <a:endParaRPr lang="en-US" sz="2800" b="1" dirty="0" err="1">
              <a:ln w="6600">
                <a:solidFill>
                  <a:schemeClr val="accent6">
                    <a:lumMod val="50000"/>
                  </a:schemeClr>
                </a:solidFill>
                <a:prstDash val="solid"/>
              </a:ln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ang="5400000" scaled="0"/>
              </a:gra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  <a:sym typeface="+mn-ea"/>
            </a:endParaRPr>
          </a:p>
          <a:p>
            <a:pPr indent="457200" algn="ctr">
              <a:spcBef>
                <a:spcPts val="600"/>
              </a:spcBef>
            </a:pPr>
            <a:r>
              <a:rPr lang="en-US" sz="2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ang="5400000" scaled="0"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Đề</a:t>
            </a:r>
            <a:r>
              <a:rPr lang="en-US" sz="2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ang="5400000" scaled="0"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ang="5400000" scaled="0"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tài</a:t>
            </a:r>
            <a:r>
              <a:rPr lang="en-US" sz="2800" b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ang="5400000" scaled="0"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sz="2800" b="1" smtClean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ang="5400000" scaled="0"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Một </a:t>
            </a:r>
            <a:r>
              <a:rPr lang="en-US" sz="2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ang="5400000" scaled="0"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số con vật sống trong rừng</a:t>
            </a:r>
            <a:endParaRPr lang="en-US" sz="2800" b="1" cap="none" spc="0" dirty="0">
              <a:ln w="6600">
                <a:solidFill>
                  <a:schemeClr val="accent6">
                    <a:lumMod val="50000"/>
                  </a:schemeClr>
                </a:solidFill>
                <a:prstDash val="solid"/>
              </a:ln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ang="5400000" scaled="0"/>
              </a:gra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indent="457200" algn="ctr">
              <a:spcBef>
                <a:spcPts val="600"/>
              </a:spcBef>
            </a:pPr>
            <a:r>
              <a:rPr lang="en-US" sz="2800" b="1" smtClean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ang="5400000" scaled="0"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Lứa tuổi: </a:t>
            </a:r>
            <a:r>
              <a:rPr lang="en-US" sz="2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ang="5400000" scaled="0"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Trẻ</a:t>
            </a:r>
            <a:r>
              <a:rPr lang="en-US" sz="2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ang="5400000" scaled="0"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5 - 6 </a:t>
            </a:r>
            <a:r>
              <a:rPr lang="en-US" sz="2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ang="5400000" scaled="0"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tuổi</a:t>
            </a:r>
            <a:endParaRPr lang="en-US" sz="2800" b="1" dirty="0">
              <a:ln w="6600">
                <a:solidFill>
                  <a:schemeClr val="accent6">
                    <a:lumMod val="50000"/>
                  </a:schemeClr>
                </a:solidFill>
                <a:prstDash val="solid"/>
              </a:ln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ang="5400000" scaled="0"/>
              </a:gra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indent="457200" algn="ctr">
              <a:spcBef>
                <a:spcPts val="600"/>
              </a:spcBef>
            </a:pPr>
            <a:r>
              <a:rPr lang="en-US" sz="2800" b="1" smtClean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ang="5400000" scaled="0"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Giáo viên: Vũ Thị Ngọc Anh</a:t>
            </a:r>
            <a:endParaRPr lang="en-US" sz="2800" b="1" dirty="0">
              <a:ln w="6600">
                <a:solidFill>
                  <a:schemeClr val="accent6">
                    <a:lumMod val="50000"/>
                  </a:schemeClr>
                </a:solidFill>
                <a:prstDash val="solid"/>
              </a:ln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ang="5400000" scaled="0"/>
              </a:gra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Text Box 5"/>
          <p:cNvSpPr txBox="1"/>
          <p:nvPr/>
        </p:nvSpPr>
        <p:spPr>
          <a:xfrm>
            <a:off x="2030094" y="92075"/>
            <a:ext cx="8357235" cy="8191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000" b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UỶ BAN NHÂN DÂN QUẬN LONG BIÊN</a:t>
            </a:r>
          </a:p>
          <a:p>
            <a:pPr algn="ctr"/>
            <a:r>
              <a:rPr lang="en-US" sz="2000" b="1" cap="none" spc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TRƯỜNG MN HOA HƯỚNG DƯƠNG</a:t>
            </a:r>
            <a:endParaRPr lang="en-US" sz="4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441" y="1093229"/>
            <a:ext cx="1424152" cy="14241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z5998347440366_97c78f6777e57567de7528ef4f66f3b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1590"/>
            <a:ext cx="12192000" cy="686181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gấu con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55" y="-635"/>
            <a:ext cx="12170410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307975"/>
            <a:ext cx="4031615" cy="2822575"/>
          </a:xfrm>
          <a:prstGeom prst="roundRect">
            <a:avLst/>
          </a:prstGeom>
          <a:blipFill rotWithShape="1">
            <a:blip r:embed="rId3"/>
            <a:stretch>
              <a:fillRect/>
            </a:stretch>
          </a:blipFill>
          <a:ln w="38100"/>
          <a:ex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0" y="3577590"/>
            <a:ext cx="4031615" cy="3077210"/>
          </a:xfrm>
          <a:prstGeom prst="roundRect">
            <a:avLst/>
          </a:prstGeom>
          <a:blipFill rotWithShape="1">
            <a:blip r:embed="rId4"/>
            <a:stretch>
              <a:fillRect/>
            </a:stretch>
          </a:blipFill>
          <a:ln w="38100">
            <a:solidFill>
              <a:schemeClr val="accent1"/>
            </a:solidFill>
          </a:ln>
          <a:ex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7860665" y="307975"/>
            <a:ext cx="4331335" cy="2939415"/>
          </a:xfrm>
          <a:prstGeom prst="roundRect">
            <a:avLst/>
          </a:prstGeom>
          <a:blipFill rotWithShape="1">
            <a:blip r:embed="rId5"/>
            <a:stretch>
              <a:fillRect/>
            </a:stretch>
          </a:blipFill>
          <a:ln w="34925" cmpd="sng">
            <a:solidFill>
              <a:schemeClr val="accent1">
                <a:shade val="50000"/>
              </a:schemeClr>
            </a:solidFill>
            <a:prstDash val="solid"/>
          </a:ln>
          <a:ex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7860665" y="3641090"/>
            <a:ext cx="4331335" cy="3013710"/>
          </a:xfrm>
          <a:prstGeom prst="roundRect">
            <a:avLst/>
          </a:prstGeom>
          <a:blipFill rotWithShape="1">
            <a:blip r:embed="rId6"/>
            <a:stretch>
              <a:fillRect/>
            </a:stretch>
          </a:blipFill>
          <a:ln w="34925" cmpd="sng">
            <a:solidFill>
              <a:schemeClr val="accent1">
                <a:shade val="50000"/>
              </a:schemeClr>
            </a:solidFill>
            <a:prstDash val="solid"/>
          </a:ln>
          <a:ex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674110" y="1233170"/>
            <a:ext cx="4567555" cy="4428490"/>
          </a:xfrm>
          <a:prstGeom prst="ellipse">
            <a:avLst/>
          </a:prstGeom>
          <a:blipFill rotWithShape="1">
            <a:blip r:embed="rId7"/>
            <a:stretch>
              <a:fillRect/>
            </a:stretch>
          </a:blipFill>
          <a:ln w="38100"/>
          <a:ex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Content Placeholder 10">
            <a:hlinkClick r:id="" action="ppaction://ole?verb=0"/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6094730" y="4096385"/>
          <a:ext cx="63754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r:id="rId8" imgW="637540" imgH="444500" progId="Package">
                  <p:embed/>
                </p:oleObj>
              </mc:Choice>
              <mc:Fallback>
                <p:oleObj r:id="rId8" imgW="637540" imgH="444500" progId="Package">
                  <p:embed/>
                  <p:pic>
                    <p:nvPicPr>
                      <p:cNvPr id="0" name="Picture 1024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094730" y="4096385"/>
                        <a:ext cx="637540" cy="444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ấu rừ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" y="635"/>
            <a:ext cx="1218819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voi_so_kien_BUCY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5" y="4445"/>
            <a:ext cx="12190730" cy="684720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z5998347427995_c413d1208ee7e5d5650571cc3d9c2e1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55" y="-38735"/>
            <a:ext cx="12170410" cy="689673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voi con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35" y="0"/>
            <a:ext cx="12192635" cy="684149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9545" y="329565"/>
            <a:ext cx="4023360" cy="6313170"/>
          </a:xfrm>
          <a:prstGeom prst="roundRect">
            <a:avLst/>
          </a:prstGeom>
          <a:blipFill rotWithShape="1">
            <a:blip r:embed="rId2"/>
            <a:stretch>
              <a:fillRect/>
            </a:stretch>
          </a:blipFill>
          <a:ln w="38100"/>
          <a:ex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351020" y="329565"/>
            <a:ext cx="3840480" cy="6398260"/>
          </a:xfrm>
          <a:prstGeom prst="roundRect">
            <a:avLst/>
          </a:prstGeom>
          <a:blipFill rotWithShape="1">
            <a:blip r:embed="rId3"/>
            <a:stretch>
              <a:fillRect/>
            </a:stretch>
          </a:blipFill>
          <a:ln w="38100"/>
          <a:ex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8350250" y="329565"/>
            <a:ext cx="3702685" cy="6398260"/>
          </a:xfrm>
          <a:prstGeom prst="roundRect">
            <a:avLst/>
          </a:prstGeom>
          <a:blipFill rotWithShape="1">
            <a:blip r:embed="rId4"/>
            <a:stretch>
              <a:fillRect/>
            </a:stretch>
          </a:blipFill>
          <a:ln w="38100"/>
          <a:ex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on hổ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50" y="0"/>
            <a:ext cx="12172950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răng hổ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5" y="635"/>
            <a:ext cx="121900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z5978541559952_176d128c8e24ea43b9cf1fd0ea34637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5" y="635"/>
            <a:ext cx="12190730" cy="684593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2613025" y="2518410"/>
            <a:ext cx="7675245" cy="13716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8800" b="1">
                <a:latin typeface="Times New Roman" panose="02020603050405020304" pitchFamily="18" charset="0"/>
                <a:cs typeface="Times New Roman" panose="02020603050405020304" pitchFamily="18" charset="0"/>
              </a:rPr>
              <a:t>Khu rừng bí ẩn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on hổ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70" y="1270"/>
            <a:ext cx="12190095" cy="6837680"/>
          </a:xfrm>
          <a:prstGeom prst="rect">
            <a:avLst/>
          </a:prstGeom>
        </p:spPr>
      </p:pic>
      <p:pic>
        <p:nvPicPr>
          <p:cNvPr id="2" name="Content Placeholder 1" descr="z5998608714152_74e142ac5c76878ea3ef704bd9a2744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0" y="3526155"/>
            <a:ext cx="3312795" cy="33127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o_an_thit_con_1_QBEO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5" y="-4445"/>
            <a:ext cx="12191365" cy="686244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nền xanh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" y="11430"/>
            <a:ext cx="12146280" cy="6847205"/>
          </a:xfrm>
          <a:prstGeom prst="rect">
            <a:avLst/>
          </a:prstGeom>
        </p:spPr>
      </p:pic>
      <p:pic>
        <p:nvPicPr>
          <p:cNvPr id="7" name="Picture 6" descr="KHI-DUOI-DAI-3-removebg-preview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5165" y="2295525"/>
            <a:ext cx="6490335" cy="4563110"/>
          </a:xfrm>
          <a:prstGeom prst="rect">
            <a:avLst/>
          </a:prstGeom>
        </p:spPr>
      </p:pic>
      <p:pic>
        <p:nvPicPr>
          <p:cNvPr id="9" name="Content Placeholder 8" descr="z5994621116481_c24b9ad6665950dbe1a124767ffbe7f7-removebg-preview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-212090" y="11430"/>
            <a:ext cx="7175500" cy="496443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nền xanh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" y="-18415"/>
            <a:ext cx="12126595" cy="6877050"/>
          </a:xfrm>
          <a:prstGeom prst="rect">
            <a:avLst/>
          </a:prstGeom>
        </p:spPr>
      </p:pic>
      <p:pic>
        <p:nvPicPr>
          <p:cNvPr id="9" name="Content Placeholder 8" descr="voi_c-removebg-preview"/>
          <p:cNvPicPr>
            <a:picLocks noGrp="1" noChangeAspect="1"/>
          </p:cNvPicPr>
          <p:nvPr>
            <p:ph sz="half" idx="2"/>
          </p:nvPr>
        </p:nvPicPr>
        <p:blipFill>
          <a:blip r:embed="rId3">
            <a:lum bright="18000"/>
          </a:blip>
          <a:srcRect l="11544" t="1410" r="17880"/>
          <a:stretch>
            <a:fillRect/>
          </a:stretch>
        </p:blipFill>
        <p:spPr>
          <a:xfrm>
            <a:off x="0" y="-18415"/>
            <a:ext cx="7934960" cy="7075805"/>
          </a:xfrm>
          <a:prstGeom prst="rect">
            <a:avLst/>
          </a:prstGeom>
        </p:spPr>
      </p:pic>
      <p:pic>
        <p:nvPicPr>
          <p:cNvPr id="10" name="Content Placeholder 7" descr="con_hổ-removebg-preview"/>
          <p:cNvPicPr>
            <a:picLocks noChangeAspect="1"/>
          </p:cNvPicPr>
          <p:nvPr/>
        </p:nvPicPr>
        <p:blipFill>
          <a:blip r:embed="rId4"/>
          <a:srcRect l="15931" t="20308" r="8922"/>
          <a:stretch>
            <a:fillRect/>
          </a:stretch>
        </p:blipFill>
        <p:spPr>
          <a:xfrm>
            <a:off x="5665470" y="3844290"/>
            <a:ext cx="6663055" cy="422211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hỏ rừn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r="2298" b="13053"/>
          <a:stretch>
            <a:fillRect/>
          </a:stretch>
        </p:blipFill>
        <p:spPr>
          <a:xfrm>
            <a:off x="0" y="0"/>
            <a:ext cx="2753360" cy="2110740"/>
          </a:xfrm>
          <a:prstGeom prst="rect">
            <a:avLst/>
          </a:prstGeom>
        </p:spPr>
      </p:pic>
      <p:pic>
        <p:nvPicPr>
          <p:cNvPr id="6" name="Content Placeholder 5" descr="CA-SAU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b="14387"/>
          <a:stretch>
            <a:fillRect/>
          </a:stretch>
        </p:blipFill>
        <p:spPr>
          <a:xfrm>
            <a:off x="2760980" y="0"/>
            <a:ext cx="3381375" cy="2078355"/>
          </a:xfrm>
          <a:prstGeom prst="rect">
            <a:avLst/>
          </a:prstGeom>
        </p:spPr>
      </p:pic>
      <p:pic>
        <p:nvPicPr>
          <p:cNvPr id="7" name="Picture 6" descr="cho-soi"/>
          <p:cNvPicPr>
            <a:picLocks noChangeAspect="1"/>
          </p:cNvPicPr>
          <p:nvPr/>
        </p:nvPicPr>
        <p:blipFill>
          <a:blip r:embed="rId4"/>
          <a:srcRect t="8032" b="4500"/>
          <a:stretch>
            <a:fillRect/>
          </a:stretch>
        </p:blipFill>
        <p:spPr>
          <a:xfrm>
            <a:off x="6142355" y="0"/>
            <a:ext cx="3145155" cy="2122805"/>
          </a:xfrm>
          <a:prstGeom prst="rect">
            <a:avLst/>
          </a:prstGeom>
        </p:spPr>
      </p:pic>
      <p:pic>
        <p:nvPicPr>
          <p:cNvPr id="8" name="Picture 7" descr="con báo"/>
          <p:cNvPicPr>
            <a:picLocks noChangeAspect="1"/>
          </p:cNvPicPr>
          <p:nvPr/>
        </p:nvPicPr>
        <p:blipFill>
          <a:blip r:embed="rId5"/>
          <a:srcRect t="8001" b="5760"/>
          <a:stretch>
            <a:fillRect/>
          </a:stretch>
        </p:blipFill>
        <p:spPr>
          <a:xfrm>
            <a:off x="9287510" y="0"/>
            <a:ext cx="2870835" cy="2101215"/>
          </a:xfrm>
          <a:prstGeom prst="rect">
            <a:avLst/>
          </a:prstGeom>
        </p:spPr>
      </p:pic>
      <p:pic>
        <p:nvPicPr>
          <p:cNvPr id="9" name="Picture 8" descr="con cô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078355"/>
            <a:ext cx="4679950" cy="2251075"/>
          </a:xfrm>
          <a:prstGeom prst="rect">
            <a:avLst/>
          </a:prstGeom>
        </p:spPr>
      </p:pic>
      <p:pic>
        <p:nvPicPr>
          <p:cNvPr id="10" name="Picture 9" descr="con tê giác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9950" y="2069465"/>
            <a:ext cx="3928110" cy="2259965"/>
          </a:xfrm>
          <a:prstGeom prst="rect">
            <a:avLst/>
          </a:prstGeom>
        </p:spPr>
      </p:pic>
      <p:pic>
        <p:nvPicPr>
          <p:cNvPr id="11" name="Picture 10" descr="con-su-tu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88375" y="2069465"/>
            <a:ext cx="3569970" cy="2251075"/>
          </a:xfrm>
          <a:prstGeom prst="rect">
            <a:avLst/>
          </a:prstGeom>
        </p:spPr>
      </p:pic>
      <p:pic>
        <p:nvPicPr>
          <p:cNvPr id="12" name="Picture 11" descr="hươu cao cổ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4330065"/>
            <a:ext cx="4163060" cy="2527935"/>
          </a:xfrm>
          <a:prstGeom prst="rect">
            <a:avLst/>
          </a:prstGeom>
        </p:spPr>
      </p:pic>
      <p:pic>
        <p:nvPicPr>
          <p:cNvPr id="14" name="Picture 13" descr="ngựa vằn"/>
          <p:cNvPicPr>
            <a:picLocks noChangeAspect="1"/>
          </p:cNvPicPr>
          <p:nvPr/>
        </p:nvPicPr>
        <p:blipFill>
          <a:blip r:embed="rId10"/>
          <a:srcRect l="20755" t="3333" b="17201"/>
          <a:stretch>
            <a:fillRect/>
          </a:stretch>
        </p:blipFill>
        <p:spPr>
          <a:xfrm>
            <a:off x="4163060" y="4329430"/>
            <a:ext cx="4077335" cy="2522220"/>
          </a:xfrm>
          <a:prstGeom prst="rect">
            <a:avLst/>
          </a:prstGeom>
        </p:spPr>
      </p:pic>
      <p:pic>
        <p:nvPicPr>
          <p:cNvPr id="15" name="Picture 14" descr="lợn rừ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40395" y="4320540"/>
            <a:ext cx="3917950" cy="253746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maxresdefault(1)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50" y="-27940"/>
            <a:ext cx="12173585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shot 2024-10-29 23285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350"/>
            <a:ext cx="12192000" cy="682561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dia-danh-tren-to-tien-viet-nam-2-220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675" y="635"/>
            <a:ext cx="12060555" cy="685673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le-hoi-dua-voi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635"/>
            <a:ext cx="12191365" cy="686879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56515"/>
            <a:ext cx="12192000" cy="691515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KHI-DUOI-DAI-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270"/>
            <a:ext cx="12191365" cy="687895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quan-sat-dong-vat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35" y="-8890"/>
            <a:ext cx="12193270" cy="686689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háy rừ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00" y="0"/>
            <a:ext cx="12178665" cy="686752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không săn bắt động vật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8365" y="64135"/>
            <a:ext cx="6771005" cy="677100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hặt phá rừ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5" y="635"/>
            <a:ext cx="12188825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trồng rừ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970"/>
            <a:ext cx="12201525" cy="684403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hung tay bảo vệ rừ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35" y="-635"/>
            <a:ext cx="12192000" cy="685419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z5932338750391_713bd0a609ebf189b44607e8d98c7b5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35" y="6350"/>
            <a:ext cx="12190730" cy="685228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822450" y="893445"/>
            <a:ext cx="8498840" cy="52095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0">
            <a:srgbClr val="FFFFFF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 mắt nhanh tay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z5932338750391_713bd0a609ebf189b44607e8d98c7b52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635" y="6350"/>
            <a:ext cx="12190730" cy="685228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822450" y="893445"/>
            <a:ext cx="8498840" cy="52095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0">
            <a:srgbClr val="FFFFFF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 mắt nhanh tay</a:t>
            </a:r>
          </a:p>
        </p:txBody>
      </p:sp>
      <p:pic>
        <p:nvPicPr>
          <p:cNvPr id="8" name="Nhạc chơi trò chơi vận động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48350" y="4033520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z5932338848395_6be73b1cf7ca6954da2f23db9d0d478c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275" y="-635"/>
            <a:ext cx="12150725" cy="685800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2227580" y="2399030"/>
            <a:ext cx="787336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Ai nhanh hơn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khỉ đu cây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85" y="-635"/>
            <a:ext cx="12184380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z5980455280095_5af1c99913151395376a0fb15277430d"/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-635" y="5715"/>
            <a:ext cx="12831445" cy="6852920"/>
          </a:xfrm>
          <a:prstGeom prst="rect">
            <a:avLst/>
          </a:prstGeom>
        </p:spPr>
      </p:pic>
      <p:pic>
        <p:nvPicPr>
          <p:cNvPr id="10" name="Content Placeholder 9" descr="CA-SAU-removebg-preview"/>
          <p:cNvPicPr>
            <a:picLocks noGrp="1" noChangeAspect="1"/>
          </p:cNvPicPr>
          <p:nvPr>
            <p:ph sz="half" idx="2"/>
          </p:nvPr>
        </p:nvPicPr>
        <p:blipFill>
          <a:blip r:embed="rId7">
            <a:biLevel thresh="50000"/>
            <a:lum bright="-100000"/>
          </a:blip>
          <a:srcRect l="3713" t="23029" r="3713" b="31623"/>
          <a:stretch>
            <a:fillRect/>
          </a:stretch>
        </p:blipFill>
        <p:spPr>
          <a:xfrm>
            <a:off x="2345690" y="3408680"/>
            <a:ext cx="7872095" cy="2535555"/>
          </a:xfrm>
          <a:prstGeom prst="rect">
            <a:avLst/>
          </a:prstGeom>
        </p:spPr>
      </p:pic>
      <p:pic>
        <p:nvPicPr>
          <p:cNvPr id="11" name="Content Placeholder 9" descr="CA-SAU-removebg-preview"/>
          <p:cNvPicPr>
            <a:picLocks noChangeAspect="1"/>
          </p:cNvPicPr>
          <p:nvPr/>
        </p:nvPicPr>
        <p:blipFill>
          <a:blip r:embed="rId7"/>
          <a:srcRect l="3713" t="23029" r="3713" b="31623"/>
          <a:stretch>
            <a:fillRect/>
          </a:stretch>
        </p:blipFill>
        <p:spPr>
          <a:xfrm>
            <a:off x="2345690" y="3408680"/>
            <a:ext cx="7871460" cy="2535555"/>
          </a:xfrm>
          <a:prstGeom prst="rect">
            <a:avLst/>
          </a:prstGeom>
        </p:spPr>
      </p:pic>
      <p:pic>
        <p:nvPicPr>
          <p:cNvPr id="12" name="đúng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07545" y="6663055"/>
            <a:ext cx="349250" cy="195580"/>
          </a:xfrm>
          <a:prstGeom prst="rect">
            <a:avLst/>
          </a:prstGeom>
        </p:spPr>
      </p:pic>
      <p:pic>
        <p:nvPicPr>
          <p:cNvPr id="2" name="1017650591591396321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 rot="16200000">
            <a:off x="469900" y="-469900"/>
            <a:ext cx="1691005" cy="2631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5" dur="166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6" fill="hold" display="1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gấu-removebg-preview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7333615" y="3201035"/>
            <a:ext cx="2857500" cy="1600200"/>
          </a:xfrm>
          <a:prstGeom prst="rect">
            <a:avLst/>
          </a:prstGeom>
        </p:spPr>
      </p:pic>
      <p:pic>
        <p:nvPicPr>
          <p:cNvPr id="7" name="Content Placeholder 6" descr="z5980455280095_5af1c99913151395376a0fb15277430d"/>
          <p:cNvPicPr>
            <a:picLocks noGrp="1" noChangeAspect="1"/>
          </p:cNvPicPr>
          <p:nvPr>
            <p:ph sz="half" idx="1"/>
          </p:nvPr>
        </p:nvPicPr>
        <p:blipFill>
          <a:blip r:embed="rId7"/>
          <a:stretch>
            <a:fillRect/>
          </a:stretch>
        </p:blipFill>
        <p:spPr>
          <a:xfrm>
            <a:off x="-635" y="38100"/>
            <a:ext cx="12192000" cy="6820535"/>
          </a:xfrm>
          <a:prstGeom prst="rect">
            <a:avLst/>
          </a:prstGeom>
        </p:spPr>
      </p:pic>
      <p:pic>
        <p:nvPicPr>
          <p:cNvPr id="9" name="Picture 8" descr="gấu-removebg-preview"/>
          <p:cNvPicPr>
            <a:picLocks noChangeAspect="1"/>
          </p:cNvPicPr>
          <p:nvPr/>
        </p:nvPicPr>
        <p:blipFill>
          <a:blip r:embed="rId6">
            <a:biLevel thresh="50000"/>
            <a:lum bright="-100000"/>
          </a:blip>
          <a:srcRect r="34014" b="19211"/>
          <a:stretch>
            <a:fillRect/>
          </a:stretch>
        </p:blipFill>
        <p:spPr>
          <a:xfrm>
            <a:off x="2894965" y="2277110"/>
            <a:ext cx="5453380" cy="3739515"/>
          </a:xfrm>
          <a:prstGeom prst="rect">
            <a:avLst/>
          </a:prstGeom>
        </p:spPr>
      </p:pic>
      <p:pic>
        <p:nvPicPr>
          <p:cNvPr id="10" name="Picture 9" descr="gấu-removebg-preview"/>
          <p:cNvPicPr>
            <a:picLocks noChangeAspect="1"/>
          </p:cNvPicPr>
          <p:nvPr/>
        </p:nvPicPr>
        <p:blipFill>
          <a:blip r:embed="rId6"/>
          <a:srcRect r="34014" b="19211"/>
          <a:stretch>
            <a:fillRect/>
          </a:stretch>
        </p:blipFill>
        <p:spPr>
          <a:xfrm>
            <a:off x="2894965" y="2277110"/>
            <a:ext cx="5453380" cy="3739515"/>
          </a:xfrm>
          <a:prstGeom prst="rect">
            <a:avLst/>
          </a:prstGeom>
        </p:spPr>
      </p:pic>
      <p:pic>
        <p:nvPicPr>
          <p:cNvPr id="11" name="đúng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969750" y="6602730"/>
            <a:ext cx="222250" cy="255270"/>
          </a:xfrm>
          <a:prstGeom prst="rect">
            <a:avLst/>
          </a:prstGeom>
        </p:spPr>
      </p:pic>
      <p:pic>
        <p:nvPicPr>
          <p:cNvPr id="3" name="1017650591591396321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 rot="16200000">
            <a:off x="523875" y="-523875"/>
            <a:ext cx="1885315" cy="2933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5" dur="16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6" fill="hold" display="1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hươu-removebg-preview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6381115" y="2572385"/>
            <a:ext cx="4762500" cy="2857500"/>
          </a:xfrm>
          <a:prstGeom prst="rect">
            <a:avLst/>
          </a:prstGeom>
        </p:spPr>
      </p:pic>
      <p:pic>
        <p:nvPicPr>
          <p:cNvPr id="7" name="Content Placeholder 6" descr="z5980455280095_5af1c99913151395376a0fb15277430d"/>
          <p:cNvPicPr>
            <a:picLocks noGrp="1" noChangeAspect="1"/>
          </p:cNvPicPr>
          <p:nvPr>
            <p:ph sz="half" idx="1"/>
          </p:nvPr>
        </p:nvPicPr>
        <p:blipFill>
          <a:blip r:embed="rId7"/>
          <a:stretch>
            <a:fillRect/>
          </a:stretch>
        </p:blipFill>
        <p:spPr>
          <a:xfrm>
            <a:off x="635" y="0"/>
            <a:ext cx="12191365" cy="6857365"/>
          </a:xfrm>
          <a:prstGeom prst="rect">
            <a:avLst/>
          </a:prstGeom>
        </p:spPr>
      </p:pic>
      <p:pic>
        <p:nvPicPr>
          <p:cNvPr id="9" name="Picture 8" descr="hươu-removebg-preview"/>
          <p:cNvPicPr>
            <a:picLocks noChangeAspect="1"/>
          </p:cNvPicPr>
          <p:nvPr/>
        </p:nvPicPr>
        <p:blipFill>
          <a:blip r:embed="rId6">
            <a:biLevel thresh="50000"/>
            <a:lum bright="-96000"/>
          </a:blip>
          <a:srcRect l="17787" t="9489" r="30520"/>
          <a:stretch>
            <a:fillRect/>
          </a:stretch>
        </p:blipFill>
        <p:spPr>
          <a:xfrm>
            <a:off x="2917825" y="1443355"/>
            <a:ext cx="4869180" cy="5115560"/>
          </a:xfrm>
          <a:prstGeom prst="rect">
            <a:avLst/>
          </a:prstGeom>
        </p:spPr>
      </p:pic>
      <p:pic>
        <p:nvPicPr>
          <p:cNvPr id="10" name="Picture 9" descr="hươu-removebg-preview"/>
          <p:cNvPicPr>
            <a:picLocks noChangeAspect="1"/>
          </p:cNvPicPr>
          <p:nvPr/>
        </p:nvPicPr>
        <p:blipFill>
          <a:blip r:embed="rId6"/>
          <a:srcRect l="17787" t="9489" r="30520"/>
          <a:stretch>
            <a:fillRect/>
          </a:stretch>
        </p:blipFill>
        <p:spPr>
          <a:xfrm>
            <a:off x="2917825" y="1443355"/>
            <a:ext cx="4869180" cy="5115560"/>
          </a:xfrm>
          <a:prstGeom prst="rect">
            <a:avLst/>
          </a:prstGeom>
        </p:spPr>
      </p:pic>
      <p:pic>
        <p:nvPicPr>
          <p:cNvPr id="11" name="đúng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821160" y="6310630"/>
            <a:ext cx="370840" cy="547370"/>
          </a:xfrm>
          <a:prstGeom prst="rect">
            <a:avLst/>
          </a:prstGeom>
        </p:spPr>
      </p:pic>
      <p:pic>
        <p:nvPicPr>
          <p:cNvPr id="3" name="1017650591591396321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 rot="16200000">
            <a:off x="523875" y="-523875"/>
            <a:ext cx="1885315" cy="2933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5" dur="16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6" fill="hold" display="1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z5980455280095_5af1c99913151395376a0fb15277430d"/>
          <p:cNvPicPr>
            <a:picLocks noGrp="1" noChangeAspect="1"/>
          </p:cNvPicPr>
          <p:nvPr>
            <p:ph sz="half" idx="1"/>
          </p:nvPr>
        </p:nvPicPr>
        <p:blipFill>
          <a:blip r:embed="rId8"/>
          <a:stretch>
            <a:fillRect/>
          </a:stretch>
        </p:blipFill>
        <p:spPr>
          <a:xfrm>
            <a:off x="-20320" y="-5715"/>
            <a:ext cx="12182475" cy="6863080"/>
          </a:xfrm>
          <a:prstGeom prst="rect">
            <a:avLst/>
          </a:prstGeom>
        </p:spPr>
      </p:pic>
      <p:pic>
        <p:nvPicPr>
          <p:cNvPr id="10" name="Content Placeholder 9" descr="voi_c-removebg-preview"/>
          <p:cNvPicPr>
            <a:picLocks noGrp="1" noChangeAspect="1"/>
          </p:cNvPicPr>
          <p:nvPr>
            <p:ph sz="half" idx="2"/>
          </p:nvPr>
        </p:nvPicPr>
        <p:blipFill>
          <a:blip r:embed="rId9">
            <a:lum bright="12000"/>
          </a:blip>
          <a:srcRect l="9617" t="-64" r="17655"/>
          <a:stretch>
            <a:fillRect/>
          </a:stretch>
        </p:blipFill>
        <p:spPr>
          <a:xfrm>
            <a:off x="1034415" y="1230630"/>
            <a:ext cx="5061585" cy="4963795"/>
          </a:xfrm>
          <a:prstGeom prst="rect">
            <a:avLst/>
          </a:prstGeom>
        </p:spPr>
      </p:pic>
      <p:pic>
        <p:nvPicPr>
          <p:cNvPr id="12" name="Picture 11" descr="cây-removebg-preview"/>
          <p:cNvPicPr>
            <a:picLocks noChangeAspect="1"/>
          </p:cNvPicPr>
          <p:nvPr/>
        </p:nvPicPr>
        <p:blipFill>
          <a:blip r:embed="rId10"/>
          <a:srcRect t="8373" r="8933"/>
          <a:stretch>
            <a:fillRect/>
          </a:stretch>
        </p:blipFill>
        <p:spPr>
          <a:xfrm>
            <a:off x="161925" y="1135380"/>
            <a:ext cx="5015865" cy="5550535"/>
          </a:xfrm>
          <a:prstGeom prst="rect">
            <a:avLst/>
          </a:prstGeom>
        </p:spPr>
      </p:pic>
      <p:pic>
        <p:nvPicPr>
          <p:cNvPr id="13" name="con vật gì đây nhỉ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6546850"/>
            <a:ext cx="289560" cy="310515"/>
          </a:xfrm>
          <a:prstGeom prst="rect">
            <a:avLst/>
          </a:prstGeom>
        </p:spPr>
      </p:pic>
      <p:pic>
        <p:nvPicPr>
          <p:cNvPr id="14" name="đúng và tiếng voi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906885" y="6440170"/>
            <a:ext cx="285115" cy="417830"/>
          </a:xfrm>
          <a:prstGeom prst="rect">
            <a:avLst/>
          </a:prstGeom>
        </p:spPr>
      </p:pic>
      <p:pic>
        <p:nvPicPr>
          <p:cNvPr id="3" name="1017650591591396321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 rot="16200000">
            <a:off x="412115" y="-411480"/>
            <a:ext cx="1482725" cy="23069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6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indefinite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44635 0 " pathEditMode="relative" ptsTypes="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6" dur="386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7" fill="hold" display="1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>
                <p:cTn id="23" fill="hold" display="1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8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3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6" descr="z5980455280095_5af1c99913151395376a0fb15277430d"/>
          <p:cNvPicPr>
            <a:picLocks noGrp="1" noChangeAspect="1"/>
          </p:cNvPicPr>
          <p:nvPr>
            <p:ph sz="half" idx="2"/>
          </p:nvPr>
        </p:nvPicPr>
        <p:blipFill>
          <a:blip r:embed="rId8"/>
          <a:stretch>
            <a:fillRect/>
          </a:stretch>
        </p:blipFill>
        <p:spPr>
          <a:xfrm>
            <a:off x="0" y="635"/>
            <a:ext cx="12191365" cy="6857365"/>
          </a:xfrm>
          <a:prstGeom prst="rect">
            <a:avLst/>
          </a:prstGeom>
        </p:spPr>
      </p:pic>
      <p:pic>
        <p:nvPicPr>
          <p:cNvPr id="2" name="Content Placeholder 1" descr="khỉ tách"/>
          <p:cNvPicPr>
            <a:picLocks noGrp="1" noChangeAspect="1"/>
          </p:cNvPicPr>
          <p:nvPr>
            <p:ph sz="half" idx="1"/>
          </p:nvPr>
        </p:nvPicPr>
        <p:blipFill>
          <a:blip r:embed="rId9">
            <a:lum bright="-6000"/>
          </a:blip>
          <a:srcRect l="29681" t="14528" r="19338" b="12664"/>
          <a:stretch>
            <a:fillRect/>
          </a:stretch>
        </p:blipFill>
        <p:spPr>
          <a:xfrm>
            <a:off x="3437255" y="1369695"/>
            <a:ext cx="3782695" cy="3586480"/>
          </a:xfrm>
          <a:prstGeom prst="rect">
            <a:avLst/>
          </a:prstGeom>
        </p:spPr>
      </p:pic>
      <p:pic>
        <p:nvPicPr>
          <p:cNvPr id="9" name="Picture 8" descr="cây-removebg-preview"/>
          <p:cNvPicPr>
            <a:picLocks noChangeAspect="1"/>
          </p:cNvPicPr>
          <p:nvPr/>
        </p:nvPicPr>
        <p:blipFill>
          <a:blip r:embed="rId10"/>
          <a:srcRect l="14754" t="7067" r="9594" b="10146"/>
          <a:stretch>
            <a:fillRect/>
          </a:stretch>
        </p:blipFill>
        <p:spPr>
          <a:xfrm>
            <a:off x="-82550" y="172085"/>
            <a:ext cx="5748020" cy="6290945"/>
          </a:xfrm>
          <a:prstGeom prst="rect">
            <a:avLst/>
          </a:prstGeom>
        </p:spPr>
      </p:pic>
      <p:pic>
        <p:nvPicPr>
          <p:cNvPr id="10" name="con vật gì đây nhỉ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6463030"/>
            <a:ext cx="242570" cy="394970"/>
          </a:xfrm>
          <a:prstGeom prst="rect">
            <a:avLst/>
          </a:prstGeom>
        </p:spPr>
      </p:pic>
      <p:pic>
        <p:nvPicPr>
          <p:cNvPr id="11" name="đúng và tiếng khỉ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842750" y="6609715"/>
            <a:ext cx="349250" cy="248285"/>
          </a:xfrm>
          <a:prstGeom prst="rect">
            <a:avLst/>
          </a:prstGeom>
        </p:spPr>
      </p:pic>
      <p:pic>
        <p:nvPicPr>
          <p:cNvPr id="3" name="1017650591591396321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 rot="16200000">
            <a:off x="429260" y="-429260"/>
            <a:ext cx="1545590" cy="24047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66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indefinite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2292 -0.0494444 L 0.382917 -0.103796 " pathEditMode="relative" rAng="0" ptsTypes="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00" y="-7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6" dur="53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7" fill="hold" display="1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23" fill="hold" display="1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8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3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z5932339312297_d8c398fe1f0d7afef411cf3bcca474b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635" y="6985"/>
            <a:ext cx="12188190" cy="685165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8890" y="436245"/>
            <a:ext cx="1219200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CHÀO TẠM BIỆT VÀ HẸN GẶP LẠI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anh-doc-nhung-con-khi-nam-duoi-nhau-danh-du-58090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175"/>
            <a:ext cx="12191365" cy="686054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gia đình khỉ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525"/>
            <a:ext cx="12191365" cy="682434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104775" y="413385"/>
            <a:ext cx="5507355" cy="5549900"/>
          </a:xfrm>
          <a:prstGeom prst="cloud">
            <a:avLst/>
          </a:prstGeom>
          <a:blipFill rotWithShape="1">
            <a:blip r:embed="rId2"/>
            <a:stretch>
              <a:fillRect/>
            </a:stretch>
          </a:blipFill>
          <a:ln w="38100"/>
          <a:ex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068695" y="117475"/>
            <a:ext cx="5687060" cy="3151505"/>
          </a:xfrm>
          <a:prstGeom prst="roundRect">
            <a:avLst/>
          </a:prstGeom>
          <a:blipFill rotWithShape="1">
            <a:blip r:embed="rId3"/>
            <a:stretch>
              <a:fillRect/>
            </a:stretch>
          </a:blipFill>
          <a:ln w="38100"/>
          <a:ex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6195695" y="3543935"/>
            <a:ext cx="5687060" cy="3151505"/>
          </a:xfrm>
          <a:prstGeom prst="roundRect">
            <a:avLst/>
          </a:prstGeom>
          <a:blipFill rotWithShape="1">
            <a:blip r:embed="rId4"/>
            <a:stretch>
              <a:fillRect/>
            </a:stretch>
          </a:blipFill>
          <a:ln w="38100">
            <a:solidFill>
              <a:schemeClr val="accent1"/>
            </a:solidFill>
          </a:ln>
          <a:ex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gấu nâu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35" y="-635"/>
            <a:ext cx="12192635" cy="681164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nền xanh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890" y="0"/>
            <a:ext cx="12183110" cy="6857365"/>
          </a:xfrm>
          <a:prstGeom prst="rect">
            <a:avLst/>
          </a:prstGeom>
        </p:spPr>
      </p:pic>
      <p:pic>
        <p:nvPicPr>
          <p:cNvPr id="4" name="Content Placeholder 3" descr="z5998347445802_7c84a76e95283e9b02db4f3a38d884db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549525" y="-1905"/>
            <a:ext cx="5923915" cy="683831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73</Words>
  <Application>Microsoft Office PowerPoint</Application>
  <PresentationFormat>Widescreen</PresentationFormat>
  <Paragraphs>12</Paragraphs>
  <Slides>45</Slides>
  <Notes>0</Notes>
  <HiddenSlides>0</HiddenSlides>
  <MMClips>13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1" baseType="lpstr">
      <vt:lpstr>Arial</vt:lpstr>
      <vt:lpstr>Calibri</vt:lpstr>
      <vt:lpstr>Calibri Light</vt:lpstr>
      <vt:lpstr>Times New Roman</vt:lpstr>
      <vt:lpstr>Office Theme</vt:lpstr>
      <vt:lpstr>Package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Administrator</cp:lastModifiedBy>
  <cp:revision>17</cp:revision>
  <dcterms:created xsi:type="dcterms:W3CDTF">2024-10-29T08:24:00Z</dcterms:created>
  <dcterms:modified xsi:type="dcterms:W3CDTF">2025-02-26T09:56:29Z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D4982EE6B1E54B8288B146400E8A6C04_11</vt:lpwstr>
  </property>
  <property fmtid="{D5CDD505-2E9C-101B-9397-08002B2CF9AE}" pid="3" name="KSOProductBuildVer">
    <vt:lpwstr>1033-12.2.0.18607</vt:lpwstr>
  </property>
</Properties>
</file>