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8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7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0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2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EE840-1C55-4D22-BDF9-3D235358D17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FD73-8715-48B5-AA02-378BF32E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6" t="26930" r="14857" b="16350"/>
          <a:stretch/>
        </p:blipFill>
        <p:spPr>
          <a:xfrm>
            <a:off x="0" y="0"/>
            <a:ext cx="121806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226668"/>
            <a:ext cx="1104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68" y="928997"/>
            <a:ext cx="1160746" cy="1160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399" y="2089743"/>
            <a:ext cx="110453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toán: Ôn nhận biết hình vuông, hình chữ nhật, 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tròn, hình tam giác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Ngọc Anh</a:t>
            </a:r>
          </a:p>
          <a:p>
            <a:pPr algn="ctr">
              <a:lnSpc>
                <a:spcPct val="150000"/>
              </a:lnSpc>
            </a:pPr>
            <a:endParaRPr 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en-US" sz="28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6" t="26930" r="14857" b="16350"/>
          <a:stretch/>
        </p:blipFill>
        <p:spPr>
          <a:xfrm>
            <a:off x="0" y="0"/>
            <a:ext cx="12180628" cy="6858000"/>
          </a:xfrm>
          <a:prstGeom prst="rect">
            <a:avLst/>
          </a:prstGeom>
        </p:spPr>
      </p:pic>
      <p:pic>
        <p:nvPicPr>
          <p:cNvPr id="1026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54455" r="74728" b="3878"/>
          <a:stretch/>
        </p:blipFill>
        <p:spPr bwMode="auto">
          <a:xfrm>
            <a:off x="3023928" y="2057400"/>
            <a:ext cx="269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5" t="6122" r="2958" b="53878"/>
          <a:stretch/>
        </p:blipFill>
        <p:spPr bwMode="auto">
          <a:xfrm>
            <a:off x="8243628" y="2171700"/>
            <a:ext cx="3009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5195" r="56499" b="53138"/>
          <a:stretch/>
        </p:blipFill>
        <p:spPr bwMode="auto">
          <a:xfrm>
            <a:off x="5849678" y="2165350"/>
            <a:ext cx="2235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4085" r="78895" b="54804"/>
          <a:stretch/>
        </p:blipFill>
        <p:spPr bwMode="auto">
          <a:xfrm>
            <a:off x="692150" y="2057400"/>
            <a:ext cx="21717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4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6" t="26930" r="14857" b="16350"/>
          <a:stretch/>
        </p:blipFill>
        <p:spPr>
          <a:xfrm>
            <a:off x="0" y="0"/>
            <a:ext cx="121806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884" y="1407884"/>
            <a:ext cx="9781059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Nhanh tay – nhanh mắt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429" y="2659089"/>
            <a:ext cx="10174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Cô nói tên hoặc đặc điểm của hình. Nhiệm vụ của cả lớp là nhanh tay chọn hình, giơ lên và đọc thật to tên hình.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6" t="26930" r="14857" b="16350"/>
          <a:stretch/>
        </p:blipFill>
        <p:spPr>
          <a:xfrm>
            <a:off x="0" y="0"/>
            <a:ext cx="121806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885" y="1175656"/>
            <a:ext cx="12787085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 Thi xem đội nào nhanh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885" y="2354289"/>
            <a:ext cx="9418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Cách chơi: Chia lớp thành 2 đội. Nhiệm vụ của 2 đội là dung các hình có sẵn ghép lại thành sản phẩm từ các hình theo mẫu</a:t>
            </a:r>
          </a:p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Luật chơi: Thời gian là 1 bản nhạc, đội nào ghép nhanh và đúng là đội giành chiến thắng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hiếc Đèn Ông Sao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1886" y="283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6" t="26930" r="14857" b="16350"/>
          <a:stretch/>
        </p:blipFill>
        <p:spPr>
          <a:xfrm>
            <a:off x="0" y="0"/>
            <a:ext cx="121806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6885" y="1175656"/>
            <a:ext cx="12787085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Thử tài của bé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885" y="2354289"/>
            <a:ext cx="94182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Chia lớp thành 4 nhóm. Mỗi nhóm đều có nội dung chơi về các hình. Nhiệm vụ của 4 nhóm là dung các nguyên liệu đã được chuẩn bị tạo ra sản phẩm</a:t>
            </a:r>
          </a:p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ước Đèn Tháng Tám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4172" y="3960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76" t="26930" r="14857" b="16350"/>
          <a:stretch/>
        </p:blipFill>
        <p:spPr>
          <a:xfrm>
            <a:off x="0" y="0"/>
            <a:ext cx="12180628" cy="6858000"/>
          </a:xfrm>
          <a:prstGeom prst="rect">
            <a:avLst/>
          </a:prstGeom>
        </p:spPr>
      </p:pic>
      <p:pic>
        <p:nvPicPr>
          <p:cNvPr id="1026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54455" r="74728" b="3878"/>
          <a:stretch/>
        </p:blipFill>
        <p:spPr bwMode="auto">
          <a:xfrm>
            <a:off x="3023928" y="2057400"/>
            <a:ext cx="2692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5" t="6122" r="2958" b="53878"/>
          <a:stretch/>
        </p:blipFill>
        <p:spPr bwMode="auto">
          <a:xfrm>
            <a:off x="8243628" y="2171700"/>
            <a:ext cx="30099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5195" r="56499" b="53138"/>
          <a:stretch/>
        </p:blipFill>
        <p:spPr bwMode="auto">
          <a:xfrm>
            <a:off x="5849678" y="2165350"/>
            <a:ext cx="2235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ác loại hình học cơ bản cho bé, giúp các Bé mầm non và lớp 1 dễ dàng nhận  biết - Thanh nấm - YouTub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4085" r="78895" b="54804"/>
          <a:stretch/>
        </p:blipFill>
        <p:spPr bwMode="auto">
          <a:xfrm>
            <a:off x="692150" y="2057400"/>
            <a:ext cx="21717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77</Words>
  <Application>Microsoft Office PowerPoint</Application>
  <PresentationFormat>Widescreen</PresentationFormat>
  <Paragraphs>17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2023-09-17T07:15:05Z</dcterms:created>
  <dcterms:modified xsi:type="dcterms:W3CDTF">2025-02-24T10:13:45Z</dcterms:modified>
</cp:coreProperties>
</file>