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B3EF-C74A-4C5F-8801-3E1A1995A8D6}" type="datetimeFigureOut">
              <a:rPr lang="en-US" smtClean="0"/>
              <a:t>21/1/2025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AB38-72A5-4D20-8569-C180FA05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89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B3EF-C74A-4C5F-8801-3E1A1995A8D6}" type="datetimeFigureOut">
              <a:rPr lang="en-US" smtClean="0"/>
              <a:t>21/1/2025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AB38-72A5-4D20-8569-C180FA05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0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B3EF-C74A-4C5F-8801-3E1A1995A8D6}" type="datetimeFigureOut">
              <a:rPr lang="en-US" smtClean="0"/>
              <a:t>21/1/2025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AB38-72A5-4D20-8569-C180FA05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4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B3EF-C74A-4C5F-8801-3E1A1995A8D6}" type="datetimeFigureOut">
              <a:rPr lang="en-US" smtClean="0"/>
              <a:t>21/1/2025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AB38-72A5-4D20-8569-C180FA05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3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B3EF-C74A-4C5F-8801-3E1A1995A8D6}" type="datetimeFigureOut">
              <a:rPr lang="en-US" smtClean="0"/>
              <a:t>21/1/2025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AB38-72A5-4D20-8569-C180FA05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1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B3EF-C74A-4C5F-8801-3E1A1995A8D6}" type="datetimeFigureOut">
              <a:rPr lang="en-US" smtClean="0"/>
              <a:t>21/1/2025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AB38-72A5-4D20-8569-C180FA05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0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B3EF-C74A-4C5F-8801-3E1A1995A8D6}" type="datetimeFigureOut">
              <a:rPr lang="en-US" smtClean="0"/>
              <a:t>21/1/2025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AB38-72A5-4D20-8569-C180FA05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B3EF-C74A-4C5F-8801-3E1A1995A8D6}" type="datetimeFigureOut">
              <a:rPr lang="en-US" smtClean="0"/>
              <a:t>21/1/2025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AB38-72A5-4D20-8569-C180FA05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1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B3EF-C74A-4C5F-8801-3E1A1995A8D6}" type="datetimeFigureOut">
              <a:rPr lang="en-US" smtClean="0"/>
              <a:t>21/1/2025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AB38-72A5-4D20-8569-C180FA05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7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B3EF-C74A-4C5F-8801-3E1A1995A8D6}" type="datetimeFigureOut">
              <a:rPr lang="en-US" smtClean="0"/>
              <a:t>21/1/2025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AB38-72A5-4D20-8569-C180FA05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6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5B3EF-C74A-4C5F-8801-3E1A1995A8D6}" type="datetimeFigureOut">
              <a:rPr lang="en-US" smtClean="0"/>
              <a:t>21/1/2025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8AB38-72A5-4D20-8569-C180FA05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6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5B3EF-C74A-4C5F-8801-3E1A1995A8D6}" type="datetimeFigureOut">
              <a:rPr lang="en-US" smtClean="0"/>
              <a:t>21/1/2025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8AB38-72A5-4D20-8569-C180FA05E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3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6359" y="1187669"/>
            <a:ext cx="7714593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340" algn="ctr">
              <a:lnSpc>
                <a:spcPct val="130000"/>
              </a:lnSpc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140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sz="14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1159" y="3552497"/>
            <a:ext cx="7662041" cy="2375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 VỰC PHÁT TRIỂN TÌNH CẢM – XÃ HỘI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90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 trẻ chào hỏi lễ phép xưng hô phù </a:t>
            </a:r>
            <a:r>
              <a:rPr lang="en-US" sz="24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2400" smtClean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 tuổi: 5 – 6 </a:t>
            </a:r>
            <a:r>
              <a:rPr lang="en-US" sz="24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endParaRPr lang="en-US" sz="2400" b="1" smtClean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Giáo </a:t>
            </a: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en-US" sz="2400" b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 Thị Ngọc Anh</a:t>
            </a:r>
            <a:endParaRPr lang="en-US" sz="2400" b="1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933" y="2068944"/>
            <a:ext cx="142049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4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"/>
            <a:ext cx="12192000" cy="6855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9614" y="3060982"/>
            <a:ext cx="8944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: Mèo con lễ phép</a:t>
            </a:r>
          </a:p>
        </p:txBody>
      </p:sp>
    </p:spTree>
    <p:extLst>
      <p:ext uri="{BB962C8B-B14F-4D97-AF65-F5344CB8AC3E}">
        <p14:creationId xmlns:p14="http://schemas.microsoft.com/office/powerpoint/2010/main" val="395631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0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3" y="73572"/>
            <a:ext cx="10815145" cy="66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2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828" y="872359"/>
            <a:ext cx="7367751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6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0" y="187341"/>
            <a:ext cx="11858950" cy="66706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050" y="2308302"/>
            <a:ext cx="8474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CỬA THẦN KỲ</a:t>
            </a:r>
            <a:endParaRPr lang="en-US" sz="6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40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24"/>
            <a:ext cx="12192000" cy="6900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5073" y="1371600"/>
            <a:ext cx="61220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</a:t>
            </a:r>
          </a:p>
          <a:p>
            <a:pPr algn="ctr"/>
            <a:r>
              <a:rPr lang="en-US" sz="6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</a:t>
            </a:r>
            <a:endParaRPr 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oi-Chao-Buoi-Sang-Hop-Ca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4439" y="-79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3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3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4" y="10983"/>
            <a:ext cx="11753386" cy="6724354"/>
          </a:xfrm>
          <a:prstGeom prst="rect">
            <a:avLst/>
          </a:prstGeom>
        </p:spPr>
      </p:pic>
      <p:pic>
        <p:nvPicPr>
          <p:cNvPr id="3" name="Con-Chim-Vanh-Khuyen-Be-Hoan-M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8252" y="4886093"/>
            <a:ext cx="1713571" cy="17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69</Words>
  <Application>Microsoft Office PowerPoint</Application>
  <PresentationFormat>Widescreen</PresentationFormat>
  <Paragraphs>12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</cp:revision>
  <dcterms:created xsi:type="dcterms:W3CDTF">2023-11-01T09:39:27Z</dcterms:created>
  <dcterms:modified xsi:type="dcterms:W3CDTF">2025-01-21T09:11:04Z</dcterms:modified>
</cp:coreProperties>
</file>