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VNI-Dom" pitchFamily="2" charset="0"/>
      <p:regular r:id="rId11"/>
    </p:embeddedFont>
    <p:embeddedFont>
      <p:font typeface="Inter Medium" panose="020B0604020202020204" charset="0"/>
      <p:regular r:id="rId12"/>
    </p:embeddedFont>
    <p:embeddedFont>
      <p:font typeface="VNI-Brush" pitchFamily="2" charset="0"/>
      <p:italic r:id="rId13"/>
    </p:embeddedFont>
    <p:embeddedFont>
      <p:font typeface="VNI-Hobo" pitchFamily="2" charset="0"/>
      <p:regular r:id="rId14"/>
    </p:embeddedFont>
    <p:embeddedFont>
      <p:font typeface="DM Sans Semi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Rectangle 7"/>
          <p:cNvSpPr/>
          <p:nvPr/>
        </p:nvSpPr>
        <p:spPr>
          <a:xfrm>
            <a:off x="784225" y="2557075"/>
            <a:ext cx="83058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Lónh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vöïc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phaùt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trieån</a:t>
            </a:r>
            <a:r>
              <a:rPr lang="en-US" sz="4400" spc="5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4400" spc="5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Hobo" pitchFamily="2" charset="0"/>
              </a:rPr>
              <a:t>thẩm mỹ</a:t>
            </a:r>
            <a:endParaRPr lang="en-US" sz="4400" spc="5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Hob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" y="3886089"/>
            <a:ext cx="9144000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Ñeà</a:t>
            </a:r>
            <a:r>
              <a:rPr lang="en-US" sz="6000" spc="50" dirty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 </a:t>
            </a:r>
            <a:r>
              <a:rPr lang="en-US" sz="6000" spc="50" dirty="0" err="1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taøi</a:t>
            </a:r>
            <a:r>
              <a:rPr lang="en-US" sz="6000" spc="5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Dom" pitchFamily="2" charset="0"/>
              </a:rPr>
              <a:t>: </a:t>
            </a:r>
            <a:r>
              <a:rPr lang="en-US" sz="4400" b="1" kern="0" spc="-134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Vẽ </a:t>
            </a:r>
            <a:r>
              <a:rPr lang="en-US" sz="4400" b="1" kern="0" spc="-134" smtClean="0">
                <a:solidFill>
                  <a:srgbClr val="FF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một số hiện tượng tự nhiên</a:t>
            </a:r>
            <a:endParaRPr lang="en-US" sz="2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Dom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14780"/>
            <a:ext cx="91440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200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Giaùo</a:t>
            </a:r>
            <a:r>
              <a:rPr lang="en-US" sz="42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200" spc="5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vieân</a:t>
            </a: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Brush" pitchFamily="2" charset="0"/>
              </a:rPr>
              <a:t>  : </a:t>
            </a:r>
            <a:r>
              <a:rPr lang="en-US" sz="42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Hải</a:t>
            </a:r>
            <a:endParaRPr lang="en-US" sz="4200" spc="5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200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42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6700" y="573963"/>
            <a:ext cx="906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308428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74386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Bầu Trời Hôm Nay Thế Nào?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Trời Nắng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Mặt trời chiếu sáng, ấm áp.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Cây cối xanh tươi hơn.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Trời Mưa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Mây đen kéo đến, giọt mưa rơi.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Chúng mình cần che ô!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406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Những Hiện Tượng Tự Nhiên Kỳ Diệu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0269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06943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02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Nắng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517350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Ấm áp và tươi sáng.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40269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40694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402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Mưa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4517350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Mát mẻ và trong lành.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4047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Cầu Vồng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Nhiều màu sắc sau cơn mưa.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54473"/>
            <a:ext cx="89196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 Thích Hiện Tượng Nào Nhất?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403413"/>
            <a:ext cx="4196358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630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Vì Sao Con Thích?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612064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Màu sắc đẹp.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403413"/>
            <a:ext cx="4196358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630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Vì Sao Con Thích?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612064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Thời tiết mát mẻ.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403413"/>
            <a:ext cx="4196358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630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Vì Sao Con Thích?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612064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Thấy vui vẻ.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Vẽ Như Thế Nào?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Chọn Hiện Tượng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 muốn vẽ gì?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Vẽ Nền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Trời, đất, cây cối.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Chọn Màu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Màu phù hợp.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5959"/>
            <a:ext cx="63778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Sáng Tạo Thêm Chi Tiết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118366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41018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3345180"/>
            <a:ext cx="8371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Che Ô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93942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982998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4892" y="418766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6433304" y="4209812"/>
            <a:ext cx="12882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Chim Bay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804053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847630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94773" y="505229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8"/>
          <p:cNvSpPr/>
          <p:nvPr/>
        </p:nvSpPr>
        <p:spPr>
          <a:xfrm>
            <a:off x="7509272" y="5074444"/>
            <a:ext cx="17217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Cây Nghiêng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9107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Hãy vẽ thêm những chi tiết làm bức tranh sinh động hơn. Bé che ô, chim bay lượn, hay cây cối nghiêng mình trong gió.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70127"/>
            <a:ext cx="60153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Cùng Nhau Trưng Bày!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Trình Bày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Giới thiệu tranh.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Nhận Xét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Cùng khen nhau.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Trưng Bày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Trong lớp học.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6E6E7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27427"/>
            <a:ext cx="66705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Tạm Biệt và Hẹn Gặp Lại!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Các con vừa vẽ gì? Thật là thú vị phải không nào? Ở nhà, hãy quan sát thêm nhiều hiện tượng tự nhiên nhé! Hẹn gặp lại các con!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287</Words>
  <Application>Microsoft Office PowerPoint</Application>
  <PresentationFormat>Custom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VNI-Dom</vt:lpstr>
      <vt:lpstr>Inter Medium</vt:lpstr>
      <vt:lpstr>VNI-Brush</vt:lpstr>
      <vt:lpstr>Times New Roman</vt:lpstr>
      <vt:lpstr>Arial</vt:lpstr>
      <vt:lpstr>VNI-Hobo</vt:lpstr>
      <vt:lpstr>Inter Bold</vt:lpstr>
      <vt:lpstr>DM Sans Semi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2025-04-17T05:41:16Z</dcterms:created>
  <dcterms:modified xsi:type="dcterms:W3CDTF">2025-04-17T09:49:55Z</dcterms:modified>
</cp:coreProperties>
</file>