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VNI-Dom" pitchFamily="2" charset="0"/>
      <p:regular r:id="rId8"/>
    </p:embeddedFont>
    <p:embeddedFont>
      <p:font typeface="Nobile" panose="020B0604020202020204" charset="0"/>
      <p:regular r:id="rId9"/>
    </p:embeddedFont>
    <p:embeddedFont>
      <p:font typeface="VNI-Hobo" pitchFamily="2" charset="0"/>
      <p:regular r:id="rId10"/>
    </p:embeddedFont>
    <p:embeddedFont>
      <p:font typeface="VNI-Brush" pitchFamily="2" charset="0"/>
      <p:italic r:id="rId11"/>
    </p:embeddedFont>
    <p:embeddedFont>
      <p:font typeface="Alexandria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2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80190" y="531114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5" name="Rectangle 14"/>
          <p:cNvSpPr/>
          <p:nvPr/>
        </p:nvSpPr>
        <p:spPr>
          <a:xfrm>
            <a:off x="5829300" y="2123743"/>
            <a:ext cx="8305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Lónh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vöïc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phaùt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trieån</a:t>
            </a:r>
            <a:r>
              <a:rPr lang="en-US" sz="4400" spc="5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thẩm mỹ</a:t>
            </a:r>
            <a:endParaRPr lang="en-US" sz="4400" spc="5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Hob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4500" y="3627649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spc="50" dirty="0" err="1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Ñeà</a:t>
            </a:r>
            <a:r>
              <a:rPr lang="en-US" sz="6000" spc="50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 </a:t>
            </a:r>
            <a:r>
              <a:rPr lang="en-US" sz="6000" spc="50" dirty="0" err="1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taøi</a:t>
            </a:r>
            <a:r>
              <a:rPr lang="en-US" sz="6000" spc="5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: </a:t>
            </a:r>
            <a:r>
              <a:rPr lang="en-US" sz="4400" b="1" smtClean="0">
                <a:solidFill>
                  <a:srgbClr val="7030A0"/>
                </a:solidFill>
              </a:rPr>
              <a:t>Bé vẽ ly nước mùa hè</a:t>
            </a:r>
            <a:endParaRPr lang="en-US" sz="2800" b="1" spc="5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Dom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4882851"/>
            <a:ext cx="91440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2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Giaùo</a:t>
            </a:r>
            <a:r>
              <a:rPr lang="en-US" sz="42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200" spc="5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vieân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: 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Hằng</a:t>
            </a:r>
          </a:p>
          <a:p>
            <a:pPr algn="ctr" eaLnBrk="1" hangingPunct="1">
              <a:defRPr/>
            </a:pP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42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067300" y="173421"/>
            <a:ext cx="906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875096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74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Giao Lưu Cùng Bé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3637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Hãy bắt đầu bằng một vài câu hỏi gợi mở. Mùa hè nóng nực, các con thường uống gì để giải khát?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41733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Các con thích nước cam hay nước dừa hơn? Vì sao?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4290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333042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30906" y="4290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Gợi Mở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530906" y="478095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Ly nước có hình dạng như thế nào?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685467" y="4290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4333042"/>
            <a:ext cx="340162" cy="42529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422583" y="4290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Chi Tiết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5422583" y="4780955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Bên trong ly có những gì?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793790" y="59887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031230"/>
            <a:ext cx="340162" cy="42529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530906" y="59887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Màu Sắc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1530906" y="647914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Màu sắc của ly nước ra sao?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6565"/>
            <a:ext cx="67827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Quan Sát Các Loại Nước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0897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Cho trẻ quan sát tranh ảnh về các loại nước giải khát. Ví dụ như nước cam, nước dưa hấu, trà sữa, sinh tố xoài, nước chanh...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8992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Điều này giúp các bé có thêm ý tưởng và cảm hứng để vẽ.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34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Nước Cam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61594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Màu cam tươi mát.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5034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Nước Dưa Hấu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561594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Màu đỏ ngọt ngào.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5034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Trà Sữa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561594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Màu nâu kem hấp dẫn.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07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30076"/>
          </a:xfrm>
          <a:prstGeom prst="rect">
            <a:avLst/>
          </a:prstGeom>
          <a:solidFill>
            <a:srgbClr val="E6E6E7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300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38399" y="590907"/>
            <a:ext cx="7640003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Hướng Dẫn Cách Vẽ Ly Nước</a:t>
            </a:r>
            <a:endParaRPr lang="en-US" sz="4200" dirty="0"/>
          </a:p>
        </p:txBody>
      </p:sp>
      <p:sp>
        <p:nvSpPr>
          <p:cNvPr id="6" name="Text 2"/>
          <p:cNvSpPr/>
          <p:nvPr/>
        </p:nvSpPr>
        <p:spPr>
          <a:xfrm>
            <a:off x="6238399" y="2256234"/>
            <a:ext cx="7640003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Giáo viên giới thiệu tranh mẫu và phân tích cách vẽ. Đầu tiên, vẽ hình dáng cốc hoặc ly (tròn, cao, có quai...).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6238399" y="3185636"/>
            <a:ext cx="764000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Sau đó, vẽ phần nước bên trong với màu sắc đặc trưng của từng loại.</a:t>
            </a:r>
            <a:endParaRPr lang="en-US" sz="16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399" y="3771186"/>
            <a:ext cx="1074420" cy="128932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635121" y="3985974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Vẽ Hình Dáng</a:t>
            </a:r>
            <a:endParaRPr lang="en-US" sz="21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399" y="5060513"/>
            <a:ext cx="1074420" cy="12893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35121" y="5275302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Vẽ Màu Nước</a:t>
            </a:r>
            <a:endParaRPr lang="en-US" sz="21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399" y="6349841"/>
            <a:ext cx="1074420" cy="128932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635121" y="6564630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Vẽ Chi Tiết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52086"/>
            <a:ext cx="64840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Thêm Chi Tiết Trang Trí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Vẽ thêm ống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260</Words>
  <Application>Microsoft Office PowerPoint</Application>
  <PresentationFormat>Custom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VNI-Dom</vt:lpstr>
      <vt:lpstr>Nobile</vt:lpstr>
      <vt:lpstr>VNI-Hobo</vt:lpstr>
      <vt:lpstr>VNI-Brush</vt:lpstr>
      <vt:lpstr>Times New Roman</vt:lpstr>
      <vt:lpstr>Arial</vt:lpstr>
      <vt:lpstr>Alexandria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2025-04-17T05:38:59Z</dcterms:created>
  <dcterms:modified xsi:type="dcterms:W3CDTF">2025-04-17T05:48:47Z</dcterms:modified>
</cp:coreProperties>
</file>