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Open Sans Bold" panose="020B0806030504020204" pitchFamily="34" charset="0"/>
      <p:bold r:id="rId11"/>
    </p:embeddedFont>
    <p:embeddedFont>
      <p:font typeface="SimSun" panose="02010600030101010101" pitchFamily="2" charset="-122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6" d="100"/>
          <a:sy n="56" d="100"/>
        </p:scale>
        <p:origin x="6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04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592348"/>
            <a:ext cx="580548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Khám Phá Thế Giới Mưa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64128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Chào mừng các bé đến với buổi học khám phá về mưa!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25934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Hôm nay, chúng ta sẽ cùng nhau tìm hiểu những điều thú vị về cơn mưa.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280190" y="5257205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5264825"/>
            <a:ext cx="347663" cy="34766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756440" y="5240298"/>
            <a:ext cx="145041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bởi Hải Vũ</a:t>
            </a: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5486400" y="0"/>
            <a:ext cx="9144000" cy="81381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20122" y="461949"/>
            <a:ext cx="6238287" cy="70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 dirty="0">
                <a:latin typeface="Times New Roman" panose="02020603050405020304" pitchFamily="18" charset="0"/>
              </a:rPr>
              <a:t>PHÒNG GIÁO DỤC &amp; ĐÀO TẠO QUẬN LONG 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BIÊN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b="1" dirty="0" smtClean="0">
                <a:latin typeface="Times New Roman" panose="02020603050405020304" pitchFamily="18" charset="0"/>
              </a:rPr>
              <a:t>TRƯỜNG </a:t>
            </a:r>
            <a:r>
              <a:rPr lang="en-US" altLang="en-US" sz="1600" b="1" dirty="0">
                <a:latin typeface="Times New Roman" panose="02020603050405020304" pitchFamily="18" charset="0"/>
              </a:rPr>
              <a:t>MẦM NON </a:t>
            </a:r>
            <a:r>
              <a:rPr lang="en-US" altLang="zh-CN" sz="1600" b="1" dirty="0">
                <a:latin typeface="Times New Roman" panose="02020603050405020304" pitchFamily="18" charset="0"/>
                <a:ea typeface="SimSun" panose="02010600030101010101" pitchFamily="2" charset="-122"/>
              </a:rPr>
              <a:t>HOA HƯỚNG DƯƠNG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71301" y="2934263"/>
            <a:ext cx="775431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3600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LĨNH VỰC PHÁT TRIỂN NHẬN THỨC</a:t>
            </a:r>
          </a:p>
        </p:txBody>
      </p:sp>
      <p:sp>
        <p:nvSpPr>
          <p:cNvPr id="12" name="WordArt 2"/>
          <p:cNvSpPr>
            <a:spLocks noChangeArrowheads="1" noChangeShapeType="1" noTextEdit="1"/>
          </p:cNvSpPr>
          <p:nvPr/>
        </p:nvSpPr>
        <p:spPr bwMode="auto">
          <a:xfrm>
            <a:off x="5871301" y="3969504"/>
            <a:ext cx="8504055" cy="8174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550"/>
              </a:lnSpc>
            </a:pPr>
            <a:r>
              <a:rPr lang="en-US" sz="4800" b="1" dirty="0" smtClean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KHÁM PHÁ THẾ GIỚI MƯA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6820122" y="5499019"/>
            <a:ext cx="61250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 THỊ HẢI</a:t>
            </a: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5-6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31" y="1442782"/>
            <a:ext cx="1297026" cy="12970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3559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Bài Hát Mở Đầu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88453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Chúng ta cùng hát vang bài “Mưa rơi tí tách” để bắt đầu nhé!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50259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Bài hát giúp chúng ta cảm nhận về mưa một cách vui vẻ.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637579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530906" y="63757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Mưa rơi tí tách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530906" y="6866215"/>
            <a:ext cx="345924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 ngợi vẻ đẹp của cơn mưa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216962" y="637579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954078" y="63757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Vui nhộn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954078" y="6866215"/>
            <a:ext cx="345924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Tạo không khí hào hứng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9640133" y="637579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377249" y="63757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Âm thanh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10377249" y="6866215"/>
            <a:ext cx="345924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Mô tả tiếng mưa rơi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2801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Vì Sao Có Mưa?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39042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Mưa hình thành như thế nào nhỉ?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00847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Nước bốc hơi tạo thành mây, mây nặng trĩu thành mưa.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8533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Nước bốc hơi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93790" y="5434489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Từ sông, hồ, biển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332928" y="48533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Mây tích tụ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332928" y="5434489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Ngày càng nhiều hơi nước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872067" y="48533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Mưa rơi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9872067" y="5434489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Mây quá nặng, nước rơi xuống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1179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Lợi Ích Của Mưa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060734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Mưa mang lại những điều tốt đẹp gì?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2678787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Mưa giúp cây cối xanh tươi và cung cấp nước cho chúng ta.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336488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87579" y="32968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Cây cối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1587579" y="3787259"/>
            <a:ext cx="67626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Xanh tươi, phát triển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870252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587579" y="48306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Con người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587579" y="5321022"/>
            <a:ext cx="67626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Nước uống, sinh hoạt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6404015"/>
            <a:ext cx="566976" cy="56697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587579" y="63643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Động vật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1587579" y="6854785"/>
            <a:ext cx="67626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Nguồn nước uống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3095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Bảo Vệ Sức Khỏe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1979890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Chúng ta cần làm gì khi trời mưa?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2597944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Mặc áo mưa, che ô để không bị ướt và bị bệnh.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215997"/>
            <a:ext cx="1134070" cy="136088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68022" y="34428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Che ô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2268022" y="3933230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Không bị ướt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576882"/>
            <a:ext cx="1134070" cy="13608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68022" y="48036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Mặc áo mưa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2268022" y="529411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Giữ ấm cơ thể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937766"/>
            <a:ext cx="1134070" cy="136088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268022" y="61645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Tránh mưa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2268022" y="6654998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Không bị ốm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33055"/>
            <a:ext cx="645878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Thí Nghiệm Mưa Nhân Tạo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79546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Chúng ta cùng tạo ra mưa nhân tạo nhé!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241351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Thí nghiệm này giúp chúng ta hiểu rõ hơn về quá trình tạo mưa.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1857256" y="36610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Đổ nước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93790" y="4151471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Vào ly thủy tinh</a:t>
            </a:r>
            <a:endParaRPr lang="en-US" sz="175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3031569"/>
            <a:ext cx="4564975" cy="4564975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6226731" y="3794641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650" dirty="0"/>
          </a:p>
        </p:txBody>
      </p:sp>
      <p:sp>
        <p:nvSpPr>
          <p:cNvPr id="9" name="Text 6"/>
          <p:cNvSpPr/>
          <p:nvPr/>
        </p:nvSpPr>
        <p:spPr>
          <a:xfrm>
            <a:off x="9937790" y="36610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Đặt nắp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9937790" y="4151471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Nhựa lên trên</a:t>
            </a:r>
            <a:endParaRPr lang="en-US" sz="175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3031569"/>
            <a:ext cx="4564975" cy="4564975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8452604" y="4183142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9"/>
          <p:cNvSpPr/>
          <p:nvPr/>
        </p:nvSpPr>
        <p:spPr>
          <a:xfrm>
            <a:off x="9937790" y="61136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Nhỏ nước</a:t>
            </a:r>
            <a:endParaRPr lang="en-US" sz="2200" dirty="0"/>
          </a:p>
        </p:txBody>
      </p:sp>
      <p:sp>
        <p:nvSpPr>
          <p:cNvPr id="14" name="Text 10"/>
          <p:cNvSpPr/>
          <p:nvPr/>
        </p:nvSpPr>
        <p:spPr>
          <a:xfrm>
            <a:off x="9937790" y="6604040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Lạnh lên nắp</a:t>
            </a:r>
            <a:endParaRPr lang="en-US" sz="1750" dirty="0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3031569"/>
            <a:ext cx="4564975" cy="4564975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8064103" y="6409015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650" dirty="0"/>
          </a:p>
        </p:txBody>
      </p:sp>
      <p:sp>
        <p:nvSpPr>
          <p:cNvPr id="17" name="Text 12"/>
          <p:cNvSpPr/>
          <p:nvPr/>
        </p:nvSpPr>
        <p:spPr>
          <a:xfrm>
            <a:off x="1857256" y="61136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Mưa rơi</a:t>
            </a:r>
            <a:endParaRPr lang="en-US" sz="2200" dirty="0"/>
          </a:p>
        </p:txBody>
      </p:sp>
      <p:sp>
        <p:nvSpPr>
          <p:cNvPr id="18" name="Text 13"/>
          <p:cNvSpPr/>
          <p:nvPr/>
        </p:nvSpPr>
        <p:spPr>
          <a:xfrm>
            <a:off x="793790" y="6604040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Nước nhỏ xuống</a:t>
            </a:r>
            <a:endParaRPr lang="en-US" sz="1750" dirty="0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3031569"/>
            <a:ext cx="4564975" cy="4564975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5838230" y="6020514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4</a:t>
            </a:r>
            <a:endParaRPr lang="en-US" sz="2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36621"/>
            <a:ext cx="623399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Trò Chơi Dự Báo Thời Tiết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585561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Cùng chơi trò "Dự báo thời tiết" để ôn lại kiến thức nào!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3203615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Chọn tranh đúng với thời tiết và miêu tả ngắn gọn.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3821668"/>
            <a:ext cx="3664863" cy="1322189"/>
          </a:xfrm>
          <a:prstGeom prst="roundRect">
            <a:avLst>
              <a:gd name="adj" fmla="val 7205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28224" y="40561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Nắng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028224" y="4546521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Trời nắng đẹp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4685467" y="3821668"/>
            <a:ext cx="3664863" cy="1322189"/>
          </a:xfrm>
          <a:prstGeom prst="roundRect">
            <a:avLst>
              <a:gd name="adj" fmla="val 7205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919901" y="40561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Mưa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4919901" y="4546521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Trời mưa rơi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370671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28224" y="560510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Gió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1028224" y="6095524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Trời có gió thổi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790825"/>
            <a:ext cx="585144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Tạm Biệt Và Hẹn Gặp Lại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839766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Buổi học hôm nay đến đây là kết thúc.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45781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Hẹn gặp lại các bé trong những buổi học sau!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507587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Về nhà, các bé hãy vẽ tranh về cơn mưa nhé!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430</Words>
  <Application>Microsoft Office PowerPoint</Application>
  <PresentationFormat>Custom</PresentationFormat>
  <Paragraphs>83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Open Sans Bold</vt:lpstr>
      <vt:lpstr>SimSun</vt:lpstr>
      <vt:lpstr>Fraunces Extra Bold</vt:lpstr>
      <vt:lpstr>Calibri</vt:lpstr>
      <vt:lpstr>Crimson Pro Bold</vt:lpstr>
      <vt:lpstr>Arial</vt:lpstr>
      <vt:lpstr>Times New Roman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Hai</cp:lastModifiedBy>
  <cp:revision>2</cp:revision>
  <dcterms:created xsi:type="dcterms:W3CDTF">2025-04-12T03:57:16Z</dcterms:created>
  <dcterms:modified xsi:type="dcterms:W3CDTF">2025-04-12T04:13:06Z</dcterms:modified>
</cp:coreProperties>
</file>