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4630400" cy="8229600"/>
  <p:notesSz cx="8229600" cy="14630400"/>
  <p:embeddedFontLst>
    <p:embeddedFont>
      <p:font typeface="SimSun" panose="02010600030101010101" pitchFamily="2" charset="-122"/>
      <p:regular r:id="rId9"/>
    </p:embeddedFont>
    <p:embeddedFont>
      <p:font typeface="Source Sans Pro" panose="020B0503030403020204" pitchFamily="34" charset="0"/>
      <p:regular r:id="rId10"/>
      <p:bold r:id="rId11"/>
      <p:italic r:id="rId12"/>
      <p:boldItalic r:id="rId13"/>
    </p:embeddedFont>
    <p:embeddedFont>
      <p:font typeface="Fraunces Extra Bold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useoModerno Medium" panose="020B0604020202020204" charset="0"/>
      <p:regular r:id="rId19"/>
    </p:embeddedFont>
    <p:embeddedFont>
      <p:font typeface="Source Sans Pro Bold" panose="020B0703030403020204" pitchFamily="34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6" d="100"/>
          <a:sy n="56" d="100"/>
        </p:scale>
        <p:origin x="62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26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0" t="4374" r="5743" b="4449"/>
          <a:stretch/>
        </p:blipFill>
        <p:spPr>
          <a:xfrm>
            <a:off x="-15235" y="-52269"/>
            <a:ext cx="14645634" cy="8281869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4004376" y="527255"/>
            <a:ext cx="6238287" cy="7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dirty="0">
                <a:latin typeface="Times New Roman" panose="02020603050405020304" pitchFamily="18" charset="0"/>
              </a:rPr>
              <a:t>PHÒNG GIÁO DỤC &amp; ĐÀO TẠO QUẬN LONG </a:t>
            </a:r>
            <a:r>
              <a:rPr lang="en-US" altLang="en-US" sz="1600" b="1" dirty="0" smtClean="0">
                <a:latin typeface="Times New Roman" panose="02020603050405020304" pitchFamily="18" charset="0"/>
              </a:rPr>
              <a:t>BIÊN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dirty="0" smtClean="0">
                <a:latin typeface="Times New Roman" panose="02020603050405020304" pitchFamily="18" charset="0"/>
              </a:rPr>
              <a:t>TRƯỜNG </a:t>
            </a:r>
            <a:r>
              <a:rPr lang="en-US" altLang="en-US" sz="1600" b="1" dirty="0">
                <a:latin typeface="Times New Roman" panose="02020603050405020304" pitchFamily="18" charset="0"/>
              </a:rPr>
              <a:t>MẦM NON </a:t>
            </a:r>
            <a:r>
              <a:rPr lang="en-US" altLang="zh-CN" sz="1600" b="1" dirty="0">
                <a:latin typeface="Times New Roman" panose="02020603050405020304" pitchFamily="18" charset="0"/>
                <a:ea typeface="SimSun" panose="02010600030101010101" pitchFamily="2" charset="-122"/>
              </a:rPr>
              <a:t>HOA HƯỚNG DƯƠNG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055555" y="2999569"/>
            <a:ext cx="7754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LĨNH VỰC PHÁT TRIỂN NHẬN THỨC</a:t>
            </a:r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3055555" y="4034810"/>
            <a:ext cx="8504055" cy="8174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lnSpc>
                <a:spcPts val="5550"/>
              </a:lnSpc>
            </a:pPr>
            <a:r>
              <a:rPr lang="en-US" sz="48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8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Khám</a:t>
            </a:r>
            <a:r>
              <a:rPr lang="en-US" sz="48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8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Phá</a:t>
            </a:r>
            <a:r>
              <a:rPr lang="en-US" sz="48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8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Thế</a:t>
            </a:r>
            <a:r>
              <a:rPr lang="en-US" sz="48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</a:t>
            </a:r>
            <a:r>
              <a:rPr lang="en-US" sz="48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iới</a:t>
            </a:r>
            <a:r>
              <a:rPr lang="en-US" sz="48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G</a:t>
            </a:r>
            <a:r>
              <a:rPr lang="en-US" sz="48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ió</a:t>
            </a:r>
            <a:r>
              <a:rPr lang="en-US" sz="48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C</a:t>
            </a:r>
            <a:r>
              <a:rPr lang="en-US" sz="48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ùng</a:t>
            </a:r>
            <a:r>
              <a:rPr lang="en-US" sz="4800" b="1" dirty="0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 </a:t>
            </a:r>
            <a:r>
              <a:rPr lang="en-US" sz="4800" b="1" dirty="0" err="1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B</a:t>
            </a:r>
            <a:r>
              <a:rPr lang="en-US" sz="4800" b="1" dirty="0" err="1" smtClean="0">
                <a:solidFill>
                  <a:srgbClr val="3B4540"/>
                </a:solidFill>
                <a:latin typeface="Fraunces Extra Bold" pitchFamily="34" charset="0"/>
                <a:ea typeface="Fraunces Extra Bold" pitchFamily="34" charset="-122"/>
                <a:cs typeface="Fraunces Extra Bold" pitchFamily="34" charset="-120"/>
              </a:rPr>
              <a:t>é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4004376" y="5564325"/>
            <a:ext cx="61250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 THỊ HẢI</a:t>
            </a:r>
          </a:p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5-6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85" y="1508088"/>
            <a:ext cx="1297026" cy="129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57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Khám Phá Thế Giới Gió Cùng Bé!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Chào mừng các bé đến với buổi khám phá đặc biệt hôm nay! Chúng ta sẽ cùng nhau tìm hiểu về một điều rất thú vị và quen thuộc: Gió. Các bé đã sẵn sàng chưa nào?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467112"/>
            <a:ext cx="1239798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bởi Hải Vũ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69652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Gió Là Gì?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3790" y="274546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Làm sao để biết có gió? Chúng ta cùng làm một thí nghiệm nhỏ nhé!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361866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6" name="Text 3"/>
          <p:cNvSpPr/>
          <p:nvPr/>
        </p:nvSpPr>
        <p:spPr>
          <a:xfrm>
            <a:off x="878860" y="366117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1530906" y="3618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Giấy màu và gió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1530906" y="4109085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Cầm tờ giấy màu lên. Bây giờ thì sao? Giấy có bay không?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4685467" y="3618667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0" name="Text 7"/>
          <p:cNvSpPr/>
          <p:nvPr/>
        </p:nvSpPr>
        <p:spPr>
          <a:xfrm>
            <a:off x="4770537" y="366117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8"/>
          <p:cNvSpPr/>
          <p:nvPr/>
        </p:nvSpPr>
        <p:spPr>
          <a:xfrm>
            <a:off x="5422583" y="361866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Quạt máy tạo gió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5422583" y="4109085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Cô dùng quạt thổi vào giấy. Điều gì đã xảy ra vậy?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793790" y="5316855"/>
            <a:ext cx="510302" cy="510302"/>
          </a:xfrm>
          <a:prstGeom prst="roundRect">
            <a:avLst>
              <a:gd name="adj" fmla="val 6667"/>
            </a:avLst>
          </a:prstGeom>
          <a:solidFill>
            <a:srgbClr val="F3EEE3"/>
          </a:solidFill>
          <a:ln/>
        </p:spPr>
      </p:sp>
      <p:sp>
        <p:nvSpPr>
          <p:cNvPr id="14" name="Text 11"/>
          <p:cNvSpPr/>
          <p:nvPr/>
        </p:nvSpPr>
        <p:spPr>
          <a:xfrm>
            <a:off x="878860" y="5359360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2"/>
          <p:cNvSpPr/>
          <p:nvPr/>
        </p:nvSpPr>
        <p:spPr>
          <a:xfrm>
            <a:off x="1530906" y="531685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Kết luận</a:t>
            </a:r>
            <a:endParaRPr lang="en-US" sz="2200" dirty="0"/>
          </a:p>
        </p:txBody>
      </p:sp>
      <p:sp>
        <p:nvSpPr>
          <p:cNvPr id="16" name="Text 13"/>
          <p:cNvSpPr/>
          <p:nvPr/>
        </p:nvSpPr>
        <p:spPr>
          <a:xfrm>
            <a:off x="1530906" y="5807273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Khi không khí chuyển động, chúng ta gọi đó là gió. Gió có thể làm vật nhẹ bay lên đó!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28017"/>
            <a:ext cx="1246334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Gió Mạnh, Gió Nhẹ Khác Nhau Như Thế Nào?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90424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Gió không phải lúc nào cũng giống nhau. Có khi gió nhẹ nhàng, có khi lại rất mạnh. Chúng ta cùng tìm hiểu nhé!</a:t>
            </a:r>
            <a:endParaRPr lang="en-US" sz="1750" dirty="0"/>
          </a:p>
        </p:txBody>
      </p:sp>
      <p:sp>
        <p:nvSpPr>
          <p:cNvPr id="4" name="Text 2"/>
          <p:cNvSpPr/>
          <p:nvPr/>
        </p:nvSpPr>
        <p:spPr>
          <a:xfrm>
            <a:off x="793790" y="42352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Thổi nhẹ</a:t>
            </a:r>
            <a:endParaRPr lang="en-US" sz="2200" dirty="0"/>
          </a:p>
        </p:txBody>
      </p:sp>
      <p:sp>
        <p:nvSpPr>
          <p:cNvPr id="5" name="Text 3"/>
          <p:cNvSpPr/>
          <p:nvPr/>
        </p:nvSpPr>
        <p:spPr>
          <a:xfrm>
            <a:off x="793790" y="481643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Dùng quạt tay thổi nhẹ vào khăn tay. Khăn rung rung đúng không?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423529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Thổi mạnh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7599521" y="481643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Bây giờ thổi mạnh hơn xem sao? Khăn bay mạnh hơn rồi!</a:t>
            </a:r>
            <a:endParaRPr lang="en-US" sz="1750" dirty="0"/>
          </a:p>
        </p:txBody>
      </p:sp>
      <p:sp>
        <p:nvSpPr>
          <p:cNvPr id="8" name="Text 6"/>
          <p:cNvSpPr/>
          <p:nvPr/>
        </p:nvSpPr>
        <p:spPr>
          <a:xfrm>
            <a:off x="793790" y="563856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Gió có thể nhẹ, vừa hoặc mạnh. Chúng ta gọi là "gió nhẹ", "gió to" hoặc "gió bão".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138183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Gió Ở Đâu?</a:t>
            </a:r>
            <a:endParaRPr lang="en-US" sz="4450" dirty="0"/>
          </a:p>
        </p:txBody>
      </p:sp>
      <p:sp>
        <p:nvSpPr>
          <p:cNvPr id="6" name="Text 2"/>
          <p:cNvSpPr/>
          <p:nvPr/>
        </p:nvSpPr>
        <p:spPr>
          <a:xfrm>
            <a:off x="793790" y="2430780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Các bé đã thấy gió ở đâu rồi?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308848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87579" y="304883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Công viên</a:t>
            </a:r>
            <a:endParaRPr lang="en-US" sz="2200" dirty="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90" y="4375547"/>
            <a:ext cx="566976" cy="56697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587579" y="43358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Ở nhà</a:t>
            </a:r>
            <a:endParaRPr lang="en-US" sz="2200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790" y="5662613"/>
            <a:ext cx="566976" cy="566976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587579" y="56229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Ruộng lúa</a:t>
            </a:r>
            <a:endParaRPr lang="en-US" sz="2200" dirty="0"/>
          </a:p>
        </p:txBody>
      </p:sp>
      <p:sp>
        <p:nvSpPr>
          <p:cNvPr id="13" name="Text 6"/>
          <p:cNvSpPr/>
          <p:nvPr/>
        </p:nvSpPr>
        <p:spPr>
          <a:xfrm>
            <a:off x="793790" y="648473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Gió có ở khắp mọi nơi. Ngoài sân, trong công viên, khi mẹ bật quạt,...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376035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Gió</a:t>
            </a:r>
            <a:endParaRPr lang="en-US" sz="44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323</Words>
  <Application>Microsoft Office PowerPoint</Application>
  <PresentationFormat>Custom</PresentationFormat>
  <Paragraphs>40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SimSun</vt:lpstr>
      <vt:lpstr>Source Sans Pro</vt:lpstr>
      <vt:lpstr>Fraunces Extra Bold</vt:lpstr>
      <vt:lpstr>Calibri</vt:lpstr>
      <vt:lpstr>MuseoModerno Medium</vt:lpstr>
      <vt:lpstr>Source Sans Pro 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Hai</cp:lastModifiedBy>
  <cp:revision>2</cp:revision>
  <dcterms:created xsi:type="dcterms:W3CDTF">2025-04-12T03:53:21Z</dcterms:created>
  <dcterms:modified xsi:type="dcterms:W3CDTF">2025-04-12T04:07:53Z</dcterms:modified>
</cp:coreProperties>
</file>