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53" r:id="rId4"/>
    <p:sldId id="355" r:id="rId5"/>
    <p:sldId id="341" r:id="rId6"/>
    <p:sldId id="342" r:id="rId7"/>
    <p:sldId id="347" r:id="rId8"/>
    <p:sldId id="365" r:id="rId9"/>
    <p:sldId id="336" r:id="rId10"/>
    <p:sldId id="337" r:id="rId11"/>
    <p:sldId id="339" r:id="rId12"/>
    <p:sldId id="357" r:id="rId13"/>
    <p:sldId id="358" r:id="rId14"/>
    <p:sldId id="3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7280FF"/>
    <a:srgbClr val="030470"/>
    <a:srgbClr val="FFFFFF"/>
    <a:srgbClr val="FF99FF"/>
    <a:srgbClr val="FF66FF"/>
    <a:srgbClr val="B50B7C"/>
    <a:srgbClr val="E9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8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CD13A51-C5E4-47B6-8870-665410A7A8C3}" type="datetimeFigureOut">
              <a:rPr lang="zh-CN" altLang="en-US" smtClean="0"/>
              <a:pPr/>
              <a:t>2025/4/12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F608899-20A8-46AD-AA03-3D1308691BC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637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4B47-DD38-40AA-AAFE-5FE3C79F5772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983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88EB4-7D75-44C3-BF30-659125E2E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AD0266-92C5-45C2-83A6-488A7C2C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DC3318-8973-44EC-AD35-167DC8AE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A85E6E-4779-4D28-B7C4-E7A7DDF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C64F2-C24D-4F87-982B-31BADC4A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96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6EE738-C2D6-43FC-B20C-D2DDB4A4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027530-3133-4C3E-8F2D-090BB29F6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05AE87-AA2B-45C2-95E8-E9CD348E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29EEE9-9B1F-4C46-B497-92FC3630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A111E-0F79-46EE-8487-4376EF9B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26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25EC82-AA27-4DC5-987C-F9927CBAB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444811-7A43-4F7A-A72F-6DAE24BE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2159E8-1629-459E-8955-D70204D0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710FE1-5D36-4DF0-A165-6BD09660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223D90-62AE-4492-AA8E-21AF0634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14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7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5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5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2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3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4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8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99C82-B409-4C4F-B04C-D8922736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E98B40-4EB3-4547-A082-BFA54A9D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97E4D-82B6-449D-B1E4-8E2217A6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F0727-23A9-469B-A916-53740C3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C8DDD8-9F84-4BBC-942A-1BCBD3E8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24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8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2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4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8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9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2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0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9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3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25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4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4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5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9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93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6A5CD-5D03-4AF2-A862-6374BABC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84909-DFC1-4385-83A5-610F8BB30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8BB721-2A41-4394-9697-9D0E0D998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D745DA-DBC4-4B58-B40B-9B89EFCE2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B00AB-42A8-4FA3-864E-2C270D406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89DEC5-DB7D-4B7A-A739-80F14613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FB16F-4C71-4C6E-9F0B-A1689B50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45560D-2BBB-46D5-9D32-8571051D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2AD7E-EF58-48DD-ABF3-A58E3FA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3C195A-A4EC-461B-9BC5-C85ED43C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815663-A9ED-49D3-B841-D6E704C6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14CDA0-E9F6-4F74-A641-31EC3990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84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8CE1EE-1C71-477D-A315-A7E8E7B4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F734CE-6E42-4202-8D7A-E62352B2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33A891-55B3-4419-BAAA-E5176E39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59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6278C-7378-4C16-AEBD-97D0C7B5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DC71AC-0695-48D0-A5C1-A2DFE8CF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94A254-CB33-4221-A6DD-4FF609E86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91B497-8491-41A9-82AF-30CE8B9A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4F5015-A16E-4533-99E7-B85E4809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18662E-9695-4FCC-83D0-D7B9E5B2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9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AFB50-33D3-41F8-8B0D-C95D1F3D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0E7E3E-6331-4432-B6A1-EDCE1D0AB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2437C9-A6B4-4B1D-B141-2A7952D07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DC2534-C80D-43F6-B18D-30D6AA35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193401-AA28-41EF-A97D-F4FBB31C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196DFE-B28E-4476-ADE9-459885B1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67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FA1F20-6250-4C09-8CE6-1BEE439F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FE79E8-6BE5-4684-985D-B987C0878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3FE056-1C43-4A98-9A62-8DE3C9926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496B880E-3BE9-4A10-966A-C1D42C70BCF6}" type="datetimeFigureOut">
              <a:rPr lang="zh-CN" altLang="en-US" smtClean="0"/>
              <a:pPr/>
              <a:t>2025/4/12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92D5BC-DF88-454C-A566-965428B69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CBBA3D-058B-4788-B8F8-4C7734EE5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D05F30F0-2D64-4950-B991-DBE38FB597C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35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4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03DEB-0E81-4918-907C-8B5D80DDD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C608-BAF7-4CE5-8C01-073566920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4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54964"/>
            <a:ext cx="861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336938"/>
            <a:ext cx="9422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4228" y="5367357"/>
            <a:ext cx="6001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777" y="3398538"/>
            <a:ext cx="10369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 smtClean="0">
                <a:ln w="0"/>
                <a:solidFill>
                  <a:srgbClr val="FF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dirty="0" smtClean="0">
                <a:ln w="0"/>
                <a:solidFill>
                  <a:srgbClr val="FF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0"/>
                <a:solidFill>
                  <a:srgbClr val="FF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7200" b="1" dirty="0" smtClean="0">
                <a:ln w="0"/>
                <a:solidFill>
                  <a:srgbClr val="FF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0"/>
                <a:solidFill>
                  <a:srgbClr val="FF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dirty="0" smtClean="0">
                <a:ln w="0"/>
                <a:solidFill>
                  <a:srgbClr val="FF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0"/>
                <a:solidFill>
                  <a:srgbClr val="FF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7200" b="1" dirty="0" smtClean="0">
                <a:ln w="0"/>
                <a:solidFill>
                  <a:srgbClr val="FF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0"/>
                <a:solidFill>
                  <a:srgbClr val="FF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7200" b="1" dirty="0" smtClean="0">
              <a:ln w="0"/>
              <a:solidFill>
                <a:srgbClr val="FF000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9" y="862850"/>
            <a:ext cx="1423266" cy="1423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89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026920"/>
            <a:ext cx="10515600" cy="2131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66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5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DCB8-E1E2-9802-243C-7A5EBA471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C72F3-033A-B74F-DF9D-F6709944F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161B7-4246-4465-FCC7-0E50EC7F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6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8C65-920F-376D-6CFB-A08D5B1D5D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5D472-0458-3698-7858-A2BC1C1550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A103E-7A40-C4E6-431F-85EC1DBB5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00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7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026920"/>
            <a:ext cx="10515600" cy="2131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vi-VN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9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CBE61-5CE9-408A-45E1-D373AC2E0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96486-0CF5-7A95-104A-ADCB8D9DE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0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9B65-81BF-0093-78DD-4F6EFE7F5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0496B-74B7-30DD-335D-FAF12036F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EC8B2-DD8F-5579-DA35-231E313D4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5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026920"/>
            <a:ext cx="10515600" cy="2131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vi-VN" sz="66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9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6768-5676-9BDD-1725-AC3E87A22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3722"/>
            <a:ext cx="9144000" cy="23876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CA9D6-7385-3A37-570D-3D6AB2B46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D40B48-AA7D-1C20-7272-FC9F7E92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" y="-1"/>
            <a:ext cx="12074013" cy="58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94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C7EA-5961-309C-4EBD-FF085255E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735637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56FC2-31B9-3434-E317-13333E286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water, nature, outdoor, shore&#10;&#10;Description automatically generated">
            <a:extLst>
              <a:ext uri="{FF2B5EF4-FFF2-40B4-BE49-F238E27FC236}">
                <a16:creationId xmlns:a16="http://schemas.microsoft.com/office/drawing/2014/main" id="{263EF1DB-85AB-42DB-B05D-401D7CC31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6763-6B91-2F48-BCA6-442EA6F0C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735637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B1973-951E-F7E9-70DE-663E5EB72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6666E2-5310-4B81-2C24-F68AE6BC3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725264" cy="58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6B61235-627E-9C46-0996-CA10B901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64" y="0"/>
            <a:ext cx="5466735" cy="58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44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jimo"/>
  <p:tag name="ISPRING_UUID" val="{96E375E2-9858-484C-AC31-5396A4FE3986}"/>
  <p:tag name="ISPRING_RESOURCE_FOLDER" val="C:\Users\Hai\Desktop\HHD\18 bài\6. KP Biển đảo \"/>
  <p:tag name="ISPRING_PRESENTATION_PATH" val="C:\Users\Hai\Desktop\HHD\18 bài\6. KP Biển đảo .pptx"/>
  <p:tag name="ISPRING_PROJECT_VERSION" val="9.3"/>
  <p:tag name="ISPRING_PROJECT_FOLDER_UPDATED" val="1"/>
  <p:tag name="ISPRING_SCREEN_RECS_UPDATED" val="C:\Users\Hai\Desktop\HHD\18 bài\6. KP Biển đảo 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iêu đề"/>
  <p:tag name="ISPRING_SLIDE_INDENT_LEVEL" val="0"/>
  <p:tag name="ISPRING_SLIDE_ID_2" val="{0FEA4E0B-9F08-4EE5-8ABE-96C4812BE56A}"/>
  <p:tag name="GENSWF_ADVANCE_TIME" val="21.94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85</Words>
  <Application>Microsoft Office PowerPoint</Application>
  <PresentationFormat>Widescreen</PresentationFormat>
  <Paragraphs>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inpin heiti</vt:lpstr>
      <vt:lpstr>Times New Roman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Đảo Phú Quốc</vt:lpstr>
      <vt:lpstr>Đảo Hoàng Sa</vt:lpstr>
      <vt:lpstr>Đảo Trường Sa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jimo</dc:title>
  <dc:creator>jimo</dc:creator>
  <cp:lastModifiedBy>Hai</cp:lastModifiedBy>
  <cp:revision>111</cp:revision>
  <dcterms:created xsi:type="dcterms:W3CDTF">2017-09-15T01:01:39Z</dcterms:created>
  <dcterms:modified xsi:type="dcterms:W3CDTF">2025-04-12T03:45:02Z</dcterms:modified>
</cp:coreProperties>
</file>