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FDF57-5831-46CD-9EA6-79EA17CBFAF8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1940E-6388-4838-88D1-A98FA91F68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g"/><Relationship Id="rId4" Type="http://schemas.openxmlformats.org/officeDocument/2006/relationships/image" Target="../media/image18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9702" r="5979" b="9533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0334" y="478605"/>
            <a:ext cx="6042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000" y="1282616"/>
            <a:ext cx="857250" cy="8572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21410" y="2449558"/>
            <a:ext cx="8842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1225" y="3545957"/>
            <a:ext cx="72397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5-6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73699" cy="6897818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867266" y="160256"/>
            <a:ext cx="2658358" cy="100866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15299" y="1385740"/>
            <a:ext cx="5938887" cy="7918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752" y="2554663"/>
            <a:ext cx="2398409" cy="23220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831" y="3991464"/>
            <a:ext cx="2187018" cy="21870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2" r="15888"/>
          <a:stretch/>
        </p:blipFill>
        <p:spPr>
          <a:xfrm>
            <a:off x="6504493" y="2394408"/>
            <a:ext cx="2809190" cy="25418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73699" cy="68978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270369" cy="813226"/>
          </a:xfrm>
        </p:spPr>
        <p:txBody>
          <a:bodyPr/>
          <a:lstStyle/>
          <a:p>
            <a:r>
              <a:rPr lang="en-US" b="1" dirty="0" err="1" smtClean="0"/>
              <a:t>Đâu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biển</a:t>
            </a:r>
            <a:r>
              <a:rPr lang="en-US" b="1" dirty="0" smtClean="0"/>
              <a:t> </a:t>
            </a:r>
            <a:r>
              <a:rPr lang="en-US" b="1" dirty="0" err="1" smtClean="0"/>
              <a:t>cảnh</a:t>
            </a:r>
            <a:r>
              <a:rPr lang="en-US" b="1" dirty="0" smtClean="0"/>
              <a:t> </a:t>
            </a:r>
            <a:r>
              <a:rPr lang="en-US" b="1" dirty="0" err="1" smtClean="0"/>
              <a:t>báo</a:t>
            </a:r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253" y="1439822"/>
            <a:ext cx="2540000" cy="2540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2" r="15888"/>
          <a:stretch/>
        </p:blipFill>
        <p:spPr>
          <a:xfrm>
            <a:off x="6340439" y="1437926"/>
            <a:ext cx="2809190" cy="2541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542" y="3748026"/>
            <a:ext cx="2187018" cy="218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2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93"/>
            <a:ext cx="12094590" cy="680320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981" y="2363607"/>
            <a:ext cx="7107811" cy="132556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41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8289" y="1225485"/>
            <a:ext cx="3780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58478" y="2139885"/>
            <a:ext cx="3026004" cy="29223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9371" y="2348138"/>
            <a:ext cx="25263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Kiến thức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Dạy trẻ một số kiến thức về một số biển báo giao thông và luật giao thông phổ biến trên đường bộ.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nội dung, ý nghĩa của một số biển báo giao thông phổ biến.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 </a:t>
            </a:r>
            <a:endParaRPr lang="vi-VN" dirty="0"/>
          </a:p>
          <a:p>
            <a:r>
              <a:rPr lang="en-US" dirty="0" smtClean="0"/>
              <a:t> </a:t>
            </a:r>
            <a:endParaRPr lang="vi-VN" dirty="0"/>
          </a:p>
        </p:txBody>
      </p:sp>
      <p:sp>
        <p:nvSpPr>
          <p:cNvPr id="8" name="Rounded Rectangle 7"/>
          <p:cNvSpPr/>
          <p:nvPr/>
        </p:nvSpPr>
        <p:spPr>
          <a:xfrm>
            <a:off x="4930219" y="2139885"/>
            <a:ext cx="2686640" cy="29223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288437" y="2318994"/>
            <a:ext cx="22530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/>
              <a:t>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10747" y="2111605"/>
            <a:ext cx="2658358" cy="2950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89856" y="2384883"/>
            <a:ext cx="23001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3. Thái độ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Trẻ hứng thú tham gia học tập có nề nếp.</a:t>
            </a:r>
          </a:p>
          <a:p>
            <a:r>
              <a:rPr lang="vi-VN" dirty="0">
                <a:latin typeface="+mj-lt"/>
              </a:rPr>
              <a:t>- Giáo dục trẻ ý thức khi tham gia giao thông cần phải chấp hành đúng luật giao thông đường bộ và chỉ dẫn của các biển báo.</a:t>
            </a:r>
          </a:p>
        </p:txBody>
      </p:sp>
    </p:spTree>
    <p:extLst>
      <p:ext uri="{BB962C8B-B14F-4D97-AF65-F5344CB8AC3E}">
        <p14:creationId xmlns:p14="http://schemas.microsoft.com/office/powerpoint/2010/main" val="19861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601798" y="2211322"/>
            <a:ext cx="6598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931736" y="2507530"/>
            <a:ext cx="6110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74" y="220743"/>
            <a:ext cx="2129868" cy="21298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028" y="220743"/>
            <a:ext cx="2135205" cy="21298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281" y="220744"/>
            <a:ext cx="2138931" cy="21298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22" r="34124"/>
          <a:stretch>
            <a:fillRect/>
          </a:stretch>
        </p:blipFill>
        <p:spPr>
          <a:xfrm>
            <a:off x="9318260" y="220744"/>
            <a:ext cx="2227254" cy="21328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65" y="3429000"/>
            <a:ext cx="2095107" cy="20951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637" y="3428999"/>
            <a:ext cx="2103228" cy="20951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378" y="3428999"/>
            <a:ext cx="2095107" cy="20951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55" t="1" r="9917" b="13522"/>
          <a:stretch>
            <a:fillRect/>
          </a:stretch>
        </p:blipFill>
        <p:spPr>
          <a:xfrm>
            <a:off x="9152861" y="3428998"/>
            <a:ext cx="2332801" cy="209510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14400" y="2350611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33834" y="2350611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77724" y="2350611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91883" y="2350610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04117" y="5526755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77438" y="5526755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63927" y="5524106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691883" y="5524106"/>
            <a:ext cx="1480008" cy="5057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960016" y="2479250"/>
            <a:ext cx="6110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028" y="492681"/>
            <a:ext cx="9544247" cy="58726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960016" y="2479250"/>
            <a:ext cx="6110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94" y="428281"/>
            <a:ext cx="11189810" cy="547289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08667" y="2469823"/>
            <a:ext cx="1470582" cy="6410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40955" y="2469823"/>
            <a:ext cx="1470582" cy="64102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73244" y="2469824"/>
            <a:ext cx="1470582" cy="6410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822730" y="2469824"/>
            <a:ext cx="1710179" cy="6410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9070" y="5810985"/>
            <a:ext cx="1710179" cy="59924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84665" y="5796206"/>
            <a:ext cx="1983162" cy="6140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16954" y="5786779"/>
            <a:ext cx="1983162" cy="6140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92534" y="5758498"/>
            <a:ext cx="1983162" cy="6140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301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Đâu là biển cảnh báo </vt:lpstr>
      <vt:lpstr>Xin chào và hẹn gặp lại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</dc:creator>
  <cp:lastModifiedBy>Hai</cp:lastModifiedBy>
  <cp:revision>9</cp:revision>
  <dcterms:created xsi:type="dcterms:W3CDTF">2023-03-15T13:51:00Z</dcterms:created>
  <dcterms:modified xsi:type="dcterms:W3CDTF">2025-04-12T03:15:05Z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714ADCF502B04D83B620ED5BA2C14618</vt:lpwstr>
  </property>
  <property fmtid="{D5CDD505-2E9C-101B-9397-08002B2CF9AE}" pid="3" name="KSOProductBuildVer">
    <vt:lpwstr>1033-11.2.0.11513</vt:lpwstr>
  </property>
</Properties>
</file>