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04" r:id="rId3"/>
    <p:sldId id="272" r:id="rId4"/>
    <p:sldId id="305" r:id="rId5"/>
    <p:sldId id="280" r:id="rId6"/>
    <p:sldId id="301" r:id="rId7"/>
    <p:sldId id="287" r:id="rId8"/>
    <p:sldId id="309" r:id="rId9"/>
    <p:sldId id="310" r:id="rId10"/>
    <p:sldId id="311" r:id="rId11"/>
    <p:sldId id="312" r:id="rId12"/>
    <p:sldId id="313" r:id="rId13"/>
    <p:sldId id="314" r:id="rId14"/>
    <p:sldId id="306" r:id="rId15"/>
    <p:sldId id="268" r:id="rId16"/>
    <p:sldId id="294" r:id="rId17"/>
    <p:sldId id="295" r:id="rId18"/>
    <p:sldId id="296" r:id="rId19"/>
    <p:sldId id="297" r:id="rId20"/>
    <p:sldId id="298" r:id="rId21"/>
    <p:sldId id="281" r:id="rId22"/>
    <p:sldId id="307" r:id="rId23"/>
    <p:sldId id="303" r:id="rId24"/>
    <p:sldId id="308" r:id="rId25"/>
    <p:sldId id="270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78" autoAdjust="0"/>
    <p:restoredTop sz="86364" autoAdjust="0"/>
  </p:normalViewPr>
  <p:slideViewPr>
    <p:cSldViewPr snapToGrid="0">
      <p:cViewPr varScale="1">
        <p:scale>
          <a:sx n="63" d="100"/>
          <a:sy n="63" d="100"/>
        </p:scale>
        <p:origin x="26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95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64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65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7BD8B06-7BFF-4F45-97DA-41F1558C19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2354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8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0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9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05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1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50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98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63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A6FD6-6421-4C9C-809F-6C952E57109B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54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37.gif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pacegraphicsandanimations.com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15.gif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gif"/><Relationship Id="rId5" Type="http://schemas.openxmlformats.org/officeDocument/2006/relationships/hyperlink" Target="http://www.myspacegraphicsandanimations.com/" TargetMode="External"/><Relationship Id="rId4" Type="http://schemas.openxmlformats.org/officeDocument/2006/relationships/image" Target="../media/image38.jp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809" y="1772362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619" y="3216372"/>
            <a:ext cx="1160798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 smtClean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cap="none" spc="0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Hằng</a:t>
            </a:r>
            <a:endParaRPr lang="en-US" sz="36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5745" y="2489890"/>
            <a:ext cx="10939918" cy="13026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07964"/>
              </a:avLst>
            </a:prstTxWarp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new05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4745865"/>
            <a:ext cx="1815921" cy="21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!danc_c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72" y="3364738"/>
            <a:ext cx="1828622" cy="27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3" descr="726886lesn1cznk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57" y="5999761"/>
            <a:ext cx="4350614" cy="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3190" y="172755"/>
            <a:ext cx="598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 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1139" y="4857765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876695" y="574765"/>
            <a:ext cx="45487" cy="403215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30298" y="1186623"/>
            <a:ext cx="981682" cy="10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854" y="1198073"/>
            <a:ext cx="935776" cy="10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1888137" y="1123590"/>
            <a:ext cx="1005623" cy="10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2930186" y="1091130"/>
            <a:ext cx="1070610" cy="11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4234207" y="1136205"/>
            <a:ext cx="1068739" cy="11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5419769" y="1184938"/>
            <a:ext cx="960241" cy="10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6451176" y="1061532"/>
            <a:ext cx="1036625" cy="11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7613947" y="1091130"/>
            <a:ext cx="976047" cy="10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8710132" y="1159587"/>
            <a:ext cx="899406" cy="9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9676" y="1091130"/>
            <a:ext cx="922326" cy="9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66536" y="754571"/>
            <a:ext cx="12103" cy="403215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30298" y="1186623"/>
            <a:ext cx="981682" cy="10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854" y="1198073"/>
            <a:ext cx="935776" cy="10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1888137" y="1123590"/>
            <a:ext cx="1005623" cy="10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2930186" y="1091130"/>
            <a:ext cx="1070610" cy="11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4234207" y="1136205"/>
            <a:ext cx="1068739" cy="11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5419769" y="1184938"/>
            <a:ext cx="960241" cy="10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6451176" y="1061532"/>
            <a:ext cx="1036625" cy="11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7613947" y="1091130"/>
            <a:ext cx="976047" cy="10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8710132" y="1159587"/>
            <a:ext cx="899406" cy="9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9676" y="1091130"/>
            <a:ext cx="922326" cy="9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6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74605" y="483326"/>
            <a:ext cx="12103" cy="403215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297198" y="4844703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30298" y="1186623"/>
            <a:ext cx="981682" cy="10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854" y="1198073"/>
            <a:ext cx="935776" cy="10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1888137" y="1123590"/>
            <a:ext cx="1005623" cy="10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2930186" y="1091130"/>
            <a:ext cx="1070610" cy="11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4234207" y="1136205"/>
            <a:ext cx="1068739" cy="11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5419769" y="1184938"/>
            <a:ext cx="960241" cy="10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6451176" y="1061532"/>
            <a:ext cx="1036625" cy="11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7613947" y="1091130"/>
            <a:ext cx="976047" cy="10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8710132" y="1159587"/>
            <a:ext cx="899406" cy="9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9676" y="1091130"/>
            <a:ext cx="922326" cy="9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43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08630" y="600891"/>
            <a:ext cx="12103" cy="403215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30298" y="1186623"/>
            <a:ext cx="981682" cy="10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854" y="1198073"/>
            <a:ext cx="935776" cy="10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1888137" y="1123590"/>
            <a:ext cx="1005623" cy="10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2930186" y="1091130"/>
            <a:ext cx="1070610" cy="11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4234207" y="1136205"/>
            <a:ext cx="1068739" cy="11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5419769" y="1184938"/>
            <a:ext cx="960241" cy="10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6451176" y="1061532"/>
            <a:ext cx="1036625" cy="11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7613947" y="1091130"/>
            <a:ext cx="976047" cy="10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8710132" y="1159587"/>
            <a:ext cx="899406" cy="9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9676" y="1091130"/>
            <a:ext cx="922326" cy="9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1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đi lấy rổ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231" y="2277763"/>
            <a:ext cx="119223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3616591"/>
            <a:ext cx="3090929" cy="32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b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6" y="4429259"/>
            <a:ext cx="22380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8" descr="animated_animal%20rabbi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43" y="326213"/>
            <a:ext cx="3104883" cy="22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4429259"/>
            <a:ext cx="2394120" cy="20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24" y="3731621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3944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86495" y="382999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4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43" y="651774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5099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43247" y="3703714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8" y="624809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99" y="624809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4571" y="52050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88275" y="354673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57" y="62481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29" y="68779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5" y="624810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04995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27213" y="3665078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172 - Hình nền - Phạm Thu Thảnh - Website trường mầ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3 BÉ TẬP ĐẾM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624808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42" y="624808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5" y="3665076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11" y="3665077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1" y="353497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350047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3534975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559496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585621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22" y="624807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224559" y="559496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247" y="350047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uyền về đúng b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753" y="400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60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 Phan Công Huỳnh-Bảo Lộc-Lâm Đồ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60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 Phan Công Huỳnh-Bảo Lộc-Lâm Đồn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é thông minh-Tc nhóm cu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3914" y="4363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àu trắ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8669" y="1729849"/>
            <a:ext cx="83948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0anh_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93" y="4089332"/>
            <a:ext cx="2955701" cy="27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2" descr="22981nw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64" y="227527"/>
            <a:ext cx="1122791" cy="20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465791lnieeghsa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59" y="3915177"/>
            <a:ext cx="2045928" cy="29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81421" y="-1446925"/>
            <a:ext cx="2017533" cy="51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nh và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6073" y="493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5765" y="1838504"/>
            <a:ext cx="110758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465af30fc02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46" y="4101922"/>
            <a:ext cx="1349375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16" y="4584880"/>
            <a:ext cx="1760873" cy="22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om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213">
            <a:off x="1063526" y="3537965"/>
            <a:ext cx="1722318" cy="34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9" descr="22982eh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77" y="237166"/>
            <a:ext cx="1247084" cy="19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51674" y="2465059"/>
            <a:ext cx="76447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11980" y="754571"/>
            <a:ext cx="32089" cy="403522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30298" y="1186623"/>
            <a:ext cx="981682" cy="10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854" y="1198073"/>
            <a:ext cx="935776" cy="10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1888137" y="1123590"/>
            <a:ext cx="1005623" cy="10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2930186" y="1091130"/>
            <a:ext cx="1070610" cy="11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4234207" y="1136205"/>
            <a:ext cx="1068739" cy="11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5419769" y="1184938"/>
            <a:ext cx="960241" cy="10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6451176" y="1061532"/>
            <a:ext cx="1036625" cy="11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7613947" y="1091130"/>
            <a:ext cx="976047" cy="10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8710132" y="1159587"/>
            <a:ext cx="899406" cy="9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9676" y="1091130"/>
            <a:ext cx="922326" cy="9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08630" y="600891"/>
            <a:ext cx="12103" cy="403215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30298" y="1186623"/>
            <a:ext cx="981682" cy="10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854" y="1198073"/>
            <a:ext cx="935776" cy="10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1888137" y="1123590"/>
            <a:ext cx="1005623" cy="10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2930186" y="1091130"/>
            <a:ext cx="1070610" cy="11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4234207" y="1136205"/>
            <a:ext cx="1068739" cy="11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5419769" y="1184938"/>
            <a:ext cx="960241" cy="10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6451176" y="1061532"/>
            <a:ext cx="1036625" cy="11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7613947" y="1091130"/>
            <a:ext cx="976047" cy="10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8710132" y="1159587"/>
            <a:ext cx="899406" cy="9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9676" y="1091130"/>
            <a:ext cx="922326" cy="9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8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08630" y="600891"/>
            <a:ext cx="12103" cy="403215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30298" y="1186623"/>
            <a:ext cx="981682" cy="10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854" y="1198073"/>
            <a:ext cx="935776" cy="10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1888137" y="1123590"/>
            <a:ext cx="1005623" cy="10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2930186" y="1091130"/>
            <a:ext cx="1070610" cy="11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4234207" y="1136205"/>
            <a:ext cx="1068739" cy="11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5419769" y="1184938"/>
            <a:ext cx="960241" cy="10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6451176" y="1061532"/>
            <a:ext cx="1036625" cy="11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7613947" y="1091130"/>
            <a:ext cx="976047" cy="10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8710132" y="1159587"/>
            <a:ext cx="899406" cy="9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ách vẽ xe máy - Dạy Vẽ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12730" r="17899" b="14292"/>
          <a:stretch/>
        </p:blipFill>
        <p:spPr bwMode="auto">
          <a:xfrm>
            <a:off x="9729676" y="1091130"/>
            <a:ext cx="922326" cy="9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153</Words>
  <Application>Microsoft Office PowerPoint</Application>
  <PresentationFormat>Widescreen</PresentationFormat>
  <Paragraphs>48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Administrator</cp:lastModifiedBy>
  <cp:revision>85</cp:revision>
  <dcterms:created xsi:type="dcterms:W3CDTF">2020-03-31T01:02:15Z</dcterms:created>
  <dcterms:modified xsi:type="dcterms:W3CDTF">2025-03-13T02:29:13Z</dcterms:modified>
</cp:coreProperties>
</file>