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rtel Sans Light" panose="020B0604020202020204" charset="0"/>
      <p:regular r:id="rId12"/>
    </p:embeddedFont>
    <p:embeddedFont>
      <p:font typeface="Heebo" panose="020B0604020202020204" charset="-79"/>
      <p:regular r:id="rId13"/>
    </p:embeddedFont>
    <p:embeddedFont>
      <p:font typeface="Crimson Pro Semi Bold" panose="020B0604020202020204" charset="0"/>
      <p:regular r:id="rId14"/>
    </p:embeddedFont>
    <p:embeddedFont>
      <p:font typeface="Kani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9144000" cy="82296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19983"/>
            <a:ext cx="72450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smtClean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</a:t>
            </a:r>
            <a:endParaRPr lang="en-US" sz="4450" dirty="0"/>
          </a:p>
        </p:txBody>
      </p:sp>
      <p:sp>
        <p:nvSpPr>
          <p:cNvPr id="8" name="Text 0"/>
          <p:cNvSpPr/>
          <p:nvPr/>
        </p:nvSpPr>
        <p:spPr>
          <a:xfrm>
            <a:off x="874565" y="3299516"/>
            <a:ext cx="7943670" cy="815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3200" b="1" smtClean="0">
                <a:solidFill>
                  <a:srgbClr val="002060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LĨNH VỰC PHÁT TRIỂN NHẬN THỨC </a:t>
            </a:r>
          </a:p>
          <a:p>
            <a:pPr marL="0" indent="0" algn="l">
              <a:lnSpc>
                <a:spcPts val="5500"/>
              </a:lnSpc>
              <a:buNone/>
            </a:pPr>
            <a:r>
              <a:rPr lang="en-US" sz="4400" b="1" smtClean="0">
                <a:solidFill>
                  <a:srgbClr val="002060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" name="Text 1"/>
          <p:cNvSpPr/>
          <p:nvPr/>
        </p:nvSpPr>
        <p:spPr>
          <a:xfrm>
            <a:off x="2598318" y="4680238"/>
            <a:ext cx="7468553" cy="1400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1850" smtClean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Martel Sans Light" pitchFamily="34" charset="-122"/>
                <a:cs typeface="Times New Roman" panose="02020603050405020304" pitchFamily="18" charset="0"/>
              </a:rPr>
              <a:t>Đề tài: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Khám Phá Cầu Vồng Lung Linh</a:t>
            </a:r>
            <a:endParaRPr lang="en-US" sz="2400" b="1" smtClean="0">
              <a:solidFill>
                <a:srgbClr val="FF0000"/>
              </a:solidFill>
              <a:latin typeface="Times New Roman" panose="02020603050405020304" pitchFamily="18" charset="0"/>
              <a:ea typeface="Martel Sans Light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Hằng</a:t>
            </a:r>
            <a:endParaRPr lang="en-US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318" y="252248"/>
            <a:ext cx="449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UBND QUẬN LONG BIÊN</a:t>
            </a:r>
          </a:p>
          <a:p>
            <a:pPr algn="ctr"/>
            <a:r>
              <a:rPr lang="en-US" b="1" smtClean="0"/>
              <a:t>TRƯỜNG MẦM NON HOA HƯỚNG DƯƠNG </a:t>
            </a:r>
            <a:endParaRPr lang="en-US" b="1"/>
          </a:p>
        </p:txBody>
      </p:sp>
      <p:grpSp>
        <p:nvGrpSpPr>
          <p:cNvPr id="11" name="Group 10"/>
          <p:cNvGrpSpPr/>
          <p:nvPr/>
        </p:nvGrpSpPr>
        <p:grpSpPr>
          <a:xfrm>
            <a:off x="4117023" y="1275324"/>
            <a:ext cx="1458754" cy="1458754"/>
            <a:chOff x="4216304" y="875015"/>
            <a:chExt cx="1458754" cy="1458754"/>
          </a:xfrm>
        </p:grpSpPr>
        <p:sp>
          <p:nvSpPr>
            <p:cNvPr id="12" name="Oval 11"/>
            <p:cNvSpPr/>
            <p:nvPr/>
          </p:nvSpPr>
          <p:spPr>
            <a:xfrm>
              <a:off x="4483792" y="1190800"/>
              <a:ext cx="923779" cy="82718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304" y="875015"/>
              <a:ext cx="1458754" cy="14587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96522"/>
            <a:ext cx="68690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Cầu Vồng Có Bao Nhiêu Màu?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74546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Cầu vồng thường có bảy màu chính. Đó là đỏ, cam, vàng, lục, lam, chàm và tím.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39815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6" name="Text 3"/>
          <p:cNvSpPr/>
          <p:nvPr/>
        </p:nvSpPr>
        <p:spPr>
          <a:xfrm>
            <a:off x="6365260" y="40240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7017306" y="39815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Đỏ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017306" y="4471988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Màu đỏ rực rỡ như mặt trời.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71867" y="39815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0" name="Text 7"/>
          <p:cNvSpPr/>
          <p:nvPr/>
        </p:nvSpPr>
        <p:spPr>
          <a:xfrm>
            <a:off x="10256937" y="40240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10908983" y="39815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Cam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908983" y="447198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Màu cam ấm áp như quả cam.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0190" y="567975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6365260" y="572226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7017306" y="5679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Vàng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7017306" y="617017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Màu vàng tươi sáng như ánh nắng.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8183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Vì Sao Lại Có Cầu Vồng?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43078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Cầu vồng xuất hiện khi ánh sáng mặt trời chiếu qua các hạt mưa nhỏ.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04883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Ánh sáng bị khúc xạ và tán sắc thành nhiều màu sắc khác nhau.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822127" y="3695224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5E0DF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06535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587579" y="36668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Ánh Sáng</a:t>
            </a:r>
            <a:endParaRPr lang="en-US" sz="2200" dirty="0"/>
          </a:p>
        </p:txBody>
      </p:sp>
      <p:sp>
        <p:nvSpPr>
          <p:cNvPr id="9" name="Shape 5"/>
          <p:cNvSpPr/>
          <p:nvPr/>
        </p:nvSpPr>
        <p:spPr>
          <a:xfrm>
            <a:off x="822127" y="4982289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5E0DF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993600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87579" y="49539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Hạt Mưa</a:t>
            </a:r>
            <a:endParaRPr lang="en-US" sz="2200" dirty="0"/>
          </a:p>
        </p:txBody>
      </p:sp>
      <p:sp>
        <p:nvSpPr>
          <p:cNvPr id="12" name="Shape 7"/>
          <p:cNvSpPr/>
          <p:nvPr/>
        </p:nvSpPr>
        <p:spPr>
          <a:xfrm>
            <a:off x="822127" y="6269355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5E0DF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6280666"/>
            <a:ext cx="566976" cy="5669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87579" y="62410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Cầu Vồng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749498"/>
            <a:ext cx="60768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Thí Nghiệm Tạo Cầu Vồng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793790" y="179843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Chúng ta có thể tự tạo ra cầu vồng bằng những vật dụng đơn giản.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93790" y="24164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Dùng gương, cốc nước và ánh sáng để tạo cầu vồng trên tường hoặc giấy trắng.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397448"/>
            <a:ext cx="1134070" cy="13608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68022" y="36242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Chuẩn Bị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2268022" y="411468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Gương, cốc nước, đèn pin.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758333"/>
            <a:ext cx="1134070" cy="136088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68022" y="49851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Thực Hiện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2268022" y="547556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Chiếu đèn qua cốc nước.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119217"/>
            <a:ext cx="1134070" cy="1360884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268022" y="63460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Quan Sát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2268022" y="683645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Cầu vồng xuất hiện!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52086"/>
            <a:ext cx="95550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Thí Nghiệm: Cầu Vồng Từ Vòi Phun Nước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5144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Thí nghiệm phun nước dưới ánh nắng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229</Words>
  <Application>Microsoft Office PowerPoint</Application>
  <PresentationFormat>Custom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Martel Sans Light</vt:lpstr>
      <vt:lpstr>Heebo</vt:lpstr>
      <vt:lpstr>Crimson Pro Semi Bold</vt:lpstr>
      <vt:lpstr>Times New Roman</vt:lpstr>
      <vt:lpstr>Arial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3</cp:revision>
  <dcterms:created xsi:type="dcterms:W3CDTF">2025-04-10T08:24:15Z</dcterms:created>
  <dcterms:modified xsi:type="dcterms:W3CDTF">2025-04-10T08:18:51Z</dcterms:modified>
</cp:coreProperties>
</file>