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>
      <p:cViewPr varScale="1">
        <p:scale>
          <a:sx n="69" d="100"/>
          <a:sy n="69" d="100"/>
        </p:scale>
        <p:origin x="7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2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0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0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0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7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4956-9900-45F8-BEE2-4C58165C82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3F22-EAF8-4DA1-BC23-B3E6B96A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PHÒNG GIÁO DỤC &amp; ĐÀO TẠO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TRƯỜNG MẦM NON HOA HƯỚNG DƯƠNG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23900" y="1538288"/>
            <a:ext cx="76962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</a:t>
            </a:r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4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 HẬN THỨC</a:t>
            </a:r>
            <a:endParaRPr lang="en-US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9200" y="4267200"/>
            <a:ext cx="7010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 ĐỀ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Truyện sự tích hạt lúa</a:t>
            </a:r>
            <a:endParaRPr lang="en-US" altLang="en-US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ĐỘ TUỔI: 5-6 tuổi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Giáo viên: 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Vũ Thị Hải</a:t>
            </a:r>
          </a:p>
        </p:txBody>
      </p:sp>
    </p:spTree>
    <p:extLst>
      <p:ext uri="{BB962C8B-B14F-4D97-AF65-F5344CB8AC3E}">
        <p14:creationId xmlns:p14="http://schemas.microsoft.com/office/powerpoint/2010/main" val="28813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85800"/>
            <a:ext cx="7924800" cy="5562600"/>
            <a:chOff x="609600" y="685800"/>
            <a:chExt cx="7610475" cy="5000625"/>
          </a:xfrm>
        </p:grpSpPr>
        <p:pic>
          <p:nvPicPr>
            <p:cNvPr id="9218" name="Picture 2" descr="C:\Users\xuanthuy\Documents\sutichhatlua\13443_9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Picture 3" descr="C:\Users\xuanthuy\Documents\sutichhatlua\13442_9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67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772400" cy="5562600"/>
            <a:chOff x="685800" y="685800"/>
            <a:chExt cx="7610475" cy="5000625"/>
          </a:xfrm>
        </p:grpSpPr>
        <p:pic>
          <p:nvPicPr>
            <p:cNvPr id="10242" name="Picture 2" descr="C:\Users\xuanthuy\Documents\sutichhatlua\13445_10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 descr="C:\Users\xuanthuy\Documents\sutichhatlua\13444_10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67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762000"/>
            <a:ext cx="7848600" cy="5410200"/>
            <a:chOff x="685800" y="762000"/>
            <a:chExt cx="7620000" cy="5000625"/>
          </a:xfrm>
        </p:grpSpPr>
        <p:pic>
          <p:nvPicPr>
            <p:cNvPr id="1026" name="Picture 2" descr="C:\Users\xuanthuy\Documents\sutichhatlua\13444_1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7620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xuanthuy\Documents\sutichhatlua\bia-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620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31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638800"/>
            <a:chOff x="685800" y="685800"/>
            <a:chExt cx="7610475" cy="5000625"/>
          </a:xfrm>
        </p:grpSpPr>
        <p:pic>
          <p:nvPicPr>
            <p:cNvPr id="2050" name="Picture 2" descr="C:\Users\xuanthuy\Documents\sutichhatlua\13429_2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xuanthuy\Documents\sutichhatlua\13428_2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09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772400" cy="5562600"/>
            <a:chOff x="685800" y="685800"/>
            <a:chExt cx="7610475" cy="5000625"/>
          </a:xfrm>
        </p:grpSpPr>
        <p:pic>
          <p:nvPicPr>
            <p:cNvPr id="3074" name="Picture 2" descr="C:\Users\xuanthuy\Documents\sutichhatlua\13431_3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xuanthuy\Documents\sutichhatlua\13430_3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09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0884"/>
            <a:ext cx="7772400" cy="5643716"/>
            <a:chOff x="685800" y="680884"/>
            <a:chExt cx="7610475" cy="5005541"/>
          </a:xfrm>
        </p:grpSpPr>
        <p:pic>
          <p:nvPicPr>
            <p:cNvPr id="4098" name="Picture 2" descr="C:\Users\xuanthuy\Documents\sutichhatlua\13433_4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0884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xuanthuy\Documents\sutichhatlua\13432_4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09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772400" cy="5562600"/>
            <a:chOff x="685800" y="685800"/>
            <a:chExt cx="7610475" cy="5000625"/>
          </a:xfrm>
        </p:grpSpPr>
        <p:pic>
          <p:nvPicPr>
            <p:cNvPr id="5122" name="Picture 2" descr="C:\Users\xuanthuy\Documents\sutichhatlua\13435_5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xuanthuy\Documents\sutichhatlua\13434_5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09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85800"/>
            <a:ext cx="7848600" cy="5562600"/>
            <a:chOff x="609600" y="685800"/>
            <a:chExt cx="7610475" cy="5000625"/>
          </a:xfrm>
        </p:grpSpPr>
        <p:pic>
          <p:nvPicPr>
            <p:cNvPr id="6146" name="Picture 2" descr="C:\Users\xuanthuy\Documents\sutichhatlua\13437_6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xuanthuy\Documents\sutichhatlua\13436_6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09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762000"/>
            <a:ext cx="7924800" cy="5486400"/>
            <a:chOff x="685800" y="762000"/>
            <a:chExt cx="7610475" cy="5025206"/>
          </a:xfrm>
        </p:grpSpPr>
        <p:pic>
          <p:nvPicPr>
            <p:cNvPr id="7170" name="Picture 2" descr="C:\Users\xuanthuy\Documents\sutichhatlua\13439_7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786581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xuanthuy\Documents\sutichhatlua\13438_7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620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09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761998"/>
            <a:ext cx="7772400" cy="5562601"/>
            <a:chOff x="685800" y="761999"/>
            <a:chExt cx="7610475" cy="5000626"/>
          </a:xfrm>
        </p:grpSpPr>
        <p:pic>
          <p:nvPicPr>
            <p:cNvPr id="8194" name="Picture 2" descr="C:\Users\xuanthuy\Documents\sutichhatlua\13441_8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7619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 descr="C:\Users\xuanthuy\Documents\sutichhatlua\13440_8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620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09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Administrator</cp:lastModifiedBy>
  <cp:revision>2</cp:revision>
  <dcterms:created xsi:type="dcterms:W3CDTF">2012-09-03T08:06:08Z</dcterms:created>
  <dcterms:modified xsi:type="dcterms:W3CDTF">2025-03-12T04:16:12Z</dcterms:modified>
</cp:coreProperties>
</file>