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73" d="100"/>
          <a:sy n="73" d="100"/>
        </p:scale>
        <p:origin x="4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FE2C29-846C-4301-9FFC-563E8903B6F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441012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FE2C29-846C-4301-9FFC-563E8903B6F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3545558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FE2C29-846C-4301-9FFC-563E8903B6F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375538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FE2C29-846C-4301-9FFC-563E8903B6F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400316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CFE2C29-846C-4301-9FFC-563E8903B6F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349223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FE2C29-846C-4301-9FFC-563E8903B6F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253497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FE2C29-846C-4301-9FFC-563E8903B6FC}"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332498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FE2C29-846C-4301-9FFC-563E8903B6FC}"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277581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E2C29-846C-4301-9FFC-563E8903B6FC}"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106953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CFE2C29-846C-4301-9FFC-563E8903B6F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341412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CFE2C29-846C-4301-9FFC-563E8903B6F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6B248-73A8-400B-B56F-C1EE834F4890}" type="slidenum">
              <a:rPr lang="en-US" smtClean="0"/>
              <a:t>‹#›</a:t>
            </a:fld>
            <a:endParaRPr lang="en-US"/>
          </a:p>
        </p:txBody>
      </p:sp>
    </p:spTree>
    <p:extLst>
      <p:ext uri="{BB962C8B-B14F-4D97-AF65-F5344CB8AC3E}">
        <p14:creationId xmlns:p14="http://schemas.microsoft.com/office/powerpoint/2010/main" val="3194387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E2C29-846C-4301-9FFC-563E8903B6FC}"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6B248-73A8-400B-B56F-C1EE834F4890}" type="slidenum">
              <a:rPr lang="en-US" smtClean="0"/>
              <a:t>‹#›</a:t>
            </a:fld>
            <a:endParaRPr lang="en-US"/>
          </a:p>
        </p:txBody>
      </p:sp>
    </p:spTree>
    <p:extLst>
      <p:ext uri="{BB962C8B-B14F-4D97-AF65-F5344CB8AC3E}">
        <p14:creationId xmlns:p14="http://schemas.microsoft.com/office/powerpoint/2010/main" val="221010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ổng hợp những mẫu background hoa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 y="-18144"/>
            <a:ext cx="12195629" cy="6876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707886"/>
          </a:xfrm>
          <a:prstGeom prst="rect">
            <a:avLst/>
          </a:prstGeom>
          <a:noFill/>
        </p:spPr>
        <p:txBody>
          <a:bodyPr wrap="square" rtlCol="0">
            <a:spAutoFit/>
          </a:bodyPr>
          <a:lstStyle/>
          <a:p>
            <a:pPr algn="ctr"/>
            <a:r>
              <a:rPr lang="en-US" sz="2000" b="1" smtClean="0">
                <a:solidFill>
                  <a:srgbClr val="FF0000"/>
                </a:solidFill>
                <a:latin typeface="Times New Roman" panose="02020603050405020304" pitchFamily="18" charset="0"/>
                <a:cs typeface="Times New Roman" panose="02020603050405020304" pitchFamily="18" charset="0"/>
              </a:rPr>
              <a:t>UỶ BAN NHÂN DÂN QUẬN LONG BIÊN</a:t>
            </a:r>
          </a:p>
          <a:p>
            <a:pPr algn="ctr"/>
            <a:r>
              <a:rPr lang="en-US" sz="2000" b="1" smtClean="0">
                <a:solidFill>
                  <a:srgbClr val="FF0000"/>
                </a:solidFill>
                <a:latin typeface="Times New Roman" panose="02020603050405020304" pitchFamily="18" charset="0"/>
                <a:cs typeface="Times New Roman" panose="02020603050405020304" pitchFamily="18" charset="0"/>
              </a:rPr>
              <a:t>TRƯỜNG MN HOA HƯỚNG DƯƠNG</a:t>
            </a:r>
            <a:endParaRPr lang="en-US" sz="2000" b="1">
              <a:solidFill>
                <a:srgbClr val="FF0000"/>
              </a:solidFill>
              <a:latin typeface="Times New Roman" panose="02020603050405020304" pitchFamily="18" charset="0"/>
              <a:cs typeface="Times New Roman" panose="02020603050405020304" pitchFamily="18" charset="0"/>
            </a:endParaRPr>
          </a:p>
        </p:txBody>
      </p:sp>
      <p:pic>
        <p:nvPicPr>
          <p:cNvPr id="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912720"/>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2186377"/>
            <a:ext cx="12192000" cy="707886"/>
          </a:xfrm>
          <a:prstGeom prst="rect">
            <a:avLst/>
          </a:prstGeom>
          <a:noFill/>
        </p:spPr>
        <p:txBody>
          <a:bodyPr wrap="square">
            <a:spAutoFit/>
          </a:bodyPr>
          <a:lstStyle/>
          <a:p>
            <a:pPr algn="ctr" eaLnBrk="1" hangingPunct="1">
              <a:spcBef>
                <a:spcPct val="20000"/>
              </a:spcBef>
              <a:defRPr/>
            </a:pPr>
            <a:r>
              <a:rPr lang="en-US" sz="4000" b="1" kern="10">
                <a:ln w="9525">
                  <a:solidFill>
                    <a:srgbClr val="800080"/>
                  </a:solidFill>
                  <a:round/>
                  <a:headEnd/>
                  <a:tailEnd/>
                </a:ln>
                <a:solidFill>
                  <a:srgbClr val="FF0000"/>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LĨNH </a:t>
            </a:r>
            <a:r>
              <a:rPr lang="en-US" sz="4000" b="1" kern="10" smtClean="0">
                <a:ln w="9525">
                  <a:solidFill>
                    <a:srgbClr val="800080"/>
                  </a:solidFill>
                  <a:round/>
                  <a:headEnd/>
                  <a:tailEnd/>
                </a:ln>
                <a:solidFill>
                  <a:srgbClr val="FF0000"/>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VỰC PHÁT </a:t>
            </a:r>
            <a:r>
              <a:rPr lang="en-US" sz="4000" b="1" kern="10">
                <a:ln w="9525">
                  <a:solidFill>
                    <a:srgbClr val="800080"/>
                  </a:solidFill>
                  <a:round/>
                  <a:headEnd/>
                  <a:tailEnd/>
                </a:ln>
                <a:solidFill>
                  <a:srgbClr val="FF0000"/>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TRIỂN </a:t>
            </a:r>
            <a:r>
              <a:rPr lang="en-US" sz="4000" b="1" kern="10" smtClean="0">
                <a:ln w="9525">
                  <a:solidFill>
                    <a:srgbClr val="800080"/>
                  </a:solidFill>
                  <a:round/>
                  <a:headEnd/>
                  <a:tailEnd/>
                </a:ln>
                <a:solidFill>
                  <a:srgbClr val="FF0000"/>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NHẬN THỨC </a:t>
            </a:r>
            <a:endParaRPr lang="en-US" sz="4000" b="1" kern="10" dirty="0">
              <a:ln w="9525">
                <a:solidFill>
                  <a:srgbClr val="800080"/>
                </a:solidFill>
                <a:round/>
                <a:headEnd/>
                <a:tailEnd/>
              </a:ln>
              <a:solidFill>
                <a:srgbClr val="FF0000"/>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17"/>
          <p:cNvSpPr txBox="1">
            <a:spLocks noChangeArrowheads="1"/>
          </p:cNvSpPr>
          <p:nvPr/>
        </p:nvSpPr>
        <p:spPr bwMode="auto">
          <a:xfrm>
            <a:off x="1828800" y="3387435"/>
            <a:ext cx="8839200"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20000"/>
              </a:spcBef>
              <a:buChar char="•"/>
              <a:defRPr sz="3200">
                <a:solidFill>
                  <a:schemeClr val="tx1"/>
                </a:solidFill>
                <a:latin typeface="Arial" panose="020B0604020202020204" pitchFamily="34" charset="0"/>
              </a:defRPr>
            </a:lvl1pPr>
            <a:lvl2pPr marL="742950" indent="-285750" algn="ctr">
              <a:spcBef>
                <a:spcPct val="20000"/>
              </a:spcBef>
              <a:buChar char="•"/>
              <a:defRPr sz="3200">
                <a:solidFill>
                  <a:schemeClr val="tx1"/>
                </a:solidFill>
                <a:latin typeface="Arial" panose="020B0604020202020204" pitchFamily="34" charset="0"/>
              </a:defRPr>
            </a:lvl2pPr>
            <a:lvl3pPr marL="1143000" indent="-228600" algn="ctr">
              <a:spcBef>
                <a:spcPct val="20000"/>
              </a:spcBef>
              <a:buChar char="•"/>
              <a:defRPr sz="3200">
                <a:solidFill>
                  <a:schemeClr val="tx1"/>
                </a:solidFill>
                <a:latin typeface="Arial" panose="020B0604020202020204" pitchFamily="34" charset="0"/>
              </a:defRPr>
            </a:lvl3pPr>
            <a:lvl4pPr marL="1600200" indent="-228600" algn="ctr">
              <a:spcBef>
                <a:spcPct val="20000"/>
              </a:spcBef>
              <a:buChar char="•"/>
              <a:defRPr sz="3200">
                <a:solidFill>
                  <a:schemeClr val="tx1"/>
                </a:solidFill>
                <a:latin typeface="Arial" panose="020B0604020202020204" pitchFamily="34" charset="0"/>
              </a:defRPr>
            </a:lvl4pPr>
            <a:lvl5pPr marL="2057400" indent="-228600" algn="ctr">
              <a:spcBef>
                <a:spcPct val="20000"/>
              </a:spcBef>
              <a:buChar char="•"/>
              <a:defRPr sz="3200">
                <a:solidFill>
                  <a:schemeClr val="tx1"/>
                </a:solidFill>
                <a:latin typeface="Arial" panose="020B0604020202020204" pitchFamily="34" charset="0"/>
              </a:defRPr>
            </a:lvl5pPr>
            <a:lvl6pPr marL="2514600" indent="-228600" algn="ctr" eaLnBrk="0" fontAlgn="base" hangingPunct="0">
              <a:spcBef>
                <a:spcPct val="20000"/>
              </a:spcBef>
              <a:spcAft>
                <a:spcPct val="0"/>
              </a:spcAft>
              <a:buChar char="•"/>
              <a:defRPr sz="3200">
                <a:solidFill>
                  <a:schemeClr val="tx1"/>
                </a:solidFill>
                <a:latin typeface="Arial" panose="020B0604020202020204" pitchFamily="34" charset="0"/>
              </a:defRPr>
            </a:lvl6pPr>
            <a:lvl7pPr marL="2971800" indent="-228600" algn="ctr" eaLnBrk="0" fontAlgn="base" hangingPunct="0">
              <a:spcBef>
                <a:spcPct val="20000"/>
              </a:spcBef>
              <a:spcAft>
                <a:spcPct val="0"/>
              </a:spcAft>
              <a:buChar char="•"/>
              <a:defRPr sz="3200">
                <a:solidFill>
                  <a:schemeClr val="tx1"/>
                </a:solidFill>
                <a:latin typeface="Arial" panose="020B0604020202020204" pitchFamily="34" charset="0"/>
              </a:defRPr>
            </a:lvl7pPr>
            <a:lvl8pPr marL="3429000" indent="-228600" algn="ctr" eaLnBrk="0" fontAlgn="base" hangingPunct="0">
              <a:spcBef>
                <a:spcPct val="20000"/>
              </a:spcBef>
              <a:spcAft>
                <a:spcPct val="0"/>
              </a:spcAft>
              <a:buChar char="•"/>
              <a:defRPr sz="3200">
                <a:solidFill>
                  <a:schemeClr val="tx1"/>
                </a:solidFill>
                <a:latin typeface="Arial" panose="020B0604020202020204" pitchFamily="34" charset="0"/>
              </a:defRPr>
            </a:lvl8pPr>
            <a:lvl9pPr marL="3886200" indent="-228600" algn="ctr" eaLnBrk="0" fontAlgn="base" hangingPunct="0">
              <a:spcBef>
                <a:spcPct val="20000"/>
              </a:spcBef>
              <a:spcAft>
                <a:spcPct val="0"/>
              </a:spcAft>
              <a:buChar char="•"/>
              <a:defRPr sz="3200">
                <a:solidFill>
                  <a:schemeClr val="tx1"/>
                </a:solidFill>
                <a:latin typeface="Arial" panose="020B0604020202020204" pitchFamily="34" charset="0"/>
              </a:defRPr>
            </a:lvl9pPr>
          </a:lstStyle>
          <a:p>
            <a:pPr eaLnBrk="1" hangingPunct="1">
              <a:buFontTx/>
              <a:buNone/>
            </a:pPr>
            <a:r>
              <a:rPr lang="en-US" altLang="en-US" sz="3600" b="1">
                <a:solidFill>
                  <a:srgbClr val="0000FF"/>
                </a:solidFill>
                <a:latin typeface="Times New Roman" panose="02020603050405020304" pitchFamily="18" charset="0"/>
                <a:cs typeface="Times New Roman" panose="02020603050405020304" pitchFamily="18" charset="0"/>
              </a:rPr>
              <a:t>Đề tài: </a:t>
            </a:r>
            <a:r>
              <a:rPr lang="en-US" altLang="en-US" sz="3600" b="1" smtClean="0">
                <a:solidFill>
                  <a:srgbClr val="0000FF"/>
                </a:solidFill>
                <a:latin typeface="Times New Roman" panose="02020603050405020304" pitchFamily="18" charset="0"/>
                <a:cs typeface="Times New Roman" panose="02020603050405020304" pitchFamily="18" charset="0"/>
              </a:rPr>
              <a:t>Khám phá về ịch lợi của động vật</a:t>
            </a:r>
            <a:endParaRPr lang="en-US" altLang="en-US" sz="3600" b="1">
              <a:solidFill>
                <a:srgbClr val="0000FF"/>
              </a:solidFill>
              <a:latin typeface="Times New Roman" panose="02020603050405020304" pitchFamily="18" charset="0"/>
              <a:cs typeface="Times New Roman" panose="02020603050405020304" pitchFamily="18" charset="0"/>
            </a:endParaRPr>
          </a:p>
          <a:p>
            <a:pPr eaLnBrk="1" hangingPunct="1">
              <a:buFontTx/>
              <a:buNone/>
            </a:pPr>
            <a:r>
              <a:rPr lang="en-US" altLang="en-US" sz="3600" b="1">
                <a:solidFill>
                  <a:srgbClr val="0000FF"/>
                </a:solidFill>
                <a:latin typeface="Times New Roman" panose="02020603050405020304" pitchFamily="18" charset="0"/>
                <a:cs typeface="Times New Roman" panose="02020603050405020304" pitchFamily="18" charset="0"/>
              </a:rPr>
              <a:t>Lứa tuổi : 5- 6 tuổi</a:t>
            </a:r>
          </a:p>
          <a:p>
            <a:pPr eaLnBrk="1" hangingPunct="1">
              <a:buFontTx/>
              <a:buNone/>
            </a:pPr>
            <a:r>
              <a:rPr lang="en-US" altLang="en-US" sz="3600" b="1" smtClean="0">
                <a:solidFill>
                  <a:srgbClr val="0000FF"/>
                </a:solidFill>
                <a:latin typeface="Times New Roman" panose="02020603050405020304" pitchFamily="18" charset="0"/>
                <a:cs typeface="Times New Roman" panose="02020603050405020304" pitchFamily="18" charset="0"/>
              </a:rPr>
              <a:t>Giáo viên:  Vũ Thị Hải </a:t>
            </a:r>
            <a:endParaRPr lang="en-US" altLang="en-US" sz="3600" b="1" smtClean="0">
              <a:solidFill>
                <a:srgbClr val="009900"/>
              </a:solidFill>
              <a:latin typeface="Times New Roman" panose="02020603050405020304" pitchFamily="18" charset="0"/>
              <a:cs typeface="Times New Roman" panose="02020603050405020304" pitchFamily="18" charset="0"/>
            </a:endParaRPr>
          </a:p>
          <a:p>
            <a:pPr eaLnBrk="1" hangingPunct="1">
              <a:buFontTx/>
              <a:buNone/>
            </a:pPr>
            <a:r>
              <a:rPr lang="en-US" altLang="en-US" sz="3600" b="1" smtClean="0">
                <a:solidFill>
                  <a:srgbClr val="009900"/>
                </a:solidFill>
                <a:latin typeface="Times New Roman" panose="02020603050405020304" pitchFamily="18" charset="0"/>
                <a:cs typeface="Times New Roman" panose="02020603050405020304" pitchFamily="18" charset="0"/>
              </a:rPr>
              <a:t>Năm học 2024 - 2025</a:t>
            </a:r>
            <a:endParaRPr lang="en-US" altLang="en-US" sz="3600" b="1">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065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2834"/>
            <a:ext cx="4572000" cy="2857500"/>
          </a:xfrm>
          <a:prstGeom prst="rect">
            <a:avLst/>
          </a:prstGeom>
        </p:spPr>
      </p:pic>
      <p:pic>
        <p:nvPicPr>
          <p:cNvPr id="6146" name="Picture 2" descr="Độc đáo dịch vụ cưỡi ngựa homest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482" y="755283"/>
            <a:ext cx="6286500" cy="4838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49618" y="3498245"/>
            <a:ext cx="4422382" cy="2480524"/>
          </a:xfrm>
          <a:prstGeom prst="rect">
            <a:avLst/>
          </a:prstGeom>
        </p:spPr>
      </p:pic>
    </p:spTree>
    <p:extLst>
      <p:ext uri="{BB962C8B-B14F-4D97-AF65-F5344CB8AC3E}">
        <p14:creationId xmlns:p14="http://schemas.microsoft.com/office/powerpoint/2010/main" val="38756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ppt_x"/>
                                          </p:val>
                                        </p:tav>
                                        <p:tav tm="100000">
                                          <p:val>
                                            <p:strVal val="#ppt_x"/>
                                          </p:val>
                                        </p:tav>
                                      </p:tavLst>
                                    </p:anim>
                                    <p:anim calcmode="lin" valueType="num">
                                      <p:cBhvr additive="base">
                                        <p:cTn id="20"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2815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170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Nền Những Con Gà Trống Có Mỏ Dài Màu đỏ Và đôi Cánh Dựng đứng Nền, Hình  ảnh Giống Gà Trống, Gà Trống, Chim Background Vector để tải xuống mi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23" y="-82062"/>
            <a:ext cx="131224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38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ơn 46.600 Trứng Luộc ảnh, hình chụp &amp; hình ảnh trả phí bản quyền một lần  sẵn có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460375" y="-62914"/>
            <a:ext cx="4966038" cy="3304673"/>
          </a:xfrm>
          <a:prstGeom prst="rect">
            <a:avLst/>
          </a:prstGeom>
        </p:spPr>
      </p:pic>
      <p:pic>
        <p:nvPicPr>
          <p:cNvPr id="7" name="Picture 6"/>
          <p:cNvPicPr>
            <a:picLocks noChangeAspect="1"/>
          </p:cNvPicPr>
          <p:nvPr/>
        </p:nvPicPr>
        <p:blipFill>
          <a:blip r:embed="rId3"/>
          <a:stretch>
            <a:fillRect/>
          </a:stretch>
        </p:blipFill>
        <p:spPr>
          <a:xfrm>
            <a:off x="6142120" y="0"/>
            <a:ext cx="4622131" cy="3081421"/>
          </a:xfrm>
          <a:prstGeom prst="rect">
            <a:avLst/>
          </a:prstGeom>
        </p:spPr>
      </p:pic>
      <p:pic>
        <p:nvPicPr>
          <p:cNvPr id="8" name="Picture 7"/>
          <p:cNvPicPr>
            <a:picLocks noChangeAspect="1"/>
          </p:cNvPicPr>
          <p:nvPr/>
        </p:nvPicPr>
        <p:blipFill>
          <a:blip r:embed="rId4"/>
          <a:stretch>
            <a:fillRect/>
          </a:stretch>
        </p:blipFill>
        <p:spPr>
          <a:xfrm>
            <a:off x="6380512" y="3449052"/>
            <a:ext cx="4789303" cy="3027720"/>
          </a:xfrm>
          <a:prstGeom prst="rect">
            <a:avLst/>
          </a:prstGeom>
        </p:spPr>
      </p:pic>
      <p:pic>
        <p:nvPicPr>
          <p:cNvPr id="9" name="Picture 8"/>
          <p:cNvPicPr>
            <a:picLocks noChangeAspect="1"/>
          </p:cNvPicPr>
          <p:nvPr/>
        </p:nvPicPr>
        <p:blipFill>
          <a:blip r:embed="rId5"/>
          <a:stretch>
            <a:fillRect/>
          </a:stretch>
        </p:blipFill>
        <p:spPr>
          <a:xfrm>
            <a:off x="460375" y="3294146"/>
            <a:ext cx="5015415" cy="3337531"/>
          </a:xfrm>
          <a:prstGeom prst="rect">
            <a:avLst/>
          </a:prstGeom>
        </p:spPr>
      </p:pic>
    </p:spTree>
    <p:extLst>
      <p:ext uri="{BB962C8B-B14F-4D97-AF65-F5344CB8AC3E}">
        <p14:creationId xmlns:p14="http://schemas.microsoft.com/office/powerpoint/2010/main" val="17724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320338" cy="6858000"/>
          </a:xfrm>
          <a:prstGeom prst="rect">
            <a:avLst/>
          </a:prstGeom>
        </p:spPr>
      </p:pic>
    </p:spTree>
    <p:extLst>
      <p:ext uri="{BB962C8B-B14F-4D97-AF65-F5344CB8AC3E}">
        <p14:creationId xmlns:p14="http://schemas.microsoft.com/office/powerpoint/2010/main" val="12336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 cách làm thịt bò xào sả ớt cay cay mềm ngon đậm đà hương v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80" y="248652"/>
            <a:ext cx="3341604" cy="3341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ừ sữa bò đến sữa hạt: Bạn chọn sữa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534" y="672180"/>
            <a:ext cx="3762267" cy="24945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iểm nghiệm sữa và các sản phẩm từ sữa | 5 nội dung lưu 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9973" y="644106"/>
            <a:ext cx="4282027" cy="2444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309989" y="3576948"/>
            <a:ext cx="3024790" cy="3012528"/>
          </a:xfrm>
          <a:prstGeom prst="rect">
            <a:avLst/>
          </a:prstGeom>
        </p:spPr>
      </p:pic>
      <p:pic>
        <p:nvPicPr>
          <p:cNvPr id="5" name="Picture 4"/>
          <p:cNvPicPr>
            <a:picLocks noChangeAspect="1"/>
          </p:cNvPicPr>
          <p:nvPr/>
        </p:nvPicPr>
        <p:blipFill>
          <a:blip r:embed="rId6"/>
          <a:stretch>
            <a:fillRect/>
          </a:stretch>
        </p:blipFill>
        <p:spPr>
          <a:xfrm>
            <a:off x="5450414" y="3576948"/>
            <a:ext cx="4919118" cy="3281052"/>
          </a:xfrm>
          <a:prstGeom prst="rect">
            <a:avLst/>
          </a:prstGeom>
        </p:spPr>
      </p:pic>
    </p:spTree>
    <p:extLst>
      <p:ext uri="{BB962C8B-B14F-4D97-AF65-F5344CB8AC3E}">
        <p14:creationId xmlns:p14="http://schemas.microsoft.com/office/powerpoint/2010/main" val="233771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624" y="1865313"/>
            <a:ext cx="27167885" cy="2368242"/>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Ảnh chụp heo con ở trang trại lợn | Thư viện stock vector đẹp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304296" cy="688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047916" cy="2839453"/>
          </a:xfrm>
          <a:prstGeom prst="rect">
            <a:avLst/>
          </a:prstGeom>
        </p:spPr>
      </p:pic>
      <p:pic>
        <p:nvPicPr>
          <p:cNvPr id="5122" name="Picture 2" descr="Những cách làm món nướng ngon từ thịt heo không thể bỏ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479" y="186322"/>
            <a:ext cx="5860215" cy="26531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66031" y="3166550"/>
            <a:ext cx="4836695" cy="3276861"/>
          </a:xfrm>
          <a:prstGeom prst="rect">
            <a:avLst/>
          </a:prstGeom>
        </p:spPr>
      </p:pic>
      <p:pic>
        <p:nvPicPr>
          <p:cNvPr id="6" name="Picture 5"/>
          <p:cNvPicPr>
            <a:picLocks noChangeAspect="1"/>
          </p:cNvPicPr>
          <p:nvPr/>
        </p:nvPicPr>
        <p:blipFill>
          <a:blip r:embed="rId5"/>
          <a:stretch>
            <a:fillRect/>
          </a:stretch>
        </p:blipFill>
        <p:spPr>
          <a:xfrm>
            <a:off x="6075110" y="3212746"/>
            <a:ext cx="4849563" cy="3230665"/>
          </a:xfrm>
          <a:prstGeom prst="rect">
            <a:avLst/>
          </a:prstGeom>
        </p:spPr>
      </p:pic>
    </p:spTree>
    <p:extLst>
      <p:ext uri="{BB962C8B-B14F-4D97-AF65-F5344CB8AC3E}">
        <p14:creationId xmlns:p14="http://schemas.microsoft.com/office/powerpoint/2010/main" val="203024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105" t="1368" r="6091" b="1709"/>
          <a:stretch/>
        </p:blipFill>
        <p:spPr>
          <a:xfrm>
            <a:off x="152400" y="211016"/>
            <a:ext cx="5416062" cy="5729304"/>
          </a:xfrm>
          <a:prstGeom prst="rect">
            <a:avLst/>
          </a:prstGeom>
        </p:spPr>
      </p:pic>
      <p:pic>
        <p:nvPicPr>
          <p:cNvPr id="5" name="Picture 4"/>
          <p:cNvPicPr>
            <a:picLocks noChangeAspect="1"/>
          </p:cNvPicPr>
          <p:nvPr/>
        </p:nvPicPr>
        <p:blipFill>
          <a:blip r:embed="rId3"/>
          <a:stretch>
            <a:fillRect/>
          </a:stretch>
        </p:blipFill>
        <p:spPr>
          <a:xfrm>
            <a:off x="6775803" y="562707"/>
            <a:ext cx="5083553" cy="5486401"/>
          </a:xfrm>
          <a:prstGeom prst="rect">
            <a:avLst/>
          </a:prstGeom>
        </p:spPr>
      </p:pic>
    </p:spTree>
    <p:extLst>
      <p:ext uri="{BB962C8B-B14F-4D97-AF65-F5344CB8AC3E}">
        <p14:creationId xmlns:p14="http://schemas.microsoft.com/office/powerpoint/2010/main" val="20891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783" y="101477"/>
            <a:ext cx="12045055" cy="6756523"/>
          </a:xfrm>
          <a:prstGeom prst="rect">
            <a:avLst/>
          </a:prstGeom>
        </p:spPr>
      </p:pic>
    </p:spTree>
    <p:extLst>
      <p:ext uri="{BB962C8B-B14F-4D97-AF65-F5344CB8AC3E}">
        <p14:creationId xmlns:p14="http://schemas.microsoft.com/office/powerpoint/2010/main" val="15400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46</Words>
  <Application>Microsoft Office PowerPoint</Application>
  <PresentationFormat>Widescreen</PresentationFormat>
  <Paragraphs>7</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9</cp:revision>
  <dcterms:created xsi:type="dcterms:W3CDTF">2024-12-03T02:47:36Z</dcterms:created>
  <dcterms:modified xsi:type="dcterms:W3CDTF">2025-03-12T07:34:45Z</dcterms:modified>
</cp:coreProperties>
</file>