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29F1B-ED47-4D93-AA15-13B6C0A3C86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36A7-311F-4C04-8508-C45705EB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nền xuân hoa lá động đẹp dùng ghép video, hình nền hoa lá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6867" end="1084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156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2720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16025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600891" y="2965428"/>
            <a:ext cx="11591109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§Ò tµi : </a:t>
            </a:r>
          </a:p>
          <a:p>
            <a:pPr>
              <a:buNone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đếm đến 6 , nhận biết số lượng trong phạm vi 6, </a:t>
            </a:r>
          </a:p>
          <a:p>
            <a:pPr>
              <a:buNone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6</a:t>
            </a:r>
            <a:endParaRPr lang="en-US" sz="3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: 5- 6 tuổi</a:t>
            </a:r>
          </a:p>
          <a:p>
            <a:pPr eaLnBrk="1" hangingPunct="1"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 Vũ Thị Hải </a:t>
            </a:r>
            <a:endParaRPr lang="en-US" altLang="en-US" sz="3600" b="1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0570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4696" y="735518"/>
            <a:ext cx="6666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5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" y="0"/>
            <a:ext cx="3260004" cy="3928091"/>
          </a:xfrm>
        </p:spPr>
      </p:pic>
      <p:sp>
        <p:nvSpPr>
          <p:cNvPr id="5" name="Rectangle 4"/>
          <p:cNvSpPr/>
          <p:nvPr/>
        </p:nvSpPr>
        <p:spPr>
          <a:xfrm>
            <a:off x="1" y="0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2: Dạy trẻ đếm đến 6 , nhận biết số lượng trong phạm vi 6,  nhận biết số 6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0" y="1863789"/>
            <a:ext cx="2707553" cy="3610069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68" y="-952"/>
            <a:ext cx="3260004" cy="3928091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64" y="-1904"/>
            <a:ext cx="3260004" cy="3928091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60" y="-2856"/>
            <a:ext cx="3260004" cy="3928091"/>
          </a:xfrm>
          <a:prstGeom prst="rect">
            <a:avLst/>
          </a:prstGeom>
        </p:spPr>
      </p:pic>
      <p:pic>
        <p:nvPicPr>
          <p:cNvPr id="2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56" y="-3808"/>
            <a:ext cx="3260004" cy="3928091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52" y="-4760"/>
            <a:ext cx="3260004" cy="39280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49" y="1898110"/>
            <a:ext cx="2707553" cy="3610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75" y="1780596"/>
            <a:ext cx="2707553" cy="3610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74" y="1802580"/>
            <a:ext cx="2707553" cy="36100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73" y="1824564"/>
            <a:ext cx="2707553" cy="3610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06351" y="4686963"/>
            <a:ext cx="10695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3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13626" y="3200399"/>
            <a:ext cx="964871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02" y="1863789"/>
            <a:ext cx="2707553" cy="36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70833" y="11182"/>
            <a:ext cx="64465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số 6</a:t>
            </a:r>
            <a:endParaRPr lang="en-US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5221" y="790873"/>
            <a:ext cx="265489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  <a:endParaRPr lang="en-US" sz="3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7063" y="902947"/>
            <a:ext cx="265489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  <a:endParaRPr lang="en-US" sz="34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88976" y="1341528"/>
            <a:ext cx="223170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H" panose="020B7200000000000000" pitchFamily="34" charset="0"/>
              </a:rPr>
              <a:t>6</a:t>
            </a:r>
            <a:endParaRPr lang="en-US" sz="287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000+ Hình nền Powerpoint đẹp, đơn giản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1320" y="1082676"/>
            <a:ext cx="64465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số 6</a:t>
            </a:r>
            <a:endParaRPr lang="en-US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030" name="Picture 6" descr="Biển số nhà : Biển số nhà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587625"/>
            <a:ext cx="1909233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ần câu hỏi bài 2 trang 97 Vở bài tập toán 6 tập 2 | Vở bài tập Toá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32" y="2149401"/>
            <a:ext cx="1702336" cy="16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ướng dẫn thiết lập hộp thư thoại trên iPhon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9" y="2252664"/>
            <a:ext cx="3411531" cy="25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em lịch âm - Lịch vạn sự hôm nay ngày 6 tháng 5 năm 2022 tốt hay xấu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57" y="4103275"/>
            <a:ext cx="1579768" cy="21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57" y="-618458"/>
            <a:ext cx="3260004" cy="3928091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31" y="-671949"/>
            <a:ext cx="3260004" cy="3928091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22" y="-637505"/>
            <a:ext cx="3260004" cy="3928091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19" y="-696002"/>
            <a:ext cx="3260004" cy="3928091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31" y="-720850"/>
            <a:ext cx="3260004" cy="3928091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31" y="-576739"/>
            <a:ext cx="3260004" cy="3928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9" y="1027906"/>
            <a:ext cx="2707553" cy="3610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56" y="995666"/>
            <a:ext cx="2707553" cy="3610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83" y="963426"/>
            <a:ext cx="2707553" cy="3610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20" y="979741"/>
            <a:ext cx="2707553" cy="3610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84" y="957692"/>
            <a:ext cx="2707553" cy="3610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4" b="97500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422" y="957691"/>
            <a:ext cx="2707553" cy="36100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095220" y="3825699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67086" y="3811022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99153" y="3805241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7290" y="3797874"/>
            <a:ext cx="153107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199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2174 -0.4550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086 -0.3273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9961 1.85185E-6 C -0.14414 1.85185E-6 -0.19909 -0.14352 -0.19909 -0.25972 L -0.19909 -0.51945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-2597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37305 -0.3180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8" grpId="1" build="allAtOnce"/>
      <p:bldP spid="19" grpId="0"/>
      <p:bldP spid="19" grpId="1"/>
      <p:bldP spid="20" grpId="0" build="allAtOnce"/>
      <p:bldP spid="20" grpId="1" build="allAtOnce"/>
      <p:bldP spid="21" grpId="0" build="allAtOnce"/>
      <p:bldP spid="21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0380" y="1284884"/>
            <a:ext cx="874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Luyện tập qua trò chơi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7180" y="2967335"/>
            <a:ext cx="639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Tạo Nhóm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i thương con nhiều - Karaoke - Beat chuẩn -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5999" y="3905248"/>
            <a:ext cx="1489075" cy="1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1854" y="2967335"/>
            <a:ext cx="73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Thử tài của bé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ittle Girl Bea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4846" y="3393261"/>
            <a:ext cx="2093137" cy="2093137"/>
          </a:xfrm>
        </p:spPr>
      </p:pic>
      <p:sp>
        <p:nvSpPr>
          <p:cNvPr id="5" name="Rectangle 4"/>
          <p:cNvSpPr/>
          <p:nvPr/>
        </p:nvSpPr>
        <p:spPr>
          <a:xfrm>
            <a:off x="2050308" y="2169042"/>
            <a:ext cx="754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3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Bé thông minh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131</Words>
  <Application>Microsoft Office PowerPoint</Application>
  <PresentationFormat>Widescreen</PresentationFormat>
  <Paragraphs>24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.VnArialH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NGANDT</dc:creator>
  <cp:lastModifiedBy>Administrator</cp:lastModifiedBy>
  <cp:revision>13</cp:revision>
  <dcterms:created xsi:type="dcterms:W3CDTF">2022-11-01T04:25:57Z</dcterms:created>
  <dcterms:modified xsi:type="dcterms:W3CDTF">2025-03-12T09:56:20Z</dcterms:modified>
</cp:coreProperties>
</file>