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59" r:id="rId6"/>
    <p:sldId id="274" r:id="rId7"/>
    <p:sldId id="277" r:id="rId8"/>
    <p:sldId id="275" r:id="rId9"/>
    <p:sldId id="276" r:id="rId10"/>
    <p:sldId id="27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60" r:id="rId19"/>
    <p:sldId id="267" r:id="rId20"/>
    <p:sldId id="273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C12"/>
    <a:srgbClr val="94B77C"/>
    <a:srgbClr val="548235"/>
    <a:srgbClr val="6F578F"/>
    <a:srgbClr val="E9E5EF"/>
    <a:srgbClr val="DAD3E5"/>
    <a:srgbClr val="CBC1DA"/>
    <a:srgbClr val="B2A2C7"/>
    <a:srgbClr val="FE9A9A"/>
    <a:srgbClr val="A7A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D2CB-DB86-4500-AC55-A2A8DDD6F2A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2BD4-F691-4D85-87CC-360C92B6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4E9E-6CD6-469B-8E19-C1182035F08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nguyenthihang13101979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3826264" y="491517"/>
            <a:ext cx="445506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smtClean="0">
                <a:latin typeface="Times New Roman" panose="02020603050405020304" charset="0"/>
                <a:cs typeface="Times New Roman" panose="02020603050405020304" charset="0"/>
              </a:rPr>
              <a:t>UỶ BAN NHÂN DÂN QUẬN LONG BIÊN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smtClean="0">
                <a:latin typeface="Times New Roman" panose="02020603050405020304" charset="0"/>
                <a:cs typeface="Times New Roman" panose="02020603050405020304" charset="0"/>
              </a:rPr>
              <a:t>TRƯỜNG MN HOA HƯỚNG DƯƠNG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4093" y="2556795"/>
            <a:ext cx="8139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 PHÁT </a:t>
            </a:r>
            <a:r>
              <a:rPr lang="en-US" sz="3600" b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037" y="3309189"/>
            <a:ext cx="59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Làm quen chữ cái h - k</a:t>
            </a:r>
            <a:endParaRPr lang="en-US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80656" y="4106089"/>
            <a:ext cx="54006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6 tuổi</a:t>
            </a: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</a:t>
            </a: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nguyenthihang13101979@gmail.com</a:t>
            </a: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</a:t>
            </a: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0342576806</a:t>
            </a: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MN Hoa Hướng Dương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2/2025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93" y="1185406"/>
            <a:ext cx="1159264" cy="11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726073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vi-VN" sz="15000" b="1" dirty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1" name="Picture 31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1350705"/>
            <a:ext cx="1524000" cy="19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915196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87994" y="960755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400" y="3290341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15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5565" y="3500288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2600" y="45720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Các kiểu chữ h, k</a:t>
            </a:r>
          </a:p>
          <a:p>
            <a:pPr algn="ctr">
              <a:buNone/>
            </a:pP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7305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0181" y="294965"/>
            <a:ext cx="588460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Chữ h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93" y="1655197"/>
            <a:ext cx="655245" cy="36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CEFF"/>
              </a:clrFrom>
              <a:clrTo>
                <a:srgbClr val="FFC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8" y="2397910"/>
            <a:ext cx="1739268" cy="288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0157 0.1747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1189" y="294965"/>
            <a:ext cx="597309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Chữ k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5" y="1834787"/>
            <a:ext cx="593316" cy="34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87" y="2525114"/>
            <a:ext cx="1525092" cy="13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71" y="3871877"/>
            <a:ext cx="1641059" cy="13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Chữ h, k giống nhau ở điểm nào?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9" y="1691339"/>
            <a:ext cx="1891080" cy="25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86065" y="4784377"/>
            <a:ext cx="3596149" cy="1395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Đều có 1 nét sổ thẳng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4141" y="4784376"/>
            <a:ext cx="3608439" cy="1395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Đều có nét móc xuôi bên phải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5314" y="1834622"/>
            <a:ext cx="1906978" cy="2413177"/>
            <a:chOff x="2072155" y="1834787"/>
            <a:chExt cx="2234375" cy="3430382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675314" y="1834621"/>
            <a:ext cx="502637" cy="24052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2037" y="1691339"/>
            <a:ext cx="446131" cy="25485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6211 -0.0037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Chữ h, k có điểm gì khác nhau?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26408" y="1681316"/>
            <a:ext cx="1899257" cy="2566483"/>
            <a:chOff x="2072155" y="1834787"/>
            <a:chExt cx="2234375" cy="343038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ounded Rectangle 14"/>
          <p:cNvSpPr/>
          <p:nvPr/>
        </p:nvSpPr>
        <p:spPr>
          <a:xfrm>
            <a:off x="784951" y="4946610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Chữ k có 1 nét ngang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34478" y="4946609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Chữ k có 2 nét xiên 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9326" y="1673145"/>
            <a:ext cx="1966516" cy="2566220"/>
            <a:chOff x="2189326" y="1673145"/>
            <a:chExt cx="1966516" cy="2566220"/>
          </a:xfrm>
        </p:grpSpPr>
        <p:pic>
          <p:nvPicPr>
            <p:cNvPr id="20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8"/>
            <a:stretch/>
          </p:blipFill>
          <p:spPr bwMode="auto">
            <a:xfrm>
              <a:off x="2872271" y="1673145"/>
              <a:ext cx="1283571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19"/>
            <a:stretch/>
          </p:blipFill>
          <p:spPr bwMode="auto">
            <a:xfrm>
              <a:off x="2189326" y="1673146"/>
              <a:ext cx="682945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872270" y="1661964"/>
            <a:ext cx="1283571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9" y="2205276"/>
            <a:ext cx="1296354" cy="10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59" y="3213412"/>
            <a:ext cx="1394928" cy="10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2201 0.001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90732" y="1587909"/>
            <a:ext cx="4213770" cy="254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8367" y="4178712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967" y="53979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O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H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967" y="5274802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461 -0.207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</a:t>
            </a:r>
            <a:r>
              <a:rPr lang="en-US" sz="2800" b="1">
                <a:solidFill>
                  <a:schemeClr val="tx1"/>
                </a:solidFill>
                <a:latin typeface=".VnAvant" pitchFamily="34" charset="0"/>
              </a:rPr>
              <a:t>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c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b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75" r="96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6569" y="1251362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95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err="1">
                <a:latin typeface=".VnAvant" pitchFamily="34" charset="0"/>
              </a:rPr>
              <a:t>quả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en-US" sz="7200" b="1" smtClean="0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57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4919" y="5147184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k</a:t>
            </a:r>
            <a:endParaRPr lang="en-US" sz="80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372" y="2879938"/>
            <a:ext cx="11331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CHƠI CÙNG CHỮ CÁI</a:t>
            </a:r>
          </a:p>
        </p:txBody>
      </p:sp>
    </p:spTree>
    <p:extLst>
      <p:ext uri="{BB962C8B-B14F-4D97-AF65-F5344CB8AC3E}">
        <p14:creationId xmlns:p14="http://schemas.microsoft.com/office/powerpoint/2010/main" val="28029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  <p:pic>
        <p:nvPicPr>
          <p:cNvPr id="2" name="english-song-for-kids-bé-học-tiếng-anh-qua-bài-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2836" y="608907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7397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969173" y="1481624"/>
            <a:ext cx="2610264" cy="1585201"/>
            <a:chOff x="5969173" y="1481624"/>
            <a:chExt cx="2610264" cy="1585201"/>
          </a:xfrm>
        </p:grpSpPr>
        <p:sp>
          <p:nvSpPr>
            <p:cNvPr id="8" name="Rectangle 7"/>
            <p:cNvSpPr/>
            <p:nvPr/>
          </p:nvSpPr>
          <p:spPr>
            <a:xfrm>
              <a:off x="7457014" y="1481624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E73619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rgbClr val="E73619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5472" y="149716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9173" y="1481624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83738" y="1497165"/>
            <a:ext cx="4305265" cy="1583515"/>
            <a:chOff x="1483738" y="1497165"/>
            <a:chExt cx="4305265" cy="1583515"/>
          </a:xfrm>
        </p:grpSpPr>
        <p:sp>
          <p:nvSpPr>
            <p:cNvPr id="4" name="Rectangle 3"/>
            <p:cNvSpPr/>
            <p:nvPr/>
          </p:nvSpPr>
          <p:spPr>
            <a:xfrm>
              <a:off x="148373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7454" y="1511020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0468" y="1497165"/>
              <a:ext cx="9685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7628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9122A4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9122A4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337" y="1497165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88769" y="1497165"/>
            <a:ext cx="1971393" cy="1569660"/>
            <a:chOff x="8688769" y="1497165"/>
            <a:chExt cx="1971393" cy="1569660"/>
          </a:xfrm>
        </p:grpSpPr>
        <p:sp>
          <p:nvSpPr>
            <p:cNvPr id="6" name="Rectangle 5"/>
            <p:cNvSpPr/>
            <p:nvPr/>
          </p:nvSpPr>
          <p:spPr>
            <a:xfrm>
              <a:off x="9389345" y="1497165"/>
              <a:ext cx="93006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B185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Á</a:t>
              </a:r>
              <a:endParaRPr lang="en-US" sz="9600" b="1" cap="none" spc="0">
                <a:ln w="0"/>
                <a:solidFill>
                  <a:srgbClr val="B185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88769" y="1497165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8AAFD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rgbClr val="8AAFDC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46880" y="1497165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1FD8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I</a:t>
              </a:r>
              <a:endParaRPr lang="en-US" sz="9600" b="1" cap="none" spc="0">
                <a:ln w="0"/>
                <a:solidFill>
                  <a:srgbClr val="1FD8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9977" y="3051284"/>
            <a:ext cx="2576167" cy="1633422"/>
            <a:chOff x="2419977" y="3051284"/>
            <a:chExt cx="2576167" cy="1633422"/>
          </a:xfrm>
        </p:grpSpPr>
        <p:sp>
          <p:nvSpPr>
            <p:cNvPr id="15" name="Rectangle 14"/>
            <p:cNvSpPr/>
            <p:nvPr/>
          </p:nvSpPr>
          <p:spPr>
            <a:xfrm>
              <a:off x="2419977" y="305128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83493" y="306682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9519" y="3115046"/>
              <a:ext cx="10166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Ộ</a:t>
              </a:r>
              <a:endParaRPr lang="en-US" sz="9600" b="1" cap="none" spc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8714" y="3013004"/>
            <a:ext cx="4594480" cy="1625080"/>
            <a:chOff x="5128714" y="3013004"/>
            <a:chExt cx="4594480" cy="1625080"/>
          </a:xfrm>
        </p:grpSpPr>
        <p:sp>
          <p:nvSpPr>
            <p:cNvPr id="22" name="Rectangle 21"/>
            <p:cNvSpPr/>
            <p:nvPr/>
          </p:nvSpPr>
          <p:spPr>
            <a:xfrm>
              <a:off x="7601126" y="3062340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Ĩ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28714" y="3013004"/>
              <a:ext cx="3808984" cy="1614510"/>
              <a:chOff x="5128714" y="3013004"/>
              <a:chExt cx="3808984" cy="16145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28714" y="3051284"/>
                <a:ext cx="101662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FE5652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FE5652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60525" y="301300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70C2AE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G</a:t>
                </a:r>
                <a:endParaRPr lang="en-US" sz="9600" b="1" cap="none" spc="0">
                  <a:ln w="0"/>
                  <a:solidFill>
                    <a:srgbClr val="70C2AE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52699" y="305785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H</a:t>
                </a:r>
                <a:endParaRPr lang="en-US" sz="9600" b="1" cap="none" spc="0">
                  <a:ln w="0"/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41912" y="3057854"/>
                <a:ext cx="995786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A7AEF1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A7AEF1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727408" y="306842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E9A9A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FE9A9A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C Rap cac loai qu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1599" y="6120730"/>
            <a:ext cx="997117" cy="56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301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116" y="1460089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116" y="1460088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nền-làm-vlog-nhẹ-nhàng-không-bản-quyề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</p:spTree>
    <p:extLst>
      <p:ext uri="{BB962C8B-B14F-4D97-AF65-F5344CB8AC3E}">
        <p14:creationId xmlns:p14="http://schemas.microsoft.com/office/powerpoint/2010/main" val="1020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366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1311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3453" y="894395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5400000" flipH="1" flipV="1">
            <a:off x="3182353" y="3118185"/>
            <a:ext cx="3581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535611" y="5478152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h gồm 2 nét: 1 nét sổ thẳng và 1 nét móc xuôi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20881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858" y="56139"/>
            <a:ext cx="160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</a:rPr>
              <a:t>I</a:t>
            </a:r>
            <a:endParaRPr lang="en-US" sz="40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2494539"/>
            <a:ext cx="1905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3561339"/>
            <a:ext cx="2133600" cy="125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4458" y="5009139"/>
            <a:ext cx="6712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k gồm 3 nét: 1 nét sổ thẳng, 1 nét xiên phải</a:t>
            </a:r>
          </a:p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 và 1 nét xiên trái ngắn </a:t>
            </a:r>
            <a:endParaRPr lang="vi-VN" sz="25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5" y="1577698"/>
            <a:ext cx="2727392" cy="36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67493" y="1577699"/>
            <a:ext cx="2577051" cy="3687030"/>
            <a:chOff x="2072154" y="1834788"/>
            <a:chExt cx="2234376" cy="343038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4" y="1834788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327460" y="1577698"/>
            <a:ext cx="665122" cy="3674916"/>
          </a:xfrm>
          <a:prstGeom prst="rect">
            <a:avLst/>
          </a:prstGeom>
          <a:solidFill>
            <a:srgbClr val="94B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978728" y="1591554"/>
            <a:ext cx="1801090" cy="36749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2319947"/>
            <a:ext cx="1853204" cy="14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3774973"/>
            <a:ext cx="1994121" cy="14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79452" y="1565163"/>
            <a:ext cx="665122" cy="3674916"/>
          </a:xfrm>
          <a:prstGeom prst="rect">
            <a:avLst/>
          </a:prstGeom>
          <a:solidFill>
            <a:srgbClr val="D5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422</Words>
  <Application>Microsoft Office PowerPoint</Application>
  <PresentationFormat>Widescreen</PresentationFormat>
  <Paragraphs>96</Paragraphs>
  <Slides>21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23</cp:revision>
  <dcterms:created xsi:type="dcterms:W3CDTF">2024-11-04T08:31:08Z</dcterms:created>
  <dcterms:modified xsi:type="dcterms:W3CDTF">2025-02-17T04:48:26Z</dcterms:modified>
</cp:coreProperties>
</file>