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8" r:id="rId3"/>
    <p:sldId id="261" r:id="rId4"/>
    <p:sldId id="267" r:id="rId5"/>
    <p:sldId id="262" r:id="rId6"/>
    <p:sldId id="266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F3744-6747-44FB-B9EB-2EDE2498B24C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EFF7-CF20-44AF-B8EF-3F4EE778C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683F7C-410D-4CFC-AA4C-1CF50A62ECE1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2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8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0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4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0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1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9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8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1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8906-53A7-4D61-A78A-5C3EF26D02C2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5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ài liêu phuong\hinh nen pp\HOA TI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513" y="-838200"/>
            <a:ext cx="13102044" cy="866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03" y="6120206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10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10" y="6107868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17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60" y="6083192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2514600" y="228601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</a:t>
            </a:r>
            <a:r>
              <a:rPr lang="en-US" alt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en-US" alt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alt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alt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1" y="1219200"/>
            <a:ext cx="354171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</a:t>
            </a:r>
            <a:endParaRPr lang="en-US" sz="60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2199198" y="2438400"/>
            <a:ext cx="75046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</a:p>
          <a:p>
            <a:pPr algn="ctr" eaLnBrk="1" hangingPunct="1"/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altLang="en-US" sz="32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2695302" y="3817063"/>
            <a:ext cx="7168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vị trí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4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đối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lớn A1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03" y="6095531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403" y="6070854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446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2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9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184121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11040" r="2368" b="12096"/>
          <a:stretch/>
        </p:blipFill>
        <p:spPr>
          <a:xfrm>
            <a:off x="4022600" y="2599565"/>
            <a:ext cx="3859306" cy="3093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17843" r="14968" b="3922"/>
          <a:stretch/>
        </p:blipFill>
        <p:spPr>
          <a:xfrm>
            <a:off x="5031129" y="1015279"/>
            <a:ext cx="1842248" cy="2261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5380" r="3305" b="6111"/>
          <a:stretch/>
        </p:blipFill>
        <p:spPr>
          <a:xfrm>
            <a:off x="5071470" y="4586280"/>
            <a:ext cx="1801907" cy="1074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2" t="1691" r="19192" b="809"/>
          <a:stretch/>
        </p:blipFill>
        <p:spPr>
          <a:xfrm>
            <a:off x="8089404" y="1858251"/>
            <a:ext cx="2408196" cy="3829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0" t="8581" r="22082" b="5355"/>
          <a:stretch/>
        </p:blipFill>
        <p:spPr>
          <a:xfrm flipH="1">
            <a:off x="1640541" y="2146136"/>
            <a:ext cx="2174561" cy="3541969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5713567" y="3994497"/>
            <a:ext cx="477372" cy="7121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V="1">
            <a:off x="6190939" y="2460423"/>
            <a:ext cx="477372" cy="7494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400000">
            <a:off x="3427829" y="2756736"/>
            <a:ext cx="477372" cy="7121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7999304" y="2789750"/>
            <a:ext cx="477372" cy="7121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2" r="25162"/>
          <a:stretch/>
        </p:blipFill>
        <p:spPr>
          <a:xfrm>
            <a:off x="5094770" y="211015"/>
            <a:ext cx="2002460" cy="4374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11040" r="2368" b="12096"/>
          <a:stretch/>
        </p:blipFill>
        <p:spPr>
          <a:xfrm>
            <a:off x="4151461" y="1974610"/>
            <a:ext cx="3771007" cy="3723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22095" r="13618" b="15238"/>
          <a:stretch/>
        </p:blipFill>
        <p:spPr>
          <a:xfrm>
            <a:off x="4976699" y="4316271"/>
            <a:ext cx="2011936" cy="2491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12" y="3356437"/>
            <a:ext cx="2585307" cy="20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622869" y="0"/>
            <a:ext cx="4820195" cy="3056709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</a:rPr>
              <a:t>Trò chơi: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endParaRPr lang="en-US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4" y="476694"/>
            <a:ext cx="3906981" cy="2904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38514" r="3411" b="22853"/>
          <a:stretch/>
        </p:blipFill>
        <p:spPr>
          <a:xfrm>
            <a:off x="2224189" y="3380883"/>
            <a:ext cx="8104908" cy="2196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5" y="1804020"/>
            <a:ext cx="2081401" cy="3773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6364" r="1" b="9395"/>
          <a:stretch/>
        </p:blipFill>
        <p:spPr>
          <a:xfrm>
            <a:off x="5260156" y="4428786"/>
            <a:ext cx="1651265" cy="212196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5876783" y="2918450"/>
            <a:ext cx="418012" cy="6531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092876" y="3630509"/>
            <a:ext cx="679269" cy="4440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H="1">
            <a:off x="2599947" y="3559808"/>
            <a:ext cx="670759" cy="4440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22095" r="13873" b="15428"/>
          <a:stretch/>
        </p:blipFill>
        <p:spPr>
          <a:xfrm>
            <a:off x="9881168" y="3016650"/>
            <a:ext cx="2092747" cy="2426905"/>
          </a:xfrm>
          <a:prstGeom prst="rect">
            <a:avLst/>
          </a:prstGeom>
        </p:spPr>
      </p:pic>
      <p:pic>
        <p:nvPicPr>
          <p:cNvPr id="1026" name="Picture 2" descr="Top 3 cuốn sách dạy anh văn hay nhất - Datadesigns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420" y="2923032"/>
            <a:ext cx="2196242" cy="14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3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2" animBg="1"/>
      <p:bldP spid="8" grpId="3" animBg="1"/>
      <p:bldP spid="9" grpId="0" animBg="1"/>
      <p:bldP spid="9" grpId="2" animBg="1"/>
      <p:bldP spid="9" grpId="3" animBg="1"/>
      <p:bldP spid="11" grpId="0" animBg="1"/>
      <p:bldP spid="11" grpId="2" animBg="1"/>
      <p:bldP spid="11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0650071" y="3785347"/>
            <a:ext cx="551329" cy="3092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420469" y="3785346"/>
            <a:ext cx="564777" cy="3563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424083" y="5903259"/>
            <a:ext cx="403411" cy="5513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7059706" y="3886200"/>
            <a:ext cx="322730" cy="510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7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30005" r="4495" b="25563"/>
          <a:stretch/>
        </p:blipFill>
        <p:spPr>
          <a:xfrm>
            <a:off x="2855256" y="1687607"/>
            <a:ext cx="7031465" cy="25414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9162" r="6983" b="10958"/>
          <a:stretch/>
        </p:blipFill>
        <p:spPr>
          <a:xfrm>
            <a:off x="4414440" y="2055331"/>
            <a:ext cx="4128247" cy="3321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3602" r="21859" b="2187"/>
          <a:stretch/>
        </p:blipFill>
        <p:spPr>
          <a:xfrm>
            <a:off x="4815423" y="3127495"/>
            <a:ext cx="2447526" cy="32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671</Words>
  <Application>Microsoft Office PowerPoint</Application>
  <PresentationFormat>Widescreen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Duc</dc:creator>
  <cp:lastModifiedBy>Administrator</cp:lastModifiedBy>
  <cp:revision>25</cp:revision>
  <dcterms:created xsi:type="dcterms:W3CDTF">2021-10-29T13:11:00Z</dcterms:created>
  <dcterms:modified xsi:type="dcterms:W3CDTF">2025-03-17T05:27:45Z</dcterms:modified>
</cp:coreProperties>
</file>