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9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7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0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B963-F064-4F8D-BB1F-86AD4D9118D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7D4BC-A40E-4E05-885F-23E42263B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0873" y="249382"/>
            <a:ext cx="471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39" y="1102226"/>
            <a:ext cx="857250" cy="857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073" y="2067793"/>
            <a:ext cx="693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PHÁT TRIỂN NHẬN THỨC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006436" y="3251491"/>
            <a:ext cx="6668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KHÁM PHÁ AN TOÀN KHI ĐẾN TRƯỜNG MẦM NON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Lứa</a:t>
            </a:r>
            <a:r>
              <a:rPr lang="en-US" dirty="0" smtClean="0"/>
              <a:t> </a:t>
            </a:r>
            <a:r>
              <a:rPr lang="en-US" dirty="0" err="1" smtClean="0"/>
              <a:t>tuổi</a:t>
            </a:r>
            <a:r>
              <a:rPr lang="en-US" dirty="0" smtClean="0"/>
              <a:t> : 3-4 </a:t>
            </a:r>
            <a:r>
              <a:rPr lang="en-US" dirty="0" err="1" smtClean="0"/>
              <a:t>tuổi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: 15-20 </a:t>
            </a:r>
            <a:r>
              <a:rPr lang="en-US" dirty="0" err="1" smtClean="0"/>
              <a:t>phút</a:t>
            </a:r>
            <a:endParaRPr lang="en-US" dirty="0" smtClean="0"/>
          </a:p>
          <a:p>
            <a:pPr algn="ctr"/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: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Hoài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93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08872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7962" y="544945"/>
            <a:ext cx="591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Cô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trẻ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hát</a:t>
            </a:r>
            <a:r>
              <a:rPr lang="en-US" sz="2800" i="1" dirty="0"/>
              <a:t> </a:t>
            </a:r>
            <a:r>
              <a:rPr lang="en-US" sz="2800" i="1" dirty="0" smtClean="0"/>
              <a:t>: </a:t>
            </a:r>
            <a:r>
              <a:rPr lang="en-US" sz="2800" i="1" dirty="0" err="1" smtClean="0"/>
              <a:t>Cháu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mẫu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giáo</a:t>
            </a:r>
            <a:endParaRPr lang="en-US" sz="2800" i="1" dirty="0"/>
          </a:p>
        </p:txBody>
      </p:sp>
      <p:pic>
        <p:nvPicPr>
          <p:cNvPr id="7" name="Cháu đi mẫu giáo - #ebvc - Nhạc thiếu nhi hay - Cháu lên ba cháu đi mẫu giáo - YouTu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2363" y="3029181"/>
            <a:ext cx="618836" cy="8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0763" y="544944"/>
            <a:ext cx="749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Hàng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</a:rPr>
              <a:t> ? </a:t>
            </a:r>
            <a:r>
              <a:rPr lang="en-US" sz="2800" dirty="0" err="1" smtClean="0">
                <a:solidFill>
                  <a:srgbClr val="FF0000"/>
                </a:solidFill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gì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9" y="1391370"/>
            <a:ext cx="4762500" cy="3038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74" y="1391370"/>
            <a:ext cx="4432100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08872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7" y="274346"/>
            <a:ext cx="3382819" cy="3484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4" y="274346"/>
            <a:ext cx="4017818" cy="34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4111275"/>
            <a:ext cx="4359562" cy="24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08872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2201"/>
            <a:ext cx="48768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6" y="1182255"/>
            <a:ext cx="4073235" cy="3641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4872" y="5580391"/>
            <a:ext cx="694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Khi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</a:rPr>
              <a:t>nên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gì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"/>
            <a:ext cx="12108872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71" y="326160"/>
            <a:ext cx="3856181" cy="2892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326160"/>
            <a:ext cx="3685308" cy="2763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34" y="3544455"/>
            <a:ext cx="3856181" cy="2983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3428695"/>
            <a:ext cx="3914678" cy="31080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8325" y="2905475"/>
            <a:ext cx="222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Đồ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chơi</a:t>
            </a:r>
            <a:r>
              <a:rPr lang="en-US" sz="2800" i="1" dirty="0" smtClean="0">
                <a:solidFill>
                  <a:srgbClr val="FF0000"/>
                </a:solidFill>
              </a:rPr>
              <a:t> ở </a:t>
            </a:r>
            <a:r>
              <a:rPr lang="en-US" sz="2800" i="1" dirty="0" err="1" smtClean="0">
                <a:solidFill>
                  <a:srgbClr val="FF0000"/>
                </a:solidFill>
              </a:rPr>
              <a:t>lớp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4"/>
            <a:ext cx="12108872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484582"/>
            <a:ext cx="3011055" cy="303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275798"/>
            <a:ext cx="4160981" cy="2993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1" y="3832669"/>
            <a:ext cx="4160981" cy="2754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18" y="275798"/>
            <a:ext cx="3978566" cy="2908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0055" y="3832669"/>
            <a:ext cx="574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"/>
            <a:ext cx="12108872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18" y="435580"/>
            <a:ext cx="4225636" cy="3169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6" y="4040385"/>
            <a:ext cx="4318001" cy="242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8" y="395748"/>
            <a:ext cx="4331854" cy="3248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1382" y="4317127"/>
            <a:ext cx="526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Ở </a:t>
            </a:r>
            <a:r>
              <a:rPr lang="en-US" sz="2800" dirty="0" err="1" smtClean="0">
                <a:solidFill>
                  <a:srgbClr val="FF0000"/>
                </a:solidFill>
              </a:rPr>
              <a:t>ngoài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còn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81" y="1102368"/>
            <a:ext cx="4405745" cy="258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6" y="1046994"/>
            <a:ext cx="5273965" cy="2688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81" y="4139334"/>
            <a:ext cx="4830618" cy="2447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15" y="4099358"/>
            <a:ext cx="4818786" cy="2447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2290" y="280376"/>
            <a:ext cx="746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nguy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tổn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mọi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114</Words>
  <Application>Microsoft Office PowerPoint</Application>
  <PresentationFormat>Widescreen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</cp:revision>
  <dcterms:created xsi:type="dcterms:W3CDTF">2025-09-23T13:17:02Z</dcterms:created>
  <dcterms:modified xsi:type="dcterms:W3CDTF">2025-09-23T16:07:03Z</dcterms:modified>
</cp:coreProperties>
</file>