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9"/>
  </p:notesMasterIdLst>
  <p:sldIdLst>
    <p:sldId id="256" r:id="rId3"/>
    <p:sldId id="257" r:id="rId4"/>
    <p:sldId id="261" r:id="rId5"/>
    <p:sldId id="262" r:id="rId6"/>
    <p:sldId id="269" r:id="rId7"/>
    <p:sldId id="258" r:id="rId8"/>
  </p:sldIdLst>
  <p:sldSz cx="9144000" cy="5143500" type="screen16x9"/>
  <p:notesSz cx="6858000" cy="9144000"/>
  <p:embeddedFontLst>
    <p:embeddedFont>
      <p:font typeface="DejaVu Serif Bold" panose="020B0604020202020204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DejaVu Serif Bold Italics" panose="020B0604020202020204" charset="0"/>
      <p:regular r:id="rId15"/>
    </p:embeddedFont>
  </p:embeddedFontLst>
  <p:defaultTextStyle>
    <a:defPPr>
      <a:defRPr lang="en-US"/>
    </a:defPPr>
    <a:lvl1pPr marL="0" algn="l" defTabSz="45715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578" algn="l" defTabSz="45715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157" algn="l" defTabSz="45715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735" algn="l" defTabSz="45715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313" algn="l" defTabSz="45715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2892" algn="l" defTabSz="45715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471" algn="l" defTabSz="45715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049" algn="l" defTabSz="45715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627" algn="l" defTabSz="45715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80">
          <p15:clr>
            <a:srgbClr val="A4A3A4"/>
          </p15:clr>
        </p15:guide>
        <p15:guide id="2" pos="14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13" d="100"/>
          <a:sy n="113" d="100"/>
        </p:scale>
        <p:origin x="126" y="114"/>
      </p:cViewPr>
      <p:guideLst>
        <p:guide orient="horz" pos="1080"/>
        <p:guide pos="14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749868-67C0-45C7-BE91-3B21964AAD8A}" type="datetimeFigureOut">
              <a:rPr lang="en-US" smtClean="0"/>
              <a:t>21/5/2025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1A571A-EBBD-4B3D-9FD6-21ADA5F25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110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4"/>
            <a:ext cx="3886200" cy="7350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20"/>
            <a:ext cx="1028700" cy="2925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20"/>
            <a:ext cx="3009900" cy="2925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4"/>
            <a:ext cx="3886200" cy="7350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830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505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6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6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57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157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73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31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289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47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04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62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845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1"/>
            <a:ext cx="2019300" cy="2262981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1"/>
            <a:ext cx="2019300" cy="2262981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900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1" y="767557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578" indent="0">
              <a:buNone/>
              <a:defRPr sz="1000" b="1"/>
            </a:lvl2pPr>
            <a:lvl3pPr marL="457157" indent="0">
              <a:buNone/>
              <a:defRPr sz="900" b="1"/>
            </a:lvl3pPr>
            <a:lvl4pPr marL="685735" indent="0">
              <a:buNone/>
              <a:defRPr sz="800" b="1"/>
            </a:lvl4pPr>
            <a:lvl5pPr marL="914313" indent="0">
              <a:buNone/>
              <a:defRPr sz="800" b="1"/>
            </a:lvl5pPr>
            <a:lvl6pPr marL="1142892" indent="0">
              <a:buNone/>
              <a:defRPr sz="800" b="1"/>
            </a:lvl6pPr>
            <a:lvl7pPr marL="1371471" indent="0">
              <a:buNone/>
              <a:defRPr sz="800" b="1"/>
            </a:lvl7pPr>
            <a:lvl8pPr marL="1600049" indent="0">
              <a:buNone/>
              <a:defRPr sz="800" b="1"/>
            </a:lvl8pPr>
            <a:lvl9pPr marL="1828627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7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578" indent="0">
              <a:buNone/>
              <a:defRPr sz="1000" b="1"/>
            </a:lvl2pPr>
            <a:lvl3pPr marL="457157" indent="0">
              <a:buNone/>
              <a:defRPr sz="900" b="1"/>
            </a:lvl3pPr>
            <a:lvl4pPr marL="685735" indent="0">
              <a:buNone/>
              <a:defRPr sz="800" b="1"/>
            </a:lvl4pPr>
            <a:lvl5pPr marL="914313" indent="0">
              <a:buNone/>
              <a:defRPr sz="800" b="1"/>
            </a:lvl5pPr>
            <a:lvl6pPr marL="1142892" indent="0">
              <a:buNone/>
              <a:defRPr sz="800" b="1"/>
            </a:lvl6pPr>
            <a:lvl7pPr marL="1371471" indent="0">
              <a:buNone/>
              <a:defRPr sz="800" b="1"/>
            </a:lvl7pPr>
            <a:lvl8pPr marL="1600049" indent="0">
              <a:buNone/>
              <a:defRPr sz="800" b="1"/>
            </a:lvl8pPr>
            <a:lvl9pPr marL="1828627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506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6835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4079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36525"/>
            <a:ext cx="1504156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6" y="136526"/>
            <a:ext cx="2555875" cy="2926556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1" y="717551"/>
            <a:ext cx="1504156" cy="2345531"/>
          </a:xfrm>
        </p:spPr>
        <p:txBody>
          <a:bodyPr/>
          <a:lstStyle>
            <a:lvl1pPr marL="0" indent="0">
              <a:buNone/>
              <a:defRPr sz="700"/>
            </a:lvl1pPr>
            <a:lvl2pPr marL="228578" indent="0">
              <a:buNone/>
              <a:defRPr sz="600"/>
            </a:lvl2pPr>
            <a:lvl3pPr marL="457157" indent="0">
              <a:buNone/>
              <a:defRPr sz="500"/>
            </a:lvl3pPr>
            <a:lvl4pPr marL="685735" indent="0">
              <a:buNone/>
              <a:defRPr sz="400"/>
            </a:lvl4pPr>
            <a:lvl5pPr marL="914313" indent="0">
              <a:buNone/>
              <a:defRPr sz="400"/>
            </a:lvl5pPr>
            <a:lvl6pPr marL="1142892" indent="0">
              <a:buNone/>
              <a:defRPr sz="400"/>
            </a:lvl6pPr>
            <a:lvl7pPr marL="1371471" indent="0">
              <a:buNone/>
              <a:defRPr sz="400"/>
            </a:lvl7pPr>
            <a:lvl8pPr marL="1600049" indent="0">
              <a:buNone/>
              <a:defRPr sz="400"/>
            </a:lvl8pPr>
            <a:lvl9pPr marL="1828627" indent="0">
              <a:buNone/>
              <a:defRPr sz="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997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7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578" indent="0">
              <a:buNone/>
              <a:defRPr sz="1400"/>
            </a:lvl2pPr>
            <a:lvl3pPr marL="457157" indent="0">
              <a:buNone/>
              <a:defRPr sz="1200"/>
            </a:lvl3pPr>
            <a:lvl4pPr marL="685735" indent="0">
              <a:buNone/>
              <a:defRPr sz="1000"/>
            </a:lvl4pPr>
            <a:lvl5pPr marL="914313" indent="0">
              <a:buNone/>
              <a:defRPr sz="1000"/>
            </a:lvl5pPr>
            <a:lvl6pPr marL="1142892" indent="0">
              <a:buNone/>
              <a:defRPr sz="1000"/>
            </a:lvl6pPr>
            <a:lvl7pPr marL="1371471" indent="0">
              <a:buNone/>
              <a:defRPr sz="1000"/>
            </a:lvl7pPr>
            <a:lvl8pPr marL="1600049" indent="0">
              <a:buNone/>
              <a:defRPr sz="1000"/>
            </a:lvl8pPr>
            <a:lvl9pPr marL="1828627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70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578" indent="0">
              <a:buNone/>
              <a:defRPr sz="600"/>
            </a:lvl2pPr>
            <a:lvl3pPr marL="457157" indent="0">
              <a:buNone/>
              <a:defRPr sz="500"/>
            </a:lvl3pPr>
            <a:lvl4pPr marL="685735" indent="0">
              <a:buNone/>
              <a:defRPr sz="400"/>
            </a:lvl4pPr>
            <a:lvl5pPr marL="914313" indent="0">
              <a:buNone/>
              <a:defRPr sz="400"/>
            </a:lvl5pPr>
            <a:lvl6pPr marL="1142892" indent="0">
              <a:buNone/>
              <a:defRPr sz="400"/>
            </a:lvl6pPr>
            <a:lvl7pPr marL="1371471" indent="0">
              <a:buNone/>
              <a:defRPr sz="400"/>
            </a:lvl7pPr>
            <a:lvl8pPr marL="1600049" indent="0">
              <a:buNone/>
              <a:defRPr sz="400"/>
            </a:lvl8pPr>
            <a:lvl9pPr marL="1828627" indent="0">
              <a:buNone/>
              <a:defRPr sz="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5576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372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20"/>
            <a:ext cx="1028700" cy="2925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20"/>
            <a:ext cx="3009900" cy="2925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107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6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6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57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157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73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31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289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471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04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62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1"/>
            <a:ext cx="2019300" cy="2262981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1"/>
            <a:ext cx="2019300" cy="2262981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1" y="767557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578" indent="0">
              <a:buNone/>
              <a:defRPr sz="1000" b="1"/>
            </a:lvl2pPr>
            <a:lvl3pPr marL="457157" indent="0">
              <a:buNone/>
              <a:defRPr sz="900" b="1"/>
            </a:lvl3pPr>
            <a:lvl4pPr marL="685735" indent="0">
              <a:buNone/>
              <a:defRPr sz="800" b="1"/>
            </a:lvl4pPr>
            <a:lvl5pPr marL="914313" indent="0">
              <a:buNone/>
              <a:defRPr sz="800" b="1"/>
            </a:lvl5pPr>
            <a:lvl6pPr marL="1142892" indent="0">
              <a:buNone/>
              <a:defRPr sz="800" b="1"/>
            </a:lvl6pPr>
            <a:lvl7pPr marL="1371471" indent="0">
              <a:buNone/>
              <a:defRPr sz="800" b="1"/>
            </a:lvl7pPr>
            <a:lvl8pPr marL="1600049" indent="0">
              <a:buNone/>
              <a:defRPr sz="800" b="1"/>
            </a:lvl8pPr>
            <a:lvl9pPr marL="1828627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7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578" indent="0">
              <a:buNone/>
              <a:defRPr sz="1000" b="1"/>
            </a:lvl2pPr>
            <a:lvl3pPr marL="457157" indent="0">
              <a:buNone/>
              <a:defRPr sz="900" b="1"/>
            </a:lvl3pPr>
            <a:lvl4pPr marL="685735" indent="0">
              <a:buNone/>
              <a:defRPr sz="800" b="1"/>
            </a:lvl4pPr>
            <a:lvl5pPr marL="914313" indent="0">
              <a:buNone/>
              <a:defRPr sz="800" b="1"/>
            </a:lvl5pPr>
            <a:lvl6pPr marL="1142892" indent="0">
              <a:buNone/>
              <a:defRPr sz="800" b="1"/>
            </a:lvl6pPr>
            <a:lvl7pPr marL="1371471" indent="0">
              <a:buNone/>
              <a:defRPr sz="800" b="1"/>
            </a:lvl7pPr>
            <a:lvl8pPr marL="1600049" indent="0">
              <a:buNone/>
              <a:defRPr sz="800" b="1"/>
            </a:lvl8pPr>
            <a:lvl9pPr marL="1828627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36525"/>
            <a:ext cx="1504156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6" y="136526"/>
            <a:ext cx="2555875" cy="2926556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1" y="717551"/>
            <a:ext cx="1504156" cy="2345531"/>
          </a:xfrm>
        </p:spPr>
        <p:txBody>
          <a:bodyPr/>
          <a:lstStyle>
            <a:lvl1pPr marL="0" indent="0">
              <a:buNone/>
              <a:defRPr sz="700"/>
            </a:lvl1pPr>
            <a:lvl2pPr marL="228578" indent="0">
              <a:buNone/>
              <a:defRPr sz="600"/>
            </a:lvl2pPr>
            <a:lvl3pPr marL="457157" indent="0">
              <a:buNone/>
              <a:defRPr sz="500"/>
            </a:lvl3pPr>
            <a:lvl4pPr marL="685735" indent="0">
              <a:buNone/>
              <a:defRPr sz="400"/>
            </a:lvl4pPr>
            <a:lvl5pPr marL="914313" indent="0">
              <a:buNone/>
              <a:defRPr sz="400"/>
            </a:lvl5pPr>
            <a:lvl6pPr marL="1142892" indent="0">
              <a:buNone/>
              <a:defRPr sz="400"/>
            </a:lvl6pPr>
            <a:lvl7pPr marL="1371471" indent="0">
              <a:buNone/>
              <a:defRPr sz="400"/>
            </a:lvl7pPr>
            <a:lvl8pPr marL="1600049" indent="0">
              <a:buNone/>
              <a:defRPr sz="400"/>
            </a:lvl8pPr>
            <a:lvl9pPr marL="1828627" indent="0">
              <a:buNone/>
              <a:defRPr sz="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7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578" indent="0">
              <a:buNone/>
              <a:defRPr sz="1400"/>
            </a:lvl2pPr>
            <a:lvl3pPr marL="457157" indent="0">
              <a:buNone/>
              <a:defRPr sz="1200"/>
            </a:lvl3pPr>
            <a:lvl4pPr marL="685735" indent="0">
              <a:buNone/>
              <a:defRPr sz="1000"/>
            </a:lvl4pPr>
            <a:lvl5pPr marL="914313" indent="0">
              <a:buNone/>
              <a:defRPr sz="1000"/>
            </a:lvl5pPr>
            <a:lvl6pPr marL="1142892" indent="0">
              <a:buNone/>
              <a:defRPr sz="1000"/>
            </a:lvl6pPr>
            <a:lvl7pPr marL="1371471" indent="0">
              <a:buNone/>
              <a:defRPr sz="1000"/>
            </a:lvl7pPr>
            <a:lvl8pPr marL="1600049" indent="0">
              <a:buNone/>
              <a:defRPr sz="1000"/>
            </a:lvl8pPr>
            <a:lvl9pPr marL="1828627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70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578" indent="0">
              <a:buNone/>
              <a:defRPr sz="600"/>
            </a:lvl2pPr>
            <a:lvl3pPr marL="457157" indent="0">
              <a:buNone/>
              <a:defRPr sz="500"/>
            </a:lvl3pPr>
            <a:lvl4pPr marL="685735" indent="0">
              <a:buNone/>
              <a:defRPr sz="400"/>
            </a:lvl4pPr>
            <a:lvl5pPr marL="914313" indent="0">
              <a:buNone/>
              <a:defRPr sz="400"/>
            </a:lvl5pPr>
            <a:lvl6pPr marL="1142892" indent="0">
              <a:buNone/>
              <a:defRPr sz="400"/>
            </a:lvl6pPr>
            <a:lvl7pPr marL="1371471" indent="0">
              <a:buNone/>
              <a:defRPr sz="400"/>
            </a:lvl7pPr>
            <a:lvl8pPr marL="1600049" indent="0">
              <a:buNone/>
              <a:defRPr sz="400"/>
            </a:lvl8pPr>
            <a:lvl9pPr marL="1828627" indent="0">
              <a:buNone/>
              <a:defRPr sz="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45715" tIns="22858" rIns="45715" bIns="2285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1"/>
            <a:ext cx="4114800" cy="2262981"/>
          </a:xfrm>
          <a:prstGeom prst="rect">
            <a:avLst/>
          </a:prstGeom>
        </p:spPr>
        <p:txBody>
          <a:bodyPr vert="horz" lIns="45715" tIns="22858" rIns="45715" bIns="2285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6"/>
            <a:ext cx="1066800" cy="182562"/>
          </a:xfrm>
          <a:prstGeom prst="rect">
            <a:avLst/>
          </a:prstGeom>
        </p:spPr>
        <p:txBody>
          <a:bodyPr vert="horz" lIns="45715" tIns="22858" rIns="45715" bIns="22858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6"/>
            <a:ext cx="1447800" cy="182562"/>
          </a:xfrm>
          <a:prstGeom prst="rect">
            <a:avLst/>
          </a:prstGeom>
        </p:spPr>
        <p:txBody>
          <a:bodyPr vert="horz" lIns="45715" tIns="22858" rIns="45715" bIns="22858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6"/>
            <a:ext cx="1066800" cy="182562"/>
          </a:xfrm>
          <a:prstGeom prst="rect">
            <a:avLst/>
          </a:prstGeom>
        </p:spPr>
        <p:txBody>
          <a:bodyPr vert="horz" lIns="45715" tIns="22858" rIns="45715" bIns="22858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157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4" indent="-171434" algn="l" defTabSz="457157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40" indent="-142861" algn="l" defTabSz="457157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446" indent="-114289" algn="l" defTabSz="457157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025" indent="-114289" algn="l" defTabSz="457157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603" indent="-114289" algn="l" defTabSz="457157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181" indent="-114289" algn="l" defTabSz="457157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759" indent="-114289" algn="l" defTabSz="457157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338" indent="-114289" algn="l" defTabSz="457157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2916" indent="-114289" algn="l" defTabSz="457157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57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578" algn="l" defTabSz="457157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157" algn="l" defTabSz="457157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735" algn="l" defTabSz="457157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313" algn="l" defTabSz="457157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2892" algn="l" defTabSz="457157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471" algn="l" defTabSz="457157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049" algn="l" defTabSz="457157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627" algn="l" defTabSz="457157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45715" tIns="22858" rIns="45715" bIns="2285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1"/>
            <a:ext cx="4114800" cy="2262981"/>
          </a:xfrm>
          <a:prstGeom prst="rect">
            <a:avLst/>
          </a:prstGeom>
        </p:spPr>
        <p:txBody>
          <a:bodyPr vert="horz" lIns="45715" tIns="22858" rIns="45715" bIns="2285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6"/>
            <a:ext cx="1066800" cy="182562"/>
          </a:xfrm>
          <a:prstGeom prst="rect">
            <a:avLst/>
          </a:prstGeom>
        </p:spPr>
        <p:txBody>
          <a:bodyPr vert="horz" lIns="45715" tIns="22858" rIns="45715" bIns="22858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6"/>
            <a:ext cx="1447800" cy="182562"/>
          </a:xfrm>
          <a:prstGeom prst="rect">
            <a:avLst/>
          </a:prstGeom>
        </p:spPr>
        <p:txBody>
          <a:bodyPr vert="horz" lIns="45715" tIns="22858" rIns="45715" bIns="22858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6"/>
            <a:ext cx="1066800" cy="182562"/>
          </a:xfrm>
          <a:prstGeom prst="rect">
            <a:avLst/>
          </a:prstGeom>
        </p:spPr>
        <p:txBody>
          <a:bodyPr vert="horz" lIns="45715" tIns="22858" rIns="45715" bIns="22858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627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157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4" indent="-171434" algn="l" defTabSz="457157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40" indent="-142861" algn="l" defTabSz="457157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446" indent="-114289" algn="l" defTabSz="457157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025" indent="-114289" algn="l" defTabSz="457157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603" indent="-114289" algn="l" defTabSz="457157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181" indent="-114289" algn="l" defTabSz="457157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759" indent="-114289" algn="l" defTabSz="457157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338" indent="-114289" algn="l" defTabSz="457157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2916" indent="-114289" algn="l" defTabSz="457157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57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578" algn="l" defTabSz="457157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157" algn="l" defTabSz="457157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735" algn="l" defTabSz="457157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313" algn="l" defTabSz="457157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2892" algn="l" defTabSz="457157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471" algn="l" defTabSz="457157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049" algn="l" defTabSz="457157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627" algn="l" defTabSz="457157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sv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8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9" Type="http://schemas.openxmlformats.org/officeDocument/2006/relationships/image" Target="../media/image5.png"/><Relationship Id="rId14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8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9" Type="http://schemas.openxmlformats.org/officeDocument/2006/relationships/image" Target="../media/image5.png"/><Relationship Id="rId14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8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9" Type="http://schemas.openxmlformats.org/officeDocument/2006/relationships/image" Target="../media/image5.png"/><Relationship Id="rId14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8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9" Type="http://schemas.openxmlformats.org/officeDocument/2006/relationships/image" Target="../media/image5.png"/><Relationship Id="rId14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8.png"/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4.svg"/><Relationship Id="rId15" Type="http://schemas.openxmlformats.org/officeDocument/2006/relationships/image" Target="../media/image9.png"/><Relationship Id="rId10" Type="http://schemas.openxmlformats.org/officeDocument/2006/relationships/image" Target="../media/image9.sv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E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05264" y="400887"/>
            <a:ext cx="8337583" cy="4501644"/>
            <a:chOff x="0" y="0"/>
            <a:chExt cx="4391813" cy="23712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91813" cy="2371236"/>
            </a:xfrm>
            <a:custGeom>
              <a:avLst/>
              <a:gdLst/>
              <a:ahLst/>
              <a:cxnLst/>
              <a:rect l="l" t="t" r="r" b="b"/>
              <a:pathLst>
                <a:path w="4391813" h="2371236">
                  <a:moveTo>
                    <a:pt x="23504" y="0"/>
                  </a:moveTo>
                  <a:lnTo>
                    <a:pt x="4368309" y="0"/>
                  </a:lnTo>
                  <a:cubicBezTo>
                    <a:pt x="4381290" y="0"/>
                    <a:pt x="4391813" y="10523"/>
                    <a:pt x="4391813" y="23504"/>
                  </a:cubicBezTo>
                  <a:lnTo>
                    <a:pt x="4391813" y="2347732"/>
                  </a:lnTo>
                  <a:cubicBezTo>
                    <a:pt x="4391813" y="2360713"/>
                    <a:pt x="4381290" y="2371236"/>
                    <a:pt x="4368309" y="2371236"/>
                  </a:cubicBezTo>
                  <a:lnTo>
                    <a:pt x="23504" y="2371236"/>
                  </a:lnTo>
                  <a:cubicBezTo>
                    <a:pt x="10523" y="2371236"/>
                    <a:pt x="0" y="2360713"/>
                    <a:pt x="0" y="2347732"/>
                  </a:cubicBezTo>
                  <a:lnTo>
                    <a:pt x="0" y="23504"/>
                  </a:lnTo>
                  <a:cubicBezTo>
                    <a:pt x="0" y="10523"/>
                    <a:pt x="10523" y="0"/>
                    <a:pt x="23504" y="0"/>
                  </a:cubicBezTo>
                  <a:close/>
                </a:path>
              </a:pathLst>
            </a:custGeom>
            <a:solidFill>
              <a:srgbClr val="FFF4E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391813" cy="2418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3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6856935" y="2371408"/>
            <a:ext cx="1685930" cy="2261686"/>
          </a:xfrm>
          <a:custGeom>
            <a:avLst/>
            <a:gdLst/>
            <a:ahLst/>
            <a:cxnLst/>
            <a:rect l="l" t="t" r="r" b="b"/>
            <a:pathLst>
              <a:path w="3371860" h="4523371">
                <a:moveTo>
                  <a:pt x="0" y="0"/>
                </a:moveTo>
                <a:lnTo>
                  <a:pt x="3371860" y="0"/>
                </a:lnTo>
                <a:lnTo>
                  <a:pt x="3371860" y="4523371"/>
                </a:lnTo>
                <a:lnTo>
                  <a:pt x="0" y="45233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021685" y="4143162"/>
            <a:ext cx="1528116" cy="1000339"/>
          </a:xfrm>
          <a:custGeom>
            <a:avLst/>
            <a:gdLst/>
            <a:ahLst/>
            <a:cxnLst/>
            <a:rect l="l" t="t" r="r" b="b"/>
            <a:pathLst>
              <a:path w="3056232" h="2000678">
                <a:moveTo>
                  <a:pt x="0" y="0"/>
                </a:moveTo>
                <a:lnTo>
                  <a:pt x="3056231" y="0"/>
                </a:lnTo>
                <a:lnTo>
                  <a:pt x="3056231" y="2000678"/>
                </a:lnTo>
                <a:lnTo>
                  <a:pt x="0" y="20006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0770" y="4397852"/>
            <a:ext cx="1228989" cy="732246"/>
          </a:xfrm>
          <a:custGeom>
            <a:avLst/>
            <a:gdLst/>
            <a:ahLst/>
            <a:cxnLst/>
            <a:rect l="l" t="t" r="r" b="b"/>
            <a:pathLst>
              <a:path w="2457978" h="1464493">
                <a:moveTo>
                  <a:pt x="0" y="0"/>
                </a:moveTo>
                <a:lnTo>
                  <a:pt x="2457978" y="0"/>
                </a:lnTo>
                <a:lnTo>
                  <a:pt x="2457978" y="1464493"/>
                </a:lnTo>
                <a:lnTo>
                  <a:pt x="0" y="146449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756399" y="129186"/>
            <a:ext cx="711784" cy="764326"/>
          </a:xfrm>
          <a:custGeom>
            <a:avLst/>
            <a:gdLst/>
            <a:ahLst/>
            <a:cxnLst/>
            <a:rect l="l" t="t" r="r" b="b"/>
            <a:pathLst>
              <a:path w="1423568" h="1528651">
                <a:moveTo>
                  <a:pt x="0" y="0"/>
                </a:moveTo>
                <a:lnTo>
                  <a:pt x="1423568" y="0"/>
                </a:lnTo>
                <a:lnTo>
                  <a:pt x="1423568" y="1528651"/>
                </a:lnTo>
                <a:lnTo>
                  <a:pt x="0" y="152865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 l="-246415" t="-129667"/>
            </a:stretch>
          </a:blipFill>
        </p:spPr>
      </p:sp>
      <p:sp>
        <p:nvSpPr>
          <p:cNvPr id="9" name="Freeform 9"/>
          <p:cNvSpPr/>
          <p:nvPr/>
        </p:nvSpPr>
        <p:spPr>
          <a:xfrm rot="-726169">
            <a:off x="7437491" y="878990"/>
            <a:ext cx="696502" cy="975103"/>
          </a:xfrm>
          <a:custGeom>
            <a:avLst/>
            <a:gdLst/>
            <a:ahLst/>
            <a:cxnLst/>
            <a:rect l="l" t="t" r="r" b="b"/>
            <a:pathLst>
              <a:path w="1393004" h="1950206">
                <a:moveTo>
                  <a:pt x="0" y="0"/>
                </a:moveTo>
                <a:lnTo>
                  <a:pt x="1393005" y="0"/>
                </a:lnTo>
                <a:lnTo>
                  <a:pt x="1393005" y="1950206"/>
                </a:lnTo>
                <a:lnTo>
                  <a:pt x="0" y="195020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 l="-26833" t="-37953" r="-344151" b="-234981"/>
            </a:stretch>
          </a:blipFill>
        </p:spPr>
      </p:sp>
      <p:sp>
        <p:nvSpPr>
          <p:cNvPr id="10" name="Freeform 10"/>
          <p:cNvSpPr/>
          <p:nvPr/>
        </p:nvSpPr>
        <p:spPr>
          <a:xfrm rot="-2355099">
            <a:off x="6755514" y="678195"/>
            <a:ext cx="441694" cy="618371"/>
          </a:xfrm>
          <a:custGeom>
            <a:avLst/>
            <a:gdLst/>
            <a:ahLst/>
            <a:cxnLst/>
            <a:rect l="l" t="t" r="r" b="b"/>
            <a:pathLst>
              <a:path w="883387" h="1236742">
                <a:moveTo>
                  <a:pt x="0" y="0"/>
                </a:moveTo>
                <a:lnTo>
                  <a:pt x="883387" y="0"/>
                </a:lnTo>
                <a:lnTo>
                  <a:pt x="883387" y="1236742"/>
                </a:lnTo>
                <a:lnTo>
                  <a:pt x="0" y="123674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 l="-26833" t="-37953" r="-344151" b="-234981"/>
            </a:stretch>
          </a:blipFill>
        </p:spPr>
      </p:sp>
      <p:sp>
        <p:nvSpPr>
          <p:cNvPr id="11" name="Freeform 11"/>
          <p:cNvSpPr/>
          <p:nvPr/>
        </p:nvSpPr>
        <p:spPr>
          <a:xfrm rot="-2920782">
            <a:off x="7056446" y="1315582"/>
            <a:ext cx="311607" cy="436250"/>
          </a:xfrm>
          <a:custGeom>
            <a:avLst/>
            <a:gdLst/>
            <a:ahLst/>
            <a:cxnLst/>
            <a:rect l="l" t="t" r="r" b="b"/>
            <a:pathLst>
              <a:path w="623215" h="872500">
                <a:moveTo>
                  <a:pt x="0" y="0"/>
                </a:moveTo>
                <a:lnTo>
                  <a:pt x="623214" y="0"/>
                </a:lnTo>
                <a:lnTo>
                  <a:pt x="623214" y="872501"/>
                </a:lnTo>
                <a:lnTo>
                  <a:pt x="0" y="87250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 l="-26833" t="-37953" r="-344151" b="-234981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" y="158310"/>
            <a:ext cx="1681565" cy="1262081"/>
          </a:xfrm>
          <a:custGeom>
            <a:avLst/>
            <a:gdLst/>
            <a:ahLst/>
            <a:cxnLst/>
            <a:rect l="l" t="t" r="r" b="b"/>
            <a:pathLst>
              <a:path w="3363130" h="2524161">
                <a:moveTo>
                  <a:pt x="0" y="0"/>
                </a:moveTo>
                <a:lnTo>
                  <a:pt x="3363130" y="0"/>
                </a:lnTo>
                <a:lnTo>
                  <a:pt x="3363130" y="2524161"/>
                </a:lnTo>
                <a:lnTo>
                  <a:pt x="0" y="252416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 l="-36727" t="-1150" r="-6100"/>
            </a:stretch>
          </a:blipFill>
        </p:spPr>
      </p:sp>
      <p:sp>
        <p:nvSpPr>
          <p:cNvPr id="13" name="Freeform 13"/>
          <p:cNvSpPr/>
          <p:nvPr/>
        </p:nvSpPr>
        <p:spPr>
          <a:xfrm rot="5400000">
            <a:off x="7660604" y="494137"/>
            <a:ext cx="547660" cy="588086"/>
          </a:xfrm>
          <a:custGeom>
            <a:avLst/>
            <a:gdLst/>
            <a:ahLst/>
            <a:cxnLst/>
            <a:rect l="l" t="t" r="r" b="b"/>
            <a:pathLst>
              <a:path w="1095319" h="1176171">
                <a:moveTo>
                  <a:pt x="0" y="0"/>
                </a:moveTo>
                <a:lnTo>
                  <a:pt x="1095319" y="0"/>
                </a:lnTo>
                <a:lnTo>
                  <a:pt x="1095319" y="1176171"/>
                </a:lnTo>
                <a:lnTo>
                  <a:pt x="0" y="117617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 l="-246415" t="-129667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2019300" y="4143162"/>
            <a:ext cx="1136036" cy="823626"/>
          </a:xfrm>
          <a:custGeom>
            <a:avLst/>
            <a:gdLst/>
            <a:ahLst/>
            <a:cxnLst/>
            <a:rect l="l" t="t" r="r" b="b"/>
            <a:pathLst>
              <a:path w="2272072" h="1647252">
                <a:moveTo>
                  <a:pt x="0" y="0"/>
                </a:moveTo>
                <a:lnTo>
                  <a:pt x="2272071" y="0"/>
                </a:lnTo>
                <a:lnTo>
                  <a:pt x="2272071" y="1647252"/>
                </a:lnTo>
                <a:lnTo>
                  <a:pt x="0" y="164725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4569619" y="2319020"/>
            <a:ext cx="4763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1319759" y="1664995"/>
            <a:ext cx="6243976" cy="22313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70"/>
              </a:lnSpc>
              <a:spcBef>
                <a:spcPct val="0"/>
              </a:spcBef>
            </a:pPr>
            <a:r>
              <a:rPr lang="en-US" sz="2000" dirty="0">
                <a:solidFill>
                  <a:srgbClr val="004AAD"/>
                </a:solidFill>
                <a:latin typeface="DejaVu Serif Bold"/>
              </a:rPr>
              <a:t>LĨNH VỰC PHÁT TRIỂN </a:t>
            </a:r>
            <a:r>
              <a:rPr lang="en-US" sz="2000" b="1" dirty="0">
                <a:solidFill>
                  <a:srgbClr val="004AAD"/>
                </a:solidFill>
                <a:latin typeface="DejaVu Serif Bold"/>
              </a:rPr>
              <a:t>NGÔN NGỮ</a:t>
            </a:r>
          </a:p>
          <a:p>
            <a:pPr algn="ctr">
              <a:lnSpc>
                <a:spcPts val="2870"/>
              </a:lnSpc>
              <a:spcBef>
                <a:spcPct val="0"/>
              </a:spcBef>
            </a:pPr>
            <a:r>
              <a:rPr lang="en-US" sz="2000" dirty="0">
                <a:solidFill>
                  <a:srgbClr val="004AAD"/>
                </a:solidFill>
                <a:latin typeface="DejaVu Serif Bold"/>
              </a:rPr>
              <a:t> </a:t>
            </a:r>
          </a:p>
          <a:p>
            <a:pPr algn="ctr">
              <a:lnSpc>
                <a:spcPts val="2870"/>
              </a:lnSpc>
              <a:spcBef>
                <a:spcPct val="0"/>
              </a:spcBef>
            </a:pPr>
            <a:r>
              <a:rPr lang="en-US" sz="2000" b="1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000" b="1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000" b="1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000" b="1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b="1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: 	“ </a:t>
            </a:r>
            <a:r>
              <a:rPr lang="en-US" sz="2000" b="1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2000" b="1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sói</a:t>
            </a:r>
            <a:r>
              <a:rPr lang="en-US" sz="2000" b="1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cừu</a:t>
            </a:r>
            <a:r>
              <a:rPr lang="en-US" sz="2000" b="1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non”.</a:t>
            </a:r>
          </a:p>
          <a:p>
            <a:pPr>
              <a:lnSpc>
                <a:spcPts val="287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	     </a:t>
            </a:r>
            <a:r>
              <a:rPr lang="en-US" sz="2000" b="1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b="1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b="1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: 		     Lê </a:t>
            </a:r>
            <a:r>
              <a:rPr lang="en-US" sz="2000" b="1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000" b="1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Thùy</a:t>
            </a:r>
            <a:r>
              <a:rPr lang="en-US" sz="2000" b="1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Dung</a:t>
            </a:r>
          </a:p>
          <a:p>
            <a:pPr algn="ctr">
              <a:lnSpc>
                <a:spcPts val="2870"/>
              </a:lnSpc>
              <a:spcBef>
                <a:spcPct val="0"/>
              </a:spcBef>
            </a:pPr>
            <a:r>
              <a:rPr lang="en-US" sz="2000" b="1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       	                        </a:t>
            </a:r>
            <a:r>
              <a:rPr lang="en-US" sz="2000" b="1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2000" b="1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000" b="1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000" b="1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000" b="1" dirty="0">
              <a:solidFill>
                <a:srgbClr val="004AA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2870"/>
              </a:lnSpc>
              <a:spcBef>
                <a:spcPct val="0"/>
              </a:spcBef>
            </a:pPr>
            <a:r>
              <a:rPr lang="en-US" sz="2000" dirty="0">
                <a:solidFill>
                  <a:srgbClr val="004AAD"/>
                </a:solidFill>
                <a:latin typeface="DejaVu Serif Bold"/>
              </a:rPr>
              <a:t> </a:t>
            </a:r>
          </a:p>
        </p:txBody>
      </p:sp>
      <p:sp>
        <p:nvSpPr>
          <p:cNvPr id="17" name="Freeform 17"/>
          <p:cNvSpPr/>
          <p:nvPr/>
        </p:nvSpPr>
        <p:spPr>
          <a:xfrm>
            <a:off x="90768" y="4196482"/>
            <a:ext cx="1765706" cy="933617"/>
          </a:xfrm>
          <a:custGeom>
            <a:avLst/>
            <a:gdLst/>
            <a:ahLst/>
            <a:cxnLst/>
            <a:rect l="l" t="t" r="r" b="b"/>
            <a:pathLst>
              <a:path w="3531412" h="1867234">
                <a:moveTo>
                  <a:pt x="0" y="0"/>
                </a:moveTo>
                <a:lnTo>
                  <a:pt x="3531413" y="0"/>
                </a:lnTo>
                <a:lnTo>
                  <a:pt x="3531413" y="1867234"/>
                </a:lnTo>
                <a:lnTo>
                  <a:pt x="0" y="186723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2282546" y="500249"/>
            <a:ext cx="4459081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000" b="1" dirty="0">
                <a:solidFill>
                  <a:srgbClr val="004A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US" sz="2000" b="1" dirty="0" err="1">
                <a:solidFill>
                  <a:srgbClr val="004A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2000" b="1" dirty="0">
                <a:solidFill>
                  <a:srgbClr val="004A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000" b="1" dirty="0" err="1">
                <a:solidFill>
                  <a:srgbClr val="004A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endParaRPr lang="en-US" sz="2000" b="1" dirty="0">
              <a:solidFill>
                <a:srgbClr val="004AA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err="1">
                <a:solidFill>
                  <a:srgbClr val="004A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b="1" dirty="0">
                <a:solidFill>
                  <a:srgbClr val="004A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MN </a:t>
            </a:r>
            <a:r>
              <a:rPr lang="en-US" sz="2000" b="1" dirty="0" err="1">
                <a:solidFill>
                  <a:srgbClr val="004A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b="1" dirty="0">
                <a:solidFill>
                  <a:srgbClr val="004A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4A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000" b="1" dirty="0">
                <a:solidFill>
                  <a:srgbClr val="004A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4A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sz="2000" b="1" dirty="0">
              <a:solidFill>
                <a:srgbClr val="004AA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>
              <a:solidFill>
                <a:srgbClr val="004AA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E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2218" y="293412"/>
            <a:ext cx="8337583" cy="4501644"/>
            <a:chOff x="0" y="0"/>
            <a:chExt cx="4391813" cy="23712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91813" cy="2371236"/>
            </a:xfrm>
            <a:custGeom>
              <a:avLst/>
              <a:gdLst/>
              <a:ahLst/>
              <a:cxnLst/>
              <a:rect l="l" t="t" r="r" b="b"/>
              <a:pathLst>
                <a:path w="4391813" h="2371236">
                  <a:moveTo>
                    <a:pt x="23504" y="0"/>
                  </a:moveTo>
                  <a:lnTo>
                    <a:pt x="4368309" y="0"/>
                  </a:lnTo>
                  <a:cubicBezTo>
                    <a:pt x="4381290" y="0"/>
                    <a:pt x="4391813" y="10523"/>
                    <a:pt x="4391813" y="23504"/>
                  </a:cubicBezTo>
                  <a:lnTo>
                    <a:pt x="4391813" y="2347732"/>
                  </a:lnTo>
                  <a:cubicBezTo>
                    <a:pt x="4391813" y="2360713"/>
                    <a:pt x="4381290" y="2371236"/>
                    <a:pt x="4368309" y="2371236"/>
                  </a:cubicBezTo>
                  <a:lnTo>
                    <a:pt x="23504" y="2371236"/>
                  </a:lnTo>
                  <a:cubicBezTo>
                    <a:pt x="10523" y="2371236"/>
                    <a:pt x="0" y="2360713"/>
                    <a:pt x="0" y="2347732"/>
                  </a:cubicBezTo>
                  <a:lnTo>
                    <a:pt x="0" y="23504"/>
                  </a:lnTo>
                  <a:cubicBezTo>
                    <a:pt x="0" y="10523"/>
                    <a:pt x="10523" y="0"/>
                    <a:pt x="23504" y="0"/>
                  </a:cubicBezTo>
                  <a:close/>
                </a:path>
              </a:pathLst>
            </a:custGeom>
            <a:solidFill>
              <a:srgbClr val="FFF4E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391813" cy="2418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3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7021685" y="4143162"/>
            <a:ext cx="1528116" cy="1000339"/>
          </a:xfrm>
          <a:custGeom>
            <a:avLst/>
            <a:gdLst/>
            <a:ahLst/>
            <a:cxnLst/>
            <a:rect l="l" t="t" r="r" b="b"/>
            <a:pathLst>
              <a:path w="3056232" h="2000678">
                <a:moveTo>
                  <a:pt x="0" y="0"/>
                </a:moveTo>
                <a:lnTo>
                  <a:pt x="3056231" y="0"/>
                </a:lnTo>
                <a:lnTo>
                  <a:pt x="3056231" y="2000678"/>
                </a:lnTo>
                <a:lnTo>
                  <a:pt x="0" y="20006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0770" y="4397852"/>
            <a:ext cx="1228989" cy="732246"/>
          </a:xfrm>
          <a:custGeom>
            <a:avLst/>
            <a:gdLst/>
            <a:ahLst/>
            <a:cxnLst/>
            <a:rect l="l" t="t" r="r" b="b"/>
            <a:pathLst>
              <a:path w="2457978" h="1464493">
                <a:moveTo>
                  <a:pt x="0" y="0"/>
                </a:moveTo>
                <a:lnTo>
                  <a:pt x="2457978" y="0"/>
                </a:lnTo>
                <a:lnTo>
                  <a:pt x="2457978" y="1464493"/>
                </a:lnTo>
                <a:lnTo>
                  <a:pt x="0" y="146449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756399" y="129186"/>
            <a:ext cx="711784" cy="764326"/>
          </a:xfrm>
          <a:custGeom>
            <a:avLst/>
            <a:gdLst/>
            <a:ahLst/>
            <a:cxnLst/>
            <a:rect l="l" t="t" r="r" b="b"/>
            <a:pathLst>
              <a:path w="1423568" h="1528651">
                <a:moveTo>
                  <a:pt x="0" y="0"/>
                </a:moveTo>
                <a:lnTo>
                  <a:pt x="1423568" y="0"/>
                </a:lnTo>
                <a:lnTo>
                  <a:pt x="1423568" y="1528651"/>
                </a:lnTo>
                <a:lnTo>
                  <a:pt x="0" y="152865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 l="-246415" t="-129667"/>
            </a:stretch>
          </a:blipFill>
        </p:spPr>
      </p:sp>
      <p:sp>
        <p:nvSpPr>
          <p:cNvPr id="9" name="Freeform 9"/>
          <p:cNvSpPr/>
          <p:nvPr/>
        </p:nvSpPr>
        <p:spPr>
          <a:xfrm rot="-726169">
            <a:off x="7437491" y="878990"/>
            <a:ext cx="696502" cy="975103"/>
          </a:xfrm>
          <a:custGeom>
            <a:avLst/>
            <a:gdLst/>
            <a:ahLst/>
            <a:cxnLst/>
            <a:rect l="l" t="t" r="r" b="b"/>
            <a:pathLst>
              <a:path w="1393004" h="1950206">
                <a:moveTo>
                  <a:pt x="0" y="0"/>
                </a:moveTo>
                <a:lnTo>
                  <a:pt x="1393005" y="0"/>
                </a:lnTo>
                <a:lnTo>
                  <a:pt x="1393005" y="1950206"/>
                </a:lnTo>
                <a:lnTo>
                  <a:pt x="0" y="195020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 l="-26833" t="-37953" r="-344151" b="-234981"/>
            </a:stretch>
          </a:blipFill>
        </p:spPr>
      </p:sp>
      <p:sp>
        <p:nvSpPr>
          <p:cNvPr id="10" name="Freeform 10"/>
          <p:cNvSpPr/>
          <p:nvPr/>
        </p:nvSpPr>
        <p:spPr>
          <a:xfrm rot="-2355099">
            <a:off x="6755514" y="678195"/>
            <a:ext cx="441694" cy="618371"/>
          </a:xfrm>
          <a:custGeom>
            <a:avLst/>
            <a:gdLst/>
            <a:ahLst/>
            <a:cxnLst/>
            <a:rect l="l" t="t" r="r" b="b"/>
            <a:pathLst>
              <a:path w="883387" h="1236742">
                <a:moveTo>
                  <a:pt x="0" y="0"/>
                </a:moveTo>
                <a:lnTo>
                  <a:pt x="883387" y="0"/>
                </a:lnTo>
                <a:lnTo>
                  <a:pt x="883387" y="1236742"/>
                </a:lnTo>
                <a:lnTo>
                  <a:pt x="0" y="123674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 l="-26833" t="-37953" r="-344151" b="-234981"/>
            </a:stretch>
          </a:blipFill>
        </p:spPr>
      </p:sp>
      <p:sp>
        <p:nvSpPr>
          <p:cNvPr id="11" name="Freeform 11"/>
          <p:cNvSpPr/>
          <p:nvPr/>
        </p:nvSpPr>
        <p:spPr>
          <a:xfrm rot="-2920782">
            <a:off x="7056446" y="1315582"/>
            <a:ext cx="311607" cy="436250"/>
          </a:xfrm>
          <a:custGeom>
            <a:avLst/>
            <a:gdLst/>
            <a:ahLst/>
            <a:cxnLst/>
            <a:rect l="l" t="t" r="r" b="b"/>
            <a:pathLst>
              <a:path w="623215" h="872500">
                <a:moveTo>
                  <a:pt x="0" y="0"/>
                </a:moveTo>
                <a:lnTo>
                  <a:pt x="623214" y="0"/>
                </a:lnTo>
                <a:lnTo>
                  <a:pt x="623214" y="872501"/>
                </a:lnTo>
                <a:lnTo>
                  <a:pt x="0" y="87250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 l="-26833" t="-37953" r="-344151" b="-234981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" y="158310"/>
            <a:ext cx="1681565" cy="1262081"/>
          </a:xfrm>
          <a:custGeom>
            <a:avLst/>
            <a:gdLst/>
            <a:ahLst/>
            <a:cxnLst/>
            <a:rect l="l" t="t" r="r" b="b"/>
            <a:pathLst>
              <a:path w="3363130" h="2524161">
                <a:moveTo>
                  <a:pt x="0" y="0"/>
                </a:moveTo>
                <a:lnTo>
                  <a:pt x="3363130" y="0"/>
                </a:lnTo>
                <a:lnTo>
                  <a:pt x="3363130" y="2524161"/>
                </a:lnTo>
                <a:lnTo>
                  <a:pt x="0" y="252416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 l="-36727" t="-1150" r="-6100"/>
            </a:stretch>
          </a:blipFill>
        </p:spPr>
      </p:sp>
      <p:sp>
        <p:nvSpPr>
          <p:cNvPr id="13" name="Freeform 13"/>
          <p:cNvSpPr/>
          <p:nvPr/>
        </p:nvSpPr>
        <p:spPr>
          <a:xfrm rot="5400000">
            <a:off x="7660604" y="494137"/>
            <a:ext cx="547660" cy="588086"/>
          </a:xfrm>
          <a:custGeom>
            <a:avLst/>
            <a:gdLst/>
            <a:ahLst/>
            <a:cxnLst/>
            <a:rect l="l" t="t" r="r" b="b"/>
            <a:pathLst>
              <a:path w="1095319" h="1176171">
                <a:moveTo>
                  <a:pt x="0" y="0"/>
                </a:moveTo>
                <a:lnTo>
                  <a:pt x="1095319" y="0"/>
                </a:lnTo>
                <a:lnTo>
                  <a:pt x="1095319" y="1176171"/>
                </a:lnTo>
                <a:lnTo>
                  <a:pt x="0" y="117617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 l="-246415" t="-129667"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4569619" y="2319020"/>
            <a:ext cx="4763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endParaRPr/>
          </a:p>
        </p:txBody>
      </p:sp>
      <p:sp>
        <p:nvSpPr>
          <p:cNvPr id="16" name="Freeform 16"/>
          <p:cNvSpPr/>
          <p:nvPr/>
        </p:nvSpPr>
        <p:spPr>
          <a:xfrm>
            <a:off x="90768" y="4196482"/>
            <a:ext cx="1765706" cy="933617"/>
          </a:xfrm>
          <a:custGeom>
            <a:avLst/>
            <a:gdLst/>
            <a:ahLst/>
            <a:cxnLst/>
            <a:rect l="l" t="t" r="r" b="b"/>
            <a:pathLst>
              <a:path w="3531412" h="1867234">
                <a:moveTo>
                  <a:pt x="0" y="0"/>
                </a:moveTo>
                <a:lnTo>
                  <a:pt x="3531413" y="0"/>
                </a:lnTo>
                <a:lnTo>
                  <a:pt x="3531413" y="1867234"/>
                </a:lnTo>
                <a:lnTo>
                  <a:pt x="0" y="186723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4" name="Rectangle 13"/>
          <p:cNvSpPr/>
          <p:nvPr/>
        </p:nvSpPr>
        <p:spPr>
          <a:xfrm>
            <a:off x="3581400" y="320929"/>
            <a:ext cx="149406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000" b="1" cap="all" spc="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Cô</a:t>
            </a:r>
            <a:r>
              <a:rPr lang="en-US" sz="20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000" b="1" cap="all" spc="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kể</a:t>
            </a:r>
            <a:r>
              <a:rPr lang="en-US" sz="20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000" b="1" cap="all" spc="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lần</a:t>
            </a:r>
            <a:r>
              <a:rPr lang="en-US" sz="20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E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3209" y="320929"/>
            <a:ext cx="8337583" cy="4501644"/>
            <a:chOff x="0" y="0"/>
            <a:chExt cx="4391813" cy="23712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91813" cy="2371236"/>
            </a:xfrm>
            <a:custGeom>
              <a:avLst/>
              <a:gdLst/>
              <a:ahLst/>
              <a:cxnLst/>
              <a:rect l="l" t="t" r="r" b="b"/>
              <a:pathLst>
                <a:path w="4391813" h="2371236">
                  <a:moveTo>
                    <a:pt x="23504" y="0"/>
                  </a:moveTo>
                  <a:lnTo>
                    <a:pt x="4368309" y="0"/>
                  </a:lnTo>
                  <a:cubicBezTo>
                    <a:pt x="4381290" y="0"/>
                    <a:pt x="4391813" y="10523"/>
                    <a:pt x="4391813" y="23504"/>
                  </a:cubicBezTo>
                  <a:lnTo>
                    <a:pt x="4391813" y="2347732"/>
                  </a:lnTo>
                  <a:cubicBezTo>
                    <a:pt x="4391813" y="2360713"/>
                    <a:pt x="4381290" y="2371236"/>
                    <a:pt x="4368309" y="2371236"/>
                  </a:cubicBezTo>
                  <a:lnTo>
                    <a:pt x="23504" y="2371236"/>
                  </a:lnTo>
                  <a:cubicBezTo>
                    <a:pt x="10523" y="2371236"/>
                    <a:pt x="0" y="2360713"/>
                    <a:pt x="0" y="2347732"/>
                  </a:cubicBezTo>
                  <a:lnTo>
                    <a:pt x="0" y="23504"/>
                  </a:lnTo>
                  <a:cubicBezTo>
                    <a:pt x="0" y="10523"/>
                    <a:pt x="10523" y="0"/>
                    <a:pt x="23504" y="0"/>
                  </a:cubicBezTo>
                  <a:close/>
                </a:path>
              </a:pathLst>
            </a:custGeom>
            <a:solidFill>
              <a:srgbClr val="FFF4E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391813" cy="2418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30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7021685" y="4143162"/>
            <a:ext cx="1528116" cy="1000339"/>
          </a:xfrm>
          <a:custGeom>
            <a:avLst/>
            <a:gdLst/>
            <a:ahLst/>
            <a:cxnLst/>
            <a:rect l="l" t="t" r="r" b="b"/>
            <a:pathLst>
              <a:path w="3056232" h="2000678">
                <a:moveTo>
                  <a:pt x="0" y="0"/>
                </a:moveTo>
                <a:lnTo>
                  <a:pt x="3056231" y="0"/>
                </a:lnTo>
                <a:lnTo>
                  <a:pt x="3056231" y="2000678"/>
                </a:lnTo>
                <a:lnTo>
                  <a:pt x="0" y="20006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0770" y="4397852"/>
            <a:ext cx="1228989" cy="732246"/>
          </a:xfrm>
          <a:custGeom>
            <a:avLst/>
            <a:gdLst/>
            <a:ahLst/>
            <a:cxnLst/>
            <a:rect l="l" t="t" r="r" b="b"/>
            <a:pathLst>
              <a:path w="2457978" h="1464493">
                <a:moveTo>
                  <a:pt x="0" y="0"/>
                </a:moveTo>
                <a:lnTo>
                  <a:pt x="2457978" y="0"/>
                </a:lnTo>
                <a:lnTo>
                  <a:pt x="2457978" y="1464493"/>
                </a:lnTo>
                <a:lnTo>
                  <a:pt x="0" y="146449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756399" y="129186"/>
            <a:ext cx="711784" cy="764326"/>
          </a:xfrm>
          <a:custGeom>
            <a:avLst/>
            <a:gdLst/>
            <a:ahLst/>
            <a:cxnLst/>
            <a:rect l="l" t="t" r="r" b="b"/>
            <a:pathLst>
              <a:path w="1423568" h="1528651">
                <a:moveTo>
                  <a:pt x="0" y="0"/>
                </a:moveTo>
                <a:lnTo>
                  <a:pt x="1423568" y="0"/>
                </a:lnTo>
                <a:lnTo>
                  <a:pt x="1423568" y="1528651"/>
                </a:lnTo>
                <a:lnTo>
                  <a:pt x="0" y="152865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 l="-246415" t="-129667"/>
            </a:stretch>
          </a:blipFill>
        </p:spPr>
      </p:sp>
      <p:sp>
        <p:nvSpPr>
          <p:cNvPr id="9" name="Freeform 9"/>
          <p:cNvSpPr/>
          <p:nvPr/>
        </p:nvSpPr>
        <p:spPr>
          <a:xfrm rot="-726169">
            <a:off x="7437491" y="878990"/>
            <a:ext cx="696502" cy="975103"/>
          </a:xfrm>
          <a:custGeom>
            <a:avLst/>
            <a:gdLst/>
            <a:ahLst/>
            <a:cxnLst/>
            <a:rect l="l" t="t" r="r" b="b"/>
            <a:pathLst>
              <a:path w="1393004" h="1950206">
                <a:moveTo>
                  <a:pt x="0" y="0"/>
                </a:moveTo>
                <a:lnTo>
                  <a:pt x="1393005" y="0"/>
                </a:lnTo>
                <a:lnTo>
                  <a:pt x="1393005" y="1950206"/>
                </a:lnTo>
                <a:lnTo>
                  <a:pt x="0" y="195020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 l="-26833" t="-37953" r="-344151" b="-234981"/>
            </a:stretch>
          </a:blipFill>
        </p:spPr>
      </p:sp>
      <p:sp>
        <p:nvSpPr>
          <p:cNvPr id="10" name="Freeform 10"/>
          <p:cNvSpPr/>
          <p:nvPr/>
        </p:nvSpPr>
        <p:spPr>
          <a:xfrm rot="-2355099">
            <a:off x="6755514" y="678195"/>
            <a:ext cx="441694" cy="618371"/>
          </a:xfrm>
          <a:custGeom>
            <a:avLst/>
            <a:gdLst/>
            <a:ahLst/>
            <a:cxnLst/>
            <a:rect l="l" t="t" r="r" b="b"/>
            <a:pathLst>
              <a:path w="883387" h="1236742">
                <a:moveTo>
                  <a:pt x="0" y="0"/>
                </a:moveTo>
                <a:lnTo>
                  <a:pt x="883387" y="0"/>
                </a:lnTo>
                <a:lnTo>
                  <a:pt x="883387" y="1236742"/>
                </a:lnTo>
                <a:lnTo>
                  <a:pt x="0" y="123674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 l="-26833" t="-37953" r="-344151" b="-234981"/>
            </a:stretch>
          </a:blipFill>
        </p:spPr>
      </p:sp>
      <p:sp>
        <p:nvSpPr>
          <p:cNvPr id="11" name="Freeform 11"/>
          <p:cNvSpPr/>
          <p:nvPr/>
        </p:nvSpPr>
        <p:spPr>
          <a:xfrm rot="-2920782">
            <a:off x="7056446" y="1315582"/>
            <a:ext cx="311607" cy="436250"/>
          </a:xfrm>
          <a:custGeom>
            <a:avLst/>
            <a:gdLst/>
            <a:ahLst/>
            <a:cxnLst/>
            <a:rect l="l" t="t" r="r" b="b"/>
            <a:pathLst>
              <a:path w="623215" h="872500">
                <a:moveTo>
                  <a:pt x="0" y="0"/>
                </a:moveTo>
                <a:lnTo>
                  <a:pt x="623214" y="0"/>
                </a:lnTo>
                <a:lnTo>
                  <a:pt x="623214" y="872501"/>
                </a:lnTo>
                <a:lnTo>
                  <a:pt x="0" y="87250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 l="-26833" t="-37953" r="-344151" b="-234981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" y="158310"/>
            <a:ext cx="1681565" cy="1262081"/>
          </a:xfrm>
          <a:custGeom>
            <a:avLst/>
            <a:gdLst/>
            <a:ahLst/>
            <a:cxnLst/>
            <a:rect l="l" t="t" r="r" b="b"/>
            <a:pathLst>
              <a:path w="3363130" h="2524161">
                <a:moveTo>
                  <a:pt x="0" y="0"/>
                </a:moveTo>
                <a:lnTo>
                  <a:pt x="3363130" y="0"/>
                </a:lnTo>
                <a:lnTo>
                  <a:pt x="3363130" y="2524161"/>
                </a:lnTo>
                <a:lnTo>
                  <a:pt x="0" y="252416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 l="-36727" t="-1150" r="-6100"/>
            </a:stretch>
          </a:blipFill>
        </p:spPr>
      </p:sp>
      <p:sp>
        <p:nvSpPr>
          <p:cNvPr id="13" name="Freeform 13"/>
          <p:cNvSpPr/>
          <p:nvPr/>
        </p:nvSpPr>
        <p:spPr>
          <a:xfrm rot="5400000">
            <a:off x="7660604" y="494137"/>
            <a:ext cx="547660" cy="588086"/>
          </a:xfrm>
          <a:custGeom>
            <a:avLst/>
            <a:gdLst/>
            <a:ahLst/>
            <a:cxnLst/>
            <a:rect l="l" t="t" r="r" b="b"/>
            <a:pathLst>
              <a:path w="1095319" h="1176171">
                <a:moveTo>
                  <a:pt x="0" y="0"/>
                </a:moveTo>
                <a:lnTo>
                  <a:pt x="1095319" y="0"/>
                </a:lnTo>
                <a:lnTo>
                  <a:pt x="1095319" y="1176171"/>
                </a:lnTo>
                <a:lnTo>
                  <a:pt x="0" y="117617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 l="-246415" t="-129667"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4569619" y="2319020"/>
            <a:ext cx="4763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endParaRPr>
              <a:solidFill>
                <a:prstClr val="black"/>
              </a:solidFill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90768" y="4196482"/>
            <a:ext cx="1765706" cy="933617"/>
          </a:xfrm>
          <a:custGeom>
            <a:avLst/>
            <a:gdLst/>
            <a:ahLst/>
            <a:cxnLst/>
            <a:rect l="l" t="t" r="r" b="b"/>
            <a:pathLst>
              <a:path w="3531412" h="1867234">
                <a:moveTo>
                  <a:pt x="0" y="0"/>
                </a:moveTo>
                <a:lnTo>
                  <a:pt x="3531413" y="0"/>
                </a:lnTo>
                <a:lnTo>
                  <a:pt x="3531413" y="1867234"/>
                </a:lnTo>
                <a:lnTo>
                  <a:pt x="0" y="186723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7" name="Rectangle 16"/>
          <p:cNvSpPr/>
          <p:nvPr/>
        </p:nvSpPr>
        <p:spPr>
          <a:xfrm>
            <a:off x="3581400" y="320929"/>
            <a:ext cx="149406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000" b="1" cap="all" spc="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Cô</a:t>
            </a:r>
            <a:r>
              <a:rPr lang="en-US" sz="20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000" b="1" cap="all" spc="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kể</a:t>
            </a:r>
            <a:r>
              <a:rPr lang="en-US" sz="20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000" b="1" cap="all" spc="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lần</a:t>
            </a:r>
            <a:r>
              <a:rPr lang="en-US" sz="20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85284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E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3209" y="320929"/>
            <a:ext cx="8337583" cy="4501644"/>
            <a:chOff x="0" y="0"/>
            <a:chExt cx="4391813" cy="23712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91813" cy="2371236"/>
            </a:xfrm>
            <a:custGeom>
              <a:avLst/>
              <a:gdLst/>
              <a:ahLst/>
              <a:cxnLst/>
              <a:rect l="l" t="t" r="r" b="b"/>
              <a:pathLst>
                <a:path w="4391813" h="2371236">
                  <a:moveTo>
                    <a:pt x="23504" y="0"/>
                  </a:moveTo>
                  <a:lnTo>
                    <a:pt x="4368309" y="0"/>
                  </a:lnTo>
                  <a:cubicBezTo>
                    <a:pt x="4381290" y="0"/>
                    <a:pt x="4391813" y="10523"/>
                    <a:pt x="4391813" y="23504"/>
                  </a:cubicBezTo>
                  <a:lnTo>
                    <a:pt x="4391813" y="2347732"/>
                  </a:lnTo>
                  <a:cubicBezTo>
                    <a:pt x="4391813" y="2360713"/>
                    <a:pt x="4381290" y="2371236"/>
                    <a:pt x="4368309" y="2371236"/>
                  </a:cubicBezTo>
                  <a:lnTo>
                    <a:pt x="23504" y="2371236"/>
                  </a:lnTo>
                  <a:cubicBezTo>
                    <a:pt x="10523" y="2371236"/>
                    <a:pt x="0" y="2360713"/>
                    <a:pt x="0" y="2347732"/>
                  </a:cubicBezTo>
                  <a:lnTo>
                    <a:pt x="0" y="23504"/>
                  </a:lnTo>
                  <a:cubicBezTo>
                    <a:pt x="0" y="10523"/>
                    <a:pt x="10523" y="0"/>
                    <a:pt x="23504" y="0"/>
                  </a:cubicBezTo>
                  <a:close/>
                </a:path>
              </a:pathLst>
            </a:custGeom>
            <a:solidFill>
              <a:srgbClr val="FFF4E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391813" cy="2418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30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7021685" y="4143162"/>
            <a:ext cx="1528116" cy="1000339"/>
          </a:xfrm>
          <a:custGeom>
            <a:avLst/>
            <a:gdLst/>
            <a:ahLst/>
            <a:cxnLst/>
            <a:rect l="l" t="t" r="r" b="b"/>
            <a:pathLst>
              <a:path w="3056232" h="2000678">
                <a:moveTo>
                  <a:pt x="0" y="0"/>
                </a:moveTo>
                <a:lnTo>
                  <a:pt x="3056231" y="0"/>
                </a:lnTo>
                <a:lnTo>
                  <a:pt x="3056231" y="2000678"/>
                </a:lnTo>
                <a:lnTo>
                  <a:pt x="0" y="20006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0770" y="4397852"/>
            <a:ext cx="1228989" cy="732246"/>
          </a:xfrm>
          <a:custGeom>
            <a:avLst/>
            <a:gdLst/>
            <a:ahLst/>
            <a:cxnLst/>
            <a:rect l="l" t="t" r="r" b="b"/>
            <a:pathLst>
              <a:path w="2457978" h="1464493">
                <a:moveTo>
                  <a:pt x="0" y="0"/>
                </a:moveTo>
                <a:lnTo>
                  <a:pt x="2457978" y="0"/>
                </a:lnTo>
                <a:lnTo>
                  <a:pt x="2457978" y="1464493"/>
                </a:lnTo>
                <a:lnTo>
                  <a:pt x="0" y="146449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756399" y="129186"/>
            <a:ext cx="711784" cy="764326"/>
          </a:xfrm>
          <a:custGeom>
            <a:avLst/>
            <a:gdLst/>
            <a:ahLst/>
            <a:cxnLst/>
            <a:rect l="l" t="t" r="r" b="b"/>
            <a:pathLst>
              <a:path w="1423568" h="1528651">
                <a:moveTo>
                  <a:pt x="0" y="0"/>
                </a:moveTo>
                <a:lnTo>
                  <a:pt x="1423568" y="0"/>
                </a:lnTo>
                <a:lnTo>
                  <a:pt x="1423568" y="1528651"/>
                </a:lnTo>
                <a:lnTo>
                  <a:pt x="0" y="152865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 l="-246415" t="-129667"/>
            </a:stretch>
          </a:blipFill>
        </p:spPr>
      </p:sp>
      <p:sp>
        <p:nvSpPr>
          <p:cNvPr id="9" name="Freeform 9"/>
          <p:cNvSpPr/>
          <p:nvPr/>
        </p:nvSpPr>
        <p:spPr>
          <a:xfrm rot="-726169">
            <a:off x="7437491" y="878990"/>
            <a:ext cx="696502" cy="975103"/>
          </a:xfrm>
          <a:custGeom>
            <a:avLst/>
            <a:gdLst/>
            <a:ahLst/>
            <a:cxnLst/>
            <a:rect l="l" t="t" r="r" b="b"/>
            <a:pathLst>
              <a:path w="1393004" h="1950206">
                <a:moveTo>
                  <a:pt x="0" y="0"/>
                </a:moveTo>
                <a:lnTo>
                  <a:pt x="1393005" y="0"/>
                </a:lnTo>
                <a:lnTo>
                  <a:pt x="1393005" y="1950206"/>
                </a:lnTo>
                <a:lnTo>
                  <a:pt x="0" y="195020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 l="-26833" t="-37953" r="-344151" b="-234981"/>
            </a:stretch>
          </a:blipFill>
        </p:spPr>
      </p:sp>
      <p:sp>
        <p:nvSpPr>
          <p:cNvPr id="10" name="Freeform 10"/>
          <p:cNvSpPr/>
          <p:nvPr/>
        </p:nvSpPr>
        <p:spPr>
          <a:xfrm rot="-2355099">
            <a:off x="6755514" y="678195"/>
            <a:ext cx="441694" cy="618371"/>
          </a:xfrm>
          <a:custGeom>
            <a:avLst/>
            <a:gdLst/>
            <a:ahLst/>
            <a:cxnLst/>
            <a:rect l="l" t="t" r="r" b="b"/>
            <a:pathLst>
              <a:path w="883387" h="1236742">
                <a:moveTo>
                  <a:pt x="0" y="0"/>
                </a:moveTo>
                <a:lnTo>
                  <a:pt x="883387" y="0"/>
                </a:lnTo>
                <a:lnTo>
                  <a:pt x="883387" y="1236742"/>
                </a:lnTo>
                <a:lnTo>
                  <a:pt x="0" y="123674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 l="-26833" t="-37953" r="-344151" b="-234981"/>
            </a:stretch>
          </a:blipFill>
        </p:spPr>
      </p:sp>
      <p:sp>
        <p:nvSpPr>
          <p:cNvPr id="11" name="Freeform 11"/>
          <p:cNvSpPr/>
          <p:nvPr/>
        </p:nvSpPr>
        <p:spPr>
          <a:xfrm rot="-2920782">
            <a:off x="7056446" y="1315582"/>
            <a:ext cx="311607" cy="436250"/>
          </a:xfrm>
          <a:custGeom>
            <a:avLst/>
            <a:gdLst/>
            <a:ahLst/>
            <a:cxnLst/>
            <a:rect l="l" t="t" r="r" b="b"/>
            <a:pathLst>
              <a:path w="623215" h="872500">
                <a:moveTo>
                  <a:pt x="0" y="0"/>
                </a:moveTo>
                <a:lnTo>
                  <a:pt x="623214" y="0"/>
                </a:lnTo>
                <a:lnTo>
                  <a:pt x="623214" y="872501"/>
                </a:lnTo>
                <a:lnTo>
                  <a:pt x="0" y="87250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 l="-26833" t="-37953" r="-344151" b="-234981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" y="158310"/>
            <a:ext cx="1681565" cy="1262081"/>
          </a:xfrm>
          <a:custGeom>
            <a:avLst/>
            <a:gdLst/>
            <a:ahLst/>
            <a:cxnLst/>
            <a:rect l="l" t="t" r="r" b="b"/>
            <a:pathLst>
              <a:path w="3363130" h="2524161">
                <a:moveTo>
                  <a:pt x="0" y="0"/>
                </a:moveTo>
                <a:lnTo>
                  <a:pt x="3363130" y="0"/>
                </a:lnTo>
                <a:lnTo>
                  <a:pt x="3363130" y="2524161"/>
                </a:lnTo>
                <a:lnTo>
                  <a:pt x="0" y="252416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 l="-36727" t="-1150" r="-6100"/>
            </a:stretch>
          </a:blipFill>
        </p:spPr>
      </p:sp>
      <p:sp>
        <p:nvSpPr>
          <p:cNvPr id="13" name="Freeform 13"/>
          <p:cNvSpPr/>
          <p:nvPr/>
        </p:nvSpPr>
        <p:spPr>
          <a:xfrm rot="5400000">
            <a:off x="7660604" y="494137"/>
            <a:ext cx="547660" cy="588086"/>
          </a:xfrm>
          <a:custGeom>
            <a:avLst/>
            <a:gdLst/>
            <a:ahLst/>
            <a:cxnLst/>
            <a:rect l="l" t="t" r="r" b="b"/>
            <a:pathLst>
              <a:path w="1095319" h="1176171">
                <a:moveTo>
                  <a:pt x="0" y="0"/>
                </a:moveTo>
                <a:lnTo>
                  <a:pt x="1095319" y="0"/>
                </a:lnTo>
                <a:lnTo>
                  <a:pt x="1095319" y="1176171"/>
                </a:lnTo>
                <a:lnTo>
                  <a:pt x="0" y="117617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 l="-246415" t="-129667"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4569619" y="2319020"/>
            <a:ext cx="4763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endParaRPr>
              <a:solidFill>
                <a:prstClr val="black"/>
              </a:solidFill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90768" y="4196482"/>
            <a:ext cx="1765706" cy="933617"/>
          </a:xfrm>
          <a:custGeom>
            <a:avLst/>
            <a:gdLst/>
            <a:ahLst/>
            <a:cxnLst/>
            <a:rect l="l" t="t" r="r" b="b"/>
            <a:pathLst>
              <a:path w="3531412" h="1867234">
                <a:moveTo>
                  <a:pt x="0" y="0"/>
                </a:moveTo>
                <a:lnTo>
                  <a:pt x="3531413" y="0"/>
                </a:lnTo>
                <a:lnTo>
                  <a:pt x="3531413" y="1867234"/>
                </a:lnTo>
                <a:lnTo>
                  <a:pt x="0" y="186723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7" name="Rectangle 16"/>
          <p:cNvSpPr/>
          <p:nvPr/>
        </p:nvSpPr>
        <p:spPr>
          <a:xfrm>
            <a:off x="3071182" y="320929"/>
            <a:ext cx="300640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000" b="1" cap="all" spc="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Trẻ</a:t>
            </a:r>
            <a:r>
              <a:rPr lang="en-US" sz="20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000" b="1" cap="all" spc="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kể</a:t>
            </a:r>
            <a:r>
              <a:rPr lang="en-US" sz="20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000" b="1" cap="all" spc="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chuyện</a:t>
            </a:r>
            <a:r>
              <a:rPr lang="en-US" sz="20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000" b="1" cap="all" spc="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sáng</a:t>
            </a:r>
            <a:r>
              <a:rPr lang="en-US" sz="20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2000" b="1" cap="all" spc="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tạo</a:t>
            </a:r>
            <a:endParaRPr lang="en-US" sz="2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797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3209" y="320929"/>
            <a:ext cx="8337583" cy="4501644"/>
            <a:chOff x="0" y="0"/>
            <a:chExt cx="4391813" cy="23712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91813" cy="2371236"/>
            </a:xfrm>
            <a:custGeom>
              <a:avLst/>
              <a:gdLst/>
              <a:ahLst/>
              <a:cxnLst/>
              <a:rect l="l" t="t" r="r" b="b"/>
              <a:pathLst>
                <a:path w="4391813" h="2371236">
                  <a:moveTo>
                    <a:pt x="23504" y="0"/>
                  </a:moveTo>
                  <a:lnTo>
                    <a:pt x="4368309" y="0"/>
                  </a:lnTo>
                  <a:cubicBezTo>
                    <a:pt x="4381290" y="0"/>
                    <a:pt x="4391813" y="10523"/>
                    <a:pt x="4391813" y="23504"/>
                  </a:cubicBezTo>
                  <a:lnTo>
                    <a:pt x="4391813" y="2347732"/>
                  </a:lnTo>
                  <a:cubicBezTo>
                    <a:pt x="4391813" y="2360713"/>
                    <a:pt x="4381290" y="2371236"/>
                    <a:pt x="4368309" y="2371236"/>
                  </a:cubicBezTo>
                  <a:lnTo>
                    <a:pt x="23504" y="2371236"/>
                  </a:lnTo>
                  <a:cubicBezTo>
                    <a:pt x="10523" y="2371236"/>
                    <a:pt x="0" y="2360713"/>
                    <a:pt x="0" y="2347732"/>
                  </a:cubicBezTo>
                  <a:lnTo>
                    <a:pt x="0" y="23504"/>
                  </a:lnTo>
                  <a:cubicBezTo>
                    <a:pt x="0" y="10523"/>
                    <a:pt x="10523" y="0"/>
                    <a:pt x="23504" y="0"/>
                  </a:cubicBezTo>
                  <a:close/>
                </a:path>
              </a:pathLst>
            </a:custGeom>
            <a:solidFill>
              <a:srgbClr val="FFF4E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391813" cy="2418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30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>
            <a:off x="7021685" y="4143162"/>
            <a:ext cx="1528116" cy="1000339"/>
          </a:xfrm>
          <a:custGeom>
            <a:avLst/>
            <a:gdLst/>
            <a:ahLst/>
            <a:cxnLst/>
            <a:rect l="l" t="t" r="r" b="b"/>
            <a:pathLst>
              <a:path w="3056232" h="2000678">
                <a:moveTo>
                  <a:pt x="0" y="0"/>
                </a:moveTo>
                <a:lnTo>
                  <a:pt x="3056231" y="0"/>
                </a:lnTo>
                <a:lnTo>
                  <a:pt x="3056231" y="2000678"/>
                </a:lnTo>
                <a:lnTo>
                  <a:pt x="0" y="20006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0770" y="4397852"/>
            <a:ext cx="1228989" cy="732246"/>
          </a:xfrm>
          <a:custGeom>
            <a:avLst/>
            <a:gdLst/>
            <a:ahLst/>
            <a:cxnLst/>
            <a:rect l="l" t="t" r="r" b="b"/>
            <a:pathLst>
              <a:path w="2457978" h="1464493">
                <a:moveTo>
                  <a:pt x="0" y="0"/>
                </a:moveTo>
                <a:lnTo>
                  <a:pt x="2457978" y="0"/>
                </a:lnTo>
                <a:lnTo>
                  <a:pt x="2457978" y="1464493"/>
                </a:lnTo>
                <a:lnTo>
                  <a:pt x="0" y="146449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756399" y="129186"/>
            <a:ext cx="711784" cy="764326"/>
          </a:xfrm>
          <a:custGeom>
            <a:avLst/>
            <a:gdLst/>
            <a:ahLst/>
            <a:cxnLst/>
            <a:rect l="l" t="t" r="r" b="b"/>
            <a:pathLst>
              <a:path w="1423568" h="1528651">
                <a:moveTo>
                  <a:pt x="0" y="0"/>
                </a:moveTo>
                <a:lnTo>
                  <a:pt x="1423568" y="0"/>
                </a:lnTo>
                <a:lnTo>
                  <a:pt x="1423568" y="1528651"/>
                </a:lnTo>
                <a:lnTo>
                  <a:pt x="0" y="152865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 l="-246415" t="-129667"/>
            </a:stretch>
          </a:blipFill>
        </p:spPr>
      </p:sp>
      <p:sp>
        <p:nvSpPr>
          <p:cNvPr id="9" name="Freeform 9"/>
          <p:cNvSpPr/>
          <p:nvPr/>
        </p:nvSpPr>
        <p:spPr>
          <a:xfrm rot="-726169">
            <a:off x="7437491" y="878990"/>
            <a:ext cx="696502" cy="975103"/>
          </a:xfrm>
          <a:custGeom>
            <a:avLst/>
            <a:gdLst/>
            <a:ahLst/>
            <a:cxnLst/>
            <a:rect l="l" t="t" r="r" b="b"/>
            <a:pathLst>
              <a:path w="1393004" h="1950206">
                <a:moveTo>
                  <a:pt x="0" y="0"/>
                </a:moveTo>
                <a:lnTo>
                  <a:pt x="1393005" y="0"/>
                </a:lnTo>
                <a:lnTo>
                  <a:pt x="1393005" y="1950206"/>
                </a:lnTo>
                <a:lnTo>
                  <a:pt x="0" y="195020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 l="-26833" t="-37953" r="-344151" b="-234981"/>
            </a:stretch>
          </a:blipFill>
        </p:spPr>
      </p:sp>
      <p:sp>
        <p:nvSpPr>
          <p:cNvPr id="10" name="Freeform 10"/>
          <p:cNvSpPr/>
          <p:nvPr/>
        </p:nvSpPr>
        <p:spPr>
          <a:xfrm rot="-2355099">
            <a:off x="6755514" y="678195"/>
            <a:ext cx="441694" cy="618371"/>
          </a:xfrm>
          <a:custGeom>
            <a:avLst/>
            <a:gdLst/>
            <a:ahLst/>
            <a:cxnLst/>
            <a:rect l="l" t="t" r="r" b="b"/>
            <a:pathLst>
              <a:path w="883387" h="1236742">
                <a:moveTo>
                  <a:pt x="0" y="0"/>
                </a:moveTo>
                <a:lnTo>
                  <a:pt x="883387" y="0"/>
                </a:lnTo>
                <a:lnTo>
                  <a:pt x="883387" y="1236742"/>
                </a:lnTo>
                <a:lnTo>
                  <a:pt x="0" y="123674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 l="-26833" t="-37953" r="-344151" b="-234981"/>
            </a:stretch>
          </a:blipFill>
        </p:spPr>
      </p:sp>
      <p:sp>
        <p:nvSpPr>
          <p:cNvPr id="11" name="Freeform 11"/>
          <p:cNvSpPr/>
          <p:nvPr/>
        </p:nvSpPr>
        <p:spPr>
          <a:xfrm rot="-2920782">
            <a:off x="7056446" y="1315582"/>
            <a:ext cx="311607" cy="436250"/>
          </a:xfrm>
          <a:custGeom>
            <a:avLst/>
            <a:gdLst/>
            <a:ahLst/>
            <a:cxnLst/>
            <a:rect l="l" t="t" r="r" b="b"/>
            <a:pathLst>
              <a:path w="623215" h="872500">
                <a:moveTo>
                  <a:pt x="0" y="0"/>
                </a:moveTo>
                <a:lnTo>
                  <a:pt x="623214" y="0"/>
                </a:lnTo>
                <a:lnTo>
                  <a:pt x="623214" y="872501"/>
                </a:lnTo>
                <a:lnTo>
                  <a:pt x="0" y="87250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 l="-26833" t="-37953" r="-344151" b="-234981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" y="158310"/>
            <a:ext cx="1681565" cy="1262081"/>
          </a:xfrm>
          <a:custGeom>
            <a:avLst/>
            <a:gdLst/>
            <a:ahLst/>
            <a:cxnLst/>
            <a:rect l="l" t="t" r="r" b="b"/>
            <a:pathLst>
              <a:path w="3363130" h="2524161">
                <a:moveTo>
                  <a:pt x="0" y="0"/>
                </a:moveTo>
                <a:lnTo>
                  <a:pt x="3363130" y="0"/>
                </a:lnTo>
                <a:lnTo>
                  <a:pt x="3363130" y="2524161"/>
                </a:lnTo>
                <a:lnTo>
                  <a:pt x="0" y="252416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 l="-36727" t="-1150" r="-6100"/>
            </a:stretch>
          </a:blipFill>
        </p:spPr>
      </p:sp>
      <p:sp>
        <p:nvSpPr>
          <p:cNvPr id="13" name="Freeform 13"/>
          <p:cNvSpPr/>
          <p:nvPr/>
        </p:nvSpPr>
        <p:spPr>
          <a:xfrm rot="5400000">
            <a:off x="7660604" y="494137"/>
            <a:ext cx="547660" cy="588086"/>
          </a:xfrm>
          <a:custGeom>
            <a:avLst/>
            <a:gdLst/>
            <a:ahLst/>
            <a:cxnLst/>
            <a:rect l="l" t="t" r="r" b="b"/>
            <a:pathLst>
              <a:path w="1095319" h="1176171">
                <a:moveTo>
                  <a:pt x="0" y="0"/>
                </a:moveTo>
                <a:lnTo>
                  <a:pt x="1095319" y="0"/>
                </a:lnTo>
                <a:lnTo>
                  <a:pt x="1095319" y="1176171"/>
                </a:lnTo>
                <a:lnTo>
                  <a:pt x="0" y="117617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 l="-246415" t="-129667"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4569619" y="2319020"/>
            <a:ext cx="4763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endParaRPr>
              <a:solidFill>
                <a:prstClr val="black"/>
              </a:solidFill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90768" y="4196482"/>
            <a:ext cx="1765706" cy="933617"/>
          </a:xfrm>
          <a:custGeom>
            <a:avLst/>
            <a:gdLst/>
            <a:ahLst/>
            <a:cxnLst/>
            <a:rect l="l" t="t" r="r" b="b"/>
            <a:pathLst>
              <a:path w="3531412" h="1867234">
                <a:moveTo>
                  <a:pt x="0" y="0"/>
                </a:moveTo>
                <a:lnTo>
                  <a:pt x="3531413" y="0"/>
                </a:lnTo>
                <a:lnTo>
                  <a:pt x="3531413" y="1867234"/>
                </a:lnTo>
                <a:lnTo>
                  <a:pt x="0" y="186723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7" name="Rectangle 16"/>
          <p:cNvSpPr/>
          <p:nvPr/>
        </p:nvSpPr>
        <p:spPr>
          <a:xfrm>
            <a:off x="2818138" y="320929"/>
            <a:ext cx="351250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vi-VN" sz="2000" b="1" cap="all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Hoạt cảnh câu chuyện</a:t>
            </a:r>
            <a:endParaRPr lang="en-US" sz="2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959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E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3209" y="320929"/>
            <a:ext cx="8337583" cy="4501644"/>
            <a:chOff x="0" y="0"/>
            <a:chExt cx="4391813" cy="23712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391813" cy="2371236"/>
            </a:xfrm>
            <a:custGeom>
              <a:avLst/>
              <a:gdLst/>
              <a:ahLst/>
              <a:cxnLst/>
              <a:rect l="l" t="t" r="r" b="b"/>
              <a:pathLst>
                <a:path w="4391813" h="2371236">
                  <a:moveTo>
                    <a:pt x="23504" y="0"/>
                  </a:moveTo>
                  <a:lnTo>
                    <a:pt x="4368309" y="0"/>
                  </a:lnTo>
                  <a:cubicBezTo>
                    <a:pt x="4381290" y="0"/>
                    <a:pt x="4391813" y="10523"/>
                    <a:pt x="4391813" y="23504"/>
                  </a:cubicBezTo>
                  <a:lnTo>
                    <a:pt x="4391813" y="2347732"/>
                  </a:lnTo>
                  <a:cubicBezTo>
                    <a:pt x="4391813" y="2360713"/>
                    <a:pt x="4381290" y="2371236"/>
                    <a:pt x="4368309" y="2371236"/>
                  </a:cubicBezTo>
                  <a:lnTo>
                    <a:pt x="23504" y="2371236"/>
                  </a:lnTo>
                  <a:cubicBezTo>
                    <a:pt x="10523" y="2371236"/>
                    <a:pt x="0" y="2360713"/>
                    <a:pt x="0" y="2347732"/>
                  </a:cubicBezTo>
                  <a:lnTo>
                    <a:pt x="0" y="23504"/>
                  </a:lnTo>
                  <a:cubicBezTo>
                    <a:pt x="0" y="10523"/>
                    <a:pt x="10523" y="0"/>
                    <a:pt x="23504" y="0"/>
                  </a:cubicBezTo>
                  <a:close/>
                </a:path>
              </a:pathLst>
            </a:custGeom>
            <a:solidFill>
              <a:srgbClr val="FFF4E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391813" cy="2418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3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6856935" y="2371408"/>
            <a:ext cx="1685930" cy="2261686"/>
          </a:xfrm>
          <a:custGeom>
            <a:avLst/>
            <a:gdLst/>
            <a:ahLst/>
            <a:cxnLst/>
            <a:rect l="l" t="t" r="r" b="b"/>
            <a:pathLst>
              <a:path w="3371860" h="4523371">
                <a:moveTo>
                  <a:pt x="0" y="0"/>
                </a:moveTo>
                <a:lnTo>
                  <a:pt x="3371860" y="0"/>
                </a:lnTo>
                <a:lnTo>
                  <a:pt x="3371860" y="4523371"/>
                </a:lnTo>
                <a:lnTo>
                  <a:pt x="0" y="45233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021685" y="4143162"/>
            <a:ext cx="1528116" cy="1000339"/>
          </a:xfrm>
          <a:custGeom>
            <a:avLst/>
            <a:gdLst/>
            <a:ahLst/>
            <a:cxnLst/>
            <a:rect l="l" t="t" r="r" b="b"/>
            <a:pathLst>
              <a:path w="3056232" h="2000678">
                <a:moveTo>
                  <a:pt x="0" y="0"/>
                </a:moveTo>
                <a:lnTo>
                  <a:pt x="3056231" y="0"/>
                </a:lnTo>
                <a:lnTo>
                  <a:pt x="3056231" y="2000678"/>
                </a:lnTo>
                <a:lnTo>
                  <a:pt x="0" y="20006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0770" y="4397852"/>
            <a:ext cx="1228989" cy="732246"/>
          </a:xfrm>
          <a:custGeom>
            <a:avLst/>
            <a:gdLst/>
            <a:ahLst/>
            <a:cxnLst/>
            <a:rect l="l" t="t" r="r" b="b"/>
            <a:pathLst>
              <a:path w="2457978" h="1464493">
                <a:moveTo>
                  <a:pt x="0" y="0"/>
                </a:moveTo>
                <a:lnTo>
                  <a:pt x="2457978" y="0"/>
                </a:lnTo>
                <a:lnTo>
                  <a:pt x="2457978" y="1464493"/>
                </a:lnTo>
                <a:lnTo>
                  <a:pt x="0" y="146449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756399" y="129186"/>
            <a:ext cx="711784" cy="764326"/>
          </a:xfrm>
          <a:custGeom>
            <a:avLst/>
            <a:gdLst/>
            <a:ahLst/>
            <a:cxnLst/>
            <a:rect l="l" t="t" r="r" b="b"/>
            <a:pathLst>
              <a:path w="1423568" h="1528651">
                <a:moveTo>
                  <a:pt x="0" y="0"/>
                </a:moveTo>
                <a:lnTo>
                  <a:pt x="1423568" y="0"/>
                </a:lnTo>
                <a:lnTo>
                  <a:pt x="1423568" y="1528651"/>
                </a:lnTo>
                <a:lnTo>
                  <a:pt x="0" y="152865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 l="-246415" t="-129667"/>
            </a:stretch>
          </a:blipFill>
        </p:spPr>
      </p:sp>
      <p:sp>
        <p:nvSpPr>
          <p:cNvPr id="9" name="Freeform 9"/>
          <p:cNvSpPr/>
          <p:nvPr/>
        </p:nvSpPr>
        <p:spPr>
          <a:xfrm rot="-726169">
            <a:off x="7437491" y="878990"/>
            <a:ext cx="696502" cy="975103"/>
          </a:xfrm>
          <a:custGeom>
            <a:avLst/>
            <a:gdLst/>
            <a:ahLst/>
            <a:cxnLst/>
            <a:rect l="l" t="t" r="r" b="b"/>
            <a:pathLst>
              <a:path w="1393004" h="1950206">
                <a:moveTo>
                  <a:pt x="0" y="0"/>
                </a:moveTo>
                <a:lnTo>
                  <a:pt x="1393005" y="0"/>
                </a:lnTo>
                <a:lnTo>
                  <a:pt x="1393005" y="1950206"/>
                </a:lnTo>
                <a:lnTo>
                  <a:pt x="0" y="195020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 l="-26833" t="-37953" r="-344151" b="-234981"/>
            </a:stretch>
          </a:blipFill>
        </p:spPr>
      </p:sp>
      <p:sp>
        <p:nvSpPr>
          <p:cNvPr id="10" name="Freeform 10"/>
          <p:cNvSpPr/>
          <p:nvPr/>
        </p:nvSpPr>
        <p:spPr>
          <a:xfrm rot="-2355099">
            <a:off x="6755514" y="678195"/>
            <a:ext cx="441694" cy="618371"/>
          </a:xfrm>
          <a:custGeom>
            <a:avLst/>
            <a:gdLst/>
            <a:ahLst/>
            <a:cxnLst/>
            <a:rect l="l" t="t" r="r" b="b"/>
            <a:pathLst>
              <a:path w="883387" h="1236742">
                <a:moveTo>
                  <a:pt x="0" y="0"/>
                </a:moveTo>
                <a:lnTo>
                  <a:pt x="883387" y="0"/>
                </a:lnTo>
                <a:lnTo>
                  <a:pt x="883387" y="1236742"/>
                </a:lnTo>
                <a:lnTo>
                  <a:pt x="0" y="123674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 l="-26833" t="-37953" r="-344151" b="-234981"/>
            </a:stretch>
          </a:blipFill>
        </p:spPr>
      </p:sp>
      <p:sp>
        <p:nvSpPr>
          <p:cNvPr id="11" name="Freeform 11"/>
          <p:cNvSpPr/>
          <p:nvPr/>
        </p:nvSpPr>
        <p:spPr>
          <a:xfrm rot="-2920782">
            <a:off x="7056446" y="1315582"/>
            <a:ext cx="311607" cy="436250"/>
          </a:xfrm>
          <a:custGeom>
            <a:avLst/>
            <a:gdLst/>
            <a:ahLst/>
            <a:cxnLst/>
            <a:rect l="l" t="t" r="r" b="b"/>
            <a:pathLst>
              <a:path w="623215" h="872500">
                <a:moveTo>
                  <a:pt x="0" y="0"/>
                </a:moveTo>
                <a:lnTo>
                  <a:pt x="623214" y="0"/>
                </a:lnTo>
                <a:lnTo>
                  <a:pt x="623214" y="872501"/>
                </a:lnTo>
                <a:lnTo>
                  <a:pt x="0" y="87250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 l="-26833" t="-37953" r="-344151" b="-234981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" y="158310"/>
            <a:ext cx="1681565" cy="1262081"/>
          </a:xfrm>
          <a:custGeom>
            <a:avLst/>
            <a:gdLst/>
            <a:ahLst/>
            <a:cxnLst/>
            <a:rect l="l" t="t" r="r" b="b"/>
            <a:pathLst>
              <a:path w="3363130" h="2524161">
                <a:moveTo>
                  <a:pt x="0" y="0"/>
                </a:moveTo>
                <a:lnTo>
                  <a:pt x="3363130" y="0"/>
                </a:lnTo>
                <a:lnTo>
                  <a:pt x="3363130" y="2524161"/>
                </a:lnTo>
                <a:lnTo>
                  <a:pt x="0" y="252416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 l="-36727" t="-1150" r="-6100"/>
            </a:stretch>
          </a:blipFill>
        </p:spPr>
      </p:sp>
      <p:sp>
        <p:nvSpPr>
          <p:cNvPr id="13" name="Freeform 13"/>
          <p:cNvSpPr/>
          <p:nvPr/>
        </p:nvSpPr>
        <p:spPr>
          <a:xfrm rot="5400000">
            <a:off x="7660604" y="494137"/>
            <a:ext cx="547660" cy="588086"/>
          </a:xfrm>
          <a:custGeom>
            <a:avLst/>
            <a:gdLst/>
            <a:ahLst/>
            <a:cxnLst/>
            <a:rect l="l" t="t" r="r" b="b"/>
            <a:pathLst>
              <a:path w="1095319" h="1176171">
                <a:moveTo>
                  <a:pt x="0" y="0"/>
                </a:moveTo>
                <a:lnTo>
                  <a:pt x="1095319" y="0"/>
                </a:lnTo>
                <a:lnTo>
                  <a:pt x="1095319" y="1176171"/>
                </a:lnTo>
                <a:lnTo>
                  <a:pt x="0" y="117617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 l="-246415" t="-129667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90768" y="4196482"/>
            <a:ext cx="1765706" cy="933617"/>
          </a:xfrm>
          <a:custGeom>
            <a:avLst/>
            <a:gdLst/>
            <a:ahLst/>
            <a:cxnLst/>
            <a:rect l="l" t="t" r="r" b="b"/>
            <a:pathLst>
              <a:path w="3531412" h="1867234">
                <a:moveTo>
                  <a:pt x="0" y="0"/>
                </a:moveTo>
                <a:lnTo>
                  <a:pt x="3531413" y="0"/>
                </a:lnTo>
                <a:lnTo>
                  <a:pt x="3531413" y="1867234"/>
                </a:lnTo>
                <a:lnTo>
                  <a:pt x="0" y="186723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3334951" y="2767330"/>
            <a:ext cx="2478862" cy="2091540"/>
          </a:xfrm>
          <a:custGeom>
            <a:avLst/>
            <a:gdLst/>
            <a:ahLst/>
            <a:cxnLst/>
            <a:rect l="l" t="t" r="r" b="b"/>
            <a:pathLst>
              <a:path w="4957724" h="4183080">
                <a:moveTo>
                  <a:pt x="0" y="0"/>
                </a:moveTo>
                <a:lnTo>
                  <a:pt x="4957725" y="0"/>
                </a:lnTo>
                <a:lnTo>
                  <a:pt x="4957725" y="4183080"/>
                </a:lnTo>
                <a:lnTo>
                  <a:pt x="0" y="4183080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4569619" y="2319020"/>
            <a:ext cx="4763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endParaRPr/>
          </a:p>
        </p:txBody>
      </p:sp>
      <p:sp>
        <p:nvSpPr>
          <p:cNvPr id="17" name="TextBox 17"/>
          <p:cNvSpPr txBox="1"/>
          <p:nvPr/>
        </p:nvSpPr>
        <p:spPr>
          <a:xfrm>
            <a:off x="844363" y="1747116"/>
            <a:ext cx="7015832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0"/>
              </a:lnSpc>
            </a:pPr>
            <a:r>
              <a:rPr lang="en-US" sz="3200" dirty="0">
                <a:solidFill>
                  <a:srgbClr val="004AAD"/>
                </a:solidFill>
                <a:latin typeface="DejaVu Serif Bold Italics"/>
              </a:rPr>
              <a:t>Thank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41</Words>
  <Application>Microsoft Office PowerPoint</Application>
  <PresentationFormat>On-screen Show (16:9)</PresentationFormat>
  <Paragraphs>13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DejaVu Serif Bold</vt:lpstr>
      <vt:lpstr>Times New Roman</vt:lpstr>
      <vt:lpstr>Arial</vt:lpstr>
      <vt:lpstr>Calibri</vt:lpstr>
      <vt:lpstr>DejaVu Serif Bold Italics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MN Chim Én</dc:title>
  <cp:lastModifiedBy>Administrator</cp:lastModifiedBy>
  <cp:revision>30</cp:revision>
  <dcterms:created xsi:type="dcterms:W3CDTF">2006-08-16T00:00:00Z</dcterms:created>
  <dcterms:modified xsi:type="dcterms:W3CDTF">2025-05-21T02:37:46Z</dcterms:modified>
  <dc:identifier>DAF_MLte1fA</dc:identifier>
</cp:coreProperties>
</file>