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3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14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9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393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4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15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8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8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384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45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3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60AF5-AC8A-4479-8428-86CE732F86FF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58484-3951-465E-9BEC-8500F52DC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1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332656"/>
            <a:ext cx="703145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4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Thơ</a:t>
            </a:r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“ </a:t>
            </a:r>
            <a:r>
              <a:rPr lang="en-US" sz="4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Bác</a:t>
            </a:r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thăm</a:t>
            </a:r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nhà</a:t>
            </a:r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cháu</a:t>
            </a:r>
            <a:r>
              <a:rPr 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“</a:t>
            </a:r>
            <a:endParaRPr 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340768"/>
            <a:ext cx="6531882" cy="4898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945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5022"/>
            <a:ext cx="8712968" cy="4680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295636" y="5373215"/>
            <a:ext cx="64087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Hôm nào Bác đến thăm nhà</a:t>
            </a:r>
          </a:p>
          <a:p>
            <a:r>
              <a:rPr lang="vi-VN" sz="2800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Cháu vui, vui cả lá hoa ngoài vườn</a:t>
            </a:r>
            <a:endParaRPr lang="en-US" sz="2800" i="1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647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8712460" cy="5351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052736" y="5445224"/>
            <a:ext cx="69665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3200" i="1" dirty="0">
                <a:solidFill>
                  <a:schemeClr val="accent6">
                    <a:lumMod val="50000"/>
                  </a:schemeClr>
                </a:solidFill>
                <a:latin typeface="+mj-lt"/>
                <a:ea typeface="Segoe UI Symbol" pitchFamily="34" charset="0"/>
              </a:rPr>
              <a:t>Bác xoa đầu cháu Bác hôn</a:t>
            </a:r>
          </a:p>
          <a:p>
            <a:pPr lvl="0" algn="ctr"/>
            <a:r>
              <a:rPr lang="vi-VN" sz="3200" i="1" dirty="0">
                <a:solidFill>
                  <a:schemeClr val="accent6">
                    <a:lumMod val="50000"/>
                  </a:schemeClr>
                </a:solidFill>
                <a:latin typeface="+mj-lt"/>
                <a:ea typeface="Segoe UI Symbol" pitchFamily="34" charset="0"/>
              </a:rPr>
              <a:t>Bác thương em cháu xúc cơm vụng về</a:t>
            </a:r>
            <a:endParaRPr lang="en-US" sz="3200" i="1" dirty="0">
              <a:solidFill>
                <a:schemeClr val="accent6">
                  <a:lumMod val="50000"/>
                </a:schemeClr>
              </a:solidFill>
              <a:latin typeface="+mj-lt"/>
              <a:ea typeface="Segoe UI Symbo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07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26776" y="5534561"/>
            <a:ext cx="92707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4000" i="1" dirty="0">
                <a:solidFill>
                  <a:srgbClr val="F79646">
                    <a:lumMod val="50000"/>
                  </a:srgbClr>
                </a:solidFill>
                <a:latin typeface="Times New Roman"/>
              </a:rPr>
              <a:t>Bác ngồi ngay ở bên hè</a:t>
            </a:r>
          </a:p>
          <a:p>
            <a:pPr lvl="0" algn="ctr"/>
            <a:r>
              <a:rPr lang="vi-VN" sz="4000" i="1" dirty="0">
                <a:solidFill>
                  <a:srgbClr val="F79646">
                    <a:lumMod val="50000"/>
                  </a:srgbClr>
                </a:solidFill>
                <a:latin typeface="Times New Roman"/>
              </a:rPr>
              <a:t>Bón cho em cháu những thìa cơm ngon</a:t>
            </a:r>
            <a:r>
              <a:rPr lang="vi-VN" sz="4000" i="1" dirty="0" smtClean="0">
                <a:solidFill>
                  <a:srgbClr val="F79646">
                    <a:lumMod val="50000"/>
                  </a:srgbClr>
                </a:solidFill>
                <a:latin typeface="Times New Roman"/>
              </a:rPr>
              <a:t>.</a:t>
            </a:r>
            <a:r>
              <a:rPr lang="vi-VN" sz="4000" dirty="0" smtClean="0">
                <a:solidFill>
                  <a:srgbClr val="F79646">
                    <a:lumMod val="50000"/>
                  </a:srgbClr>
                </a:solidFill>
                <a:latin typeface="Times New Roman"/>
              </a:rPr>
              <a:t>.</a:t>
            </a:r>
            <a:endParaRPr lang="vi-VN" sz="4000" dirty="0">
              <a:solidFill>
                <a:srgbClr val="F79646">
                  <a:lumMod val="50000"/>
                </a:srgbClr>
              </a:solidFill>
              <a:latin typeface="Times New Roman"/>
            </a:endParaRPr>
          </a:p>
        </p:txBody>
      </p:sp>
      <p:pic>
        <p:nvPicPr>
          <p:cNvPr id="6146" name="Picture 2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2632"/>
            <a:ext cx="8784976" cy="5330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61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1761"/>
            <a:ext cx="8820472" cy="4791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-252536" y="4833364"/>
            <a:ext cx="91450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3200" i="1" dirty="0">
                <a:solidFill>
                  <a:srgbClr val="F79646">
                    <a:lumMod val="50000"/>
                  </a:srgbClr>
                </a:solidFill>
                <a:latin typeface="Times New Roman"/>
              </a:rPr>
              <a:t>Bé em mắt sáng xoe tròn</a:t>
            </a:r>
          </a:p>
          <a:p>
            <a:pPr lvl="0" algn="ctr"/>
            <a:r>
              <a:rPr lang="vi-VN" sz="3200" i="1" dirty="0">
                <a:solidFill>
                  <a:srgbClr val="F79646">
                    <a:lumMod val="50000"/>
                  </a:srgbClr>
                </a:solidFill>
                <a:latin typeface="Times New Roman"/>
              </a:rPr>
              <a:t>Vươn mình tay nhẹ xoa chòm râu thưa</a:t>
            </a:r>
          </a:p>
          <a:p>
            <a:pPr lvl="0" algn="ctr"/>
            <a:r>
              <a:rPr lang="vi-VN" sz="3200" i="1" dirty="0">
                <a:solidFill>
                  <a:srgbClr val="F79646">
                    <a:lumMod val="50000"/>
                  </a:srgbClr>
                </a:solidFill>
                <a:latin typeface="Times New Roman"/>
              </a:rPr>
              <a:t>Bác cười Bác nói hiền hòa</a:t>
            </a:r>
          </a:p>
          <a:p>
            <a:pPr lvl="0" algn="ctr"/>
            <a:r>
              <a:rPr lang="vi-VN" sz="3200" i="1" dirty="0">
                <a:solidFill>
                  <a:srgbClr val="F79646">
                    <a:lumMod val="50000"/>
                  </a:srgbClr>
                </a:solidFill>
                <a:latin typeface="Times New Roman"/>
              </a:rPr>
              <a:t>Nâng bàn tay nhỏ nõn nà búp tơ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77055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128"/>
            <a:ext cx="9036496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-11057" y="5058688"/>
            <a:ext cx="94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4000" i="1" dirty="0">
                <a:solidFill>
                  <a:srgbClr val="F79646">
                    <a:lumMod val="50000"/>
                  </a:srgbClr>
                </a:solidFill>
                <a:latin typeface="Times New Roman"/>
              </a:rPr>
              <a:t>Bác về cháu đứng ngẩn ngơ</a:t>
            </a:r>
          </a:p>
          <a:p>
            <a:pPr lvl="0" algn="ctr"/>
            <a:r>
              <a:rPr lang="vi-VN" sz="4000" i="1" dirty="0">
                <a:solidFill>
                  <a:srgbClr val="F79646">
                    <a:lumMod val="50000"/>
                  </a:srgbClr>
                </a:solidFill>
                <a:latin typeface="Times New Roman"/>
              </a:rPr>
              <a:t>Má thơm nhắc mãi Bác Hồ vừa hôn.</a:t>
            </a:r>
            <a:endParaRPr lang="vi-VN" sz="4000" i="1" dirty="0">
              <a:solidFill>
                <a:srgbClr val="F79646">
                  <a:lumMod val="50000"/>
                </a:srgbClr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122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94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</cp:revision>
  <dcterms:created xsi:type="dcterms:W3CDTF">2019-05-07T08:24:42Z</dcterms:created>
  <dcterms:modified xsi:type="dcterms:W3CDTF">2019-05-07T09:36:25Z</dcterms:modified>
</cp:coreProperties>
</file>