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00" r:id="rId3"/>
    <p:sldId id="307" r:id="rId4"/>
    <p:sldId id="305" r:id="rId5"/>
    <p:sldId id="313" r:id="rId6"/>
    <p:sldId id="319" r:id="rId7"/>
    <p:sldId id="315" r:id="rId8"/>
    <p:sldId id="317" r:id="rId9"/>
    <p:sldId id="322" r:id="rId10"/>
    <p:sldId id="323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4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13.jpeg"/><Relationship Id="rId4" Type="http://schemas.openxmlformats.org/officeDocument/2006/relationships/image" Target="../media/image10.jp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vi-VN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97824"/>
              </p:ext>
            </p:extLst>
          </p:nvPr>
        </p:nvGraphicFramePr>
        <p:xfrm>
          <a:off x="990600" y="1664970"/>
          <a:ext cx="83820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ĐỀ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THẾ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THỰC VẬT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KPKH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KHÁM PHÁ QUÁ TRÌNH PHÁT TRIỂN CỦA CÂY TỪ HẠT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8753" y="886853"/>
            <a:ext cx="6844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 HOẠCH HOẠT ĐỘNG HỌC</a:t>
            </a:r>
            <a:endParaRPr lang="en-US" sz="3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685931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MGBC3</a:t>
            </a:r>
          </a:p>
          <a:p>
            <a:pPr algn="ctr"/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4381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76015"/>
            <a:ext cx="6899564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liệu hướng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Drap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Drop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Powerpoin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Photoshop, Total Video Converter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liệu hướng dẫn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Microsoft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PowerPoint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 tin Google.com,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youtube.com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2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quá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trải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 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2.  5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1.  2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Em Yêu Cây Xanh - Phương Nhung,Quỳnh Phư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8072.14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2266950"/>
            <a:ext cx="3598332" cy="2024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4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354</Words>
  <Application>Microsoft Office PowerPoint</Application>
  <PresentationFormat>On-screen Show (16:9)</PresentationFormat>
  <Paragraphs>70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166</cp:revision>
  <dcterms:created xsi:type="dcterms:W3CDTF">2018-10-07T03:20:30Z</dcterms:created>
  <dcterms:modified xsi:type="dcterms:W3CDTF">2025-04-14T06:13:06Z</dcterms:modified>
</cp:coreProperties>
</file>