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8" r:id="rId3"/>
    <p:sldId id="267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7452-9DB5-4CF2-B142-30255F277974}" type="datetimeFigureOut">
              <a:rPr lang="en-US" smtClean="0"/>
              <a:pPr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47452-9DB5-4CF2-B142-30255F277974}" type="datetimeFigureOut">
              <a:rPr lang="en-US" smtClean="0"/>
              <a:pPr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7C3C-1E86-47D6-B715-C30FF284CB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hinh-nen-powerpoint-de-thuong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83532" y="228600"/>
            <a:ext cx="754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Phòng GD  Và </a:t>
            </a:r>
            <a:r>
              <a:rPr lang="vi-VN" sz="3200" b="1" smtClean="0">
                <a:solidFill>
                  <a:srgbClr val="FF0000"/>
                </a:solidFill>
                <a:latin typeface="+mj-lt"/>
              </a:rPr>
              <a:t>ĐT </a:t>
            </a:r>
            <a:r>
              <a:rPr lang="vi-VN" sz="3200" b="1" smtClean="0">
                <a:solidFill>
                  <a:srgbClr val="FF0000"/>
                </a:solidFill>
                <a:latin typeface="+mj-lt"/>
              </a:rPr>
              <a:t>Quận Long Biên</a:t>
            </a:r>
          </a:p>
          <a:p>
            <a:pPr algn="ctr"/>
            <a:r>
              <a:rPr lang="vi-VN" sz="3200" b="1" smtClean="0">
                <a:solidFill>
                  <a:srgbClr val="FF0000"/>
                </a:solidFill>
                <a:latin typeface="+mj-lt"/>
              </a:rPr>
              <a:t>Trường </a:t>
            </a:r>
            <a:r>
              <a:rPr lang="vi-VN" sz="3200" b="1" smtClean="0">
                <a:solidFill>
                  <a:srgbClr val="FF0000"/>
                </a:solidFill>
                <a:latin typeface="+mj-lt"/>
              </a:rPr>
              <a:t>MN </a:t>
            </a:r>
            <a:r>
              <a:rPr lang="vi-VN" sz="3200" b="1" smtClean="0">
                <a:solidFill>
                  <a:srgbClr val="FF0000"/>
                </a:solidFill>
                <a:latin typeface="+mj-lt"/>
              </a:rPr>
              <a:t>Hoa Hướng Dương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600394"/>
            <a:ext cx="8534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VỰC: PHÁT TRIỂN THỂ CHẤT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theo đường dích dắc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T/C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Chuyền bóng qua đầu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/>
            <a:r>
              <a:rPr lang="vi-VN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tượng: </a:t>
            </a:r>
            <a:r>
              <a:rPr lang="vi-VN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 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</a:p>
          <a:p>
            <a:pPr lvl="0" algn="ctr"/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 dạy: </a:t>
            </a:r>
            <a:r>
              <a:rPr lang="vi-VN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 Thị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 Anh </a:t>
            </a:r>
          </a:p>
          <a:p>
            <a:pPr lvl="0" algn="ctr"/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Nguyễn Thị Vân Anh</a:t>
            </a:r>
            <a:endParaRPr lang="vi-VN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83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6" name="TextBox 5"/>
          <p:cNvSpPr txBox="1"/>
          <p:nvPr/>
        </p:nvSpPr>
        <p:spPr>
          <a:xfrm>
            <a:off x="1600200" y="1828800"/>
            <a:ext cx="6640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 smtClean="0">
                <a:solidFill>
                  <a:srgbClr val="C00000"/>
                </a:solidFill>
                <a:latin typeface=".VnAvant" pitchFamily="34" charset="0"/>
              </a:rPr>
              <a:t>:</a:t>
            </a:r>
            <a:endParaRPr lang="en-US" sz="60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3" name="V.A – Mời Lên Tàu Lửa Nhạ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ải xuống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304800"/>
            <a:ext cx="8305800" cy="6276181"/>
          </a:xfrm>
        </p:spPr>
      </p:pic>
      <p:sp>
        <p:nvSpPr>
          <p:cNvPr id="5" name="TextBox 4"/>
          <p:cNvSpPr txBox="1"/>
          <p:nvPr/>
        </p:nvSpPr>
        <p:spPr>
          <a:xfrm>
            <a:off x="990601" y="3048000"/>
            <a:ext cx="7391400" cy="1015663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</a:bodyPr>
          <a:lstStyle/>
          <a:p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hấn mạnh châ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2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3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1000" y="152400"/>
            <a:ext cx="8458200" cy="6477000"/>
          </a:xfrm>
        </p:spPr>
      </p:pic>
      <p:pic>
        <p:nvPicPr>
          <p:cNvPr id="3" name="nhac nang cao c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4214925"/>
            <a:ext cx="609600" cy="616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2703730"/>
            <a:ext cx="8305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Chạy thay </a:t>
            </a:r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 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theo đường dích dắc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" y="15240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 qua thử thách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4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1000" y="152400"/>
            <a:ext cx="8153400" cy="6248400"/>
          </a:xfrm>
        </p:spPr>
      </p:pic>
      <p:sp>
        <p:nvSpPr>
          <p:cNvPr id="5" name="TextBox 4"/>
          <p:cNvSpPr txBox="1"/>
          <p:nvPr/>
        </p:nvSpPr>
        <p:spPr>
          <a:xfrm>
            <a:off x="1219200" y="25908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ac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5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372" y="1"/>
            <a:ext cx="9132627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2133600"/>
            <a:ext cx="3148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.VnAvant" pitchFamily="34" charset="0"/>
              </a:rPr>
              <a:t>Håi tÜnh </a:t>
            </a:r>
            <a:endParaRPr lang="en-US" sz="600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nhac nhe hoi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7620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0" y="0"/>
            <a:ext cx="9906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1752600" y="2438400"/>
            <a:ext cx="5486400" cy="2314039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.VnAvant" pitchFamily="34" charset="0"/>
              </a:rPr>
              <a:t>Chóc c¸c c« m¹nh kháe h¹nh phóc</a:t>
            </a:r>
            <a:endParaRPr lang="en-US" sz="40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91</Words>
  <Application>Microsoft Office PowerPoint</Application>
  <PresentationFormat>On-screen Show (4:3)</PresentationFormat>
  <Paragraphs>16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59</cp:revision>
  <dcterms:created xsi:type="dcterms:W3CDTF">2018-04-24T05:15:40Z</dcterms:created>
  <dcterms:modified xsi:type="dcterms:W3CDTF">2025-04-14T06:16:54Z</dcterms:modified>
</cp:coreProperties>
</file>