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0" r:id="rId3"/>
    <p:sldId id="260" r:id="rId4"/>
    <p:sldId id="256" r:id="rId5"/>
    <p:sldId id="271" r:id="rId6"/>
    <p:sldId id="272" r:id="rId7"/>
    <p:sldId id="257" r:id="rId8"/>
    <p:sldId id="258" r:id="rId9"/>
    <p:sldId id="259" r:id="rId10"/>
    <p:sldId id="273" r:id="rId11"/>
    <p:sldId id="267" r:id="rId12"/>
    <p:sldId id="268" r:id="rId13"/>
    <p:sldId id="269" r:id="rId14"/>
    <p:sldId id="274" r:id="rId15"/>
    <p:sldId id="275" r:id="rId16"/>
    <p:sldId id="276" r:id="rId17"/>
    <p:sldId id="277" r:id="rId18"/>
    <p:sldId id="278" r:id="rId19"/>
    <p:sldId id="279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"/>
            <a:ext cx="9086850" cy="683029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699" y="762000"/>
            <a:ext cx="7848601" cy="1905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3505200"/>
            <a:ext cx="87630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2663" y="2971800"/>
            <a:ext cx="67748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iao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õng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68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906732"/>
            <a:ext cx="7655502" cy="3054927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506"/>
              </a:spcAft>
            </a:pPr>
            <a:r>
              <a:rPr lang="en-US" sz="3600" dirty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phà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 (Headings)"/>
                <a:cs typeface="Times New Roman" panose="02020603050405020304" pitchFamily="18" charset="0"/>
              </a:rPr>
              <a:t> =&gt; </a:t>
            </a:r>
            <a:r>
              <a:rPr lang="en-US" sz="3600" dirty="0" err="1" smtClean="0">
                <a:latin typeface="Times New Roman (Headings)"/>
                <a:cs typeface="Times New Roman" panose="02020603050405020304" pitchFamily="18" charset="0"/>
              </a:rPr>
              <a:t>Giảng</a:t>
            </a:r>
            <a:r>
              <a:rPr lang="en-US" sz="3600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 (Headings)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latin typeface="Times New Roman (Headings)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latin typeface="Times New Roman (Headings)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 (Headings)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latin typeface="Times New Roman (Headings)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Bài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chiếc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phà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cõng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c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õng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xe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 qua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sông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</a:rPr>
              <a:t>.</a:t>
            </a:r>
            <a:endParaRPr lang="en-US" sz="3600" dirty="0">
              <a:latin typeface="Times New Roman (Headings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5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9"/>
          <a:stretch/>
        </p:blipFill>
        <p:spPr bwMode="auto">
          <a:xfrm>
            <a:off x="17929" y="-13447"/>
            <a:ext cx="9182596" cy="68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 </a:t>
            </a:r>
            <a:r>
              <a:rPr lang="en-US" dirty="0" err="1" smtClean="0"/>
              <a:t>phà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ô </a:t>
            </a:r>
            <a:r>
              <a:rPr lang="en-US" dirty="0" err="1" smtClean="0"/>
              <a:t>tô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err="1" smtClean="0">
                <a:solidFill>
                  <a:srgbClr val="FF0000"/>
                </a:solidFill>
              </a:rPr>
              <a:t>cõng</a:t>
            </a:r>
            <a:r>
              <a:rPr lang="en-US" sz="3100" dirty="0" smtClean="0">
                <a:solidFill>
                  <a:srgbClr val="FF0000"/>
                </a:solidFill>
              </a:rPr>
              <a:t>: </a:t>
            </a:r>
            <a:r>
              <a:rPr lang="en-US" sz="3100" dirty="0" err="1" smtClean="0">
                <a:solidFill>
                  <a:srgbClr val="FF0000"/>
                </a:solidFill>
              </a:rPr>
              <a:t>mang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cái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gì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đó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trên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lưng</a:t>
            </a:r>
            <a:r>
              <a:rPr lang="en-US" sz="3100" dirty="0" smtClean="0">
                <a:solidFill>
                  <a:srgbClr val="FF0000"/>
                </a:solidFill>
              </a:rPr>
              <a:t>.</a:t>
            </a:r>
            <a:endParaRPr lang="en-US"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6"/>
          <a:stretch/>
        </p:blipFill>
        <p:spPr bwMode="auto">
          <a:xfrm>
            <a:off x="0" y="15268"/>
            <a:ext cx="9144000" cy="68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197"/>
            <a:ext cx="7391400" cy="1143000"/>
          </a:xfrm>
        </p:spPr>
        <p:txBody>
          <a:bodyPr/>
          <a:lstStyle/>
          <a:p>
            <a:r>
              <a:rPr lang="en-US" dirty="0" err="1" smtClean="0"/>
              <a:t>Chú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lô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phà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con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nhỡ</a:t>
            </a:r>
            <a:r>
              <a:rPr lang="en-US" dirty="0" smtClean="0"/>
              <a:t> </a:t>
            </a:r>
            <a:r>
              <a:rPr lang="en-US" dirty="0" err="1" smtClean="0"/>
              <a:t>sông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con </a:t>
            </a:r>
            <a:r>
              <a:rPr lang="en-US" dirty="0" err="1" smtClean="0"/>
              <a:t>phà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9"/>
          <a:stretch/>
        </p:blipFill>
        <p:spPr bwMode="auto">
          <a:xfrm>
            <a:off x="17929" y="-13447"/>
            <a:ext cx="9182596" cy="68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 </a:t>
            </a:r>
            <a:r>
              <a:rPr lang="en-US" dirty="0" err="1" smtClean="0"/>
              <a:t>phà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ô </a:t>
            </a:r>
            <a:r>
              <a:rPr lang="en-US" dirty="0" err="1" smtClean="0"/>
              <a:t>tô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525" cy="6919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440678"/>
            <a:ext cx="6553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(2,3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(3,4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6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6"/>
          <a:stretch/>
        </p:blipFill>
        <p:spPr bwMode="auto">
          <a:xfrm>
            <a:off x="0" y="15268"/>
            <a:ext cx="9144000" cy="68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197"/>
            <a:ext cx="7391400" cy="1143000"/>
          </a:xfrm>
        </p:spPr>
        <p:txBody>
          <a:bodyPr/>
          <a:lstStyle/>
          <a:p>
            <a:r>
              <a:rPr lang="en-US" dirty="0" err="1" smtClean="0"/>
              <a:t>Chú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lô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phà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25" y="-5514"/>
            <a:ext cx="9200525" cy="6919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7964" y="2529868"/>
            <a:ext cx="6335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(2,3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28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con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nhỡ</a:t>
            </a:r>
            <a:r>
              <a:rPr lang="en-US" dirty="0" smtClean="0"/>
              <a:t> </a:t>
            </a:r>
            <a:r>
              <a:rPr lang="en-US" dirty="0" err="1" smtClean="0"/>
              <a:t>sông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con </a:t>
            </a:r>
            <a:r>
              <a:rPr lang="en-US" dirty="0" err="1" smtClean="0"/>
              <a:t>phà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34" y="0"/>
            <a:ext cx="9200525" cy="6919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567131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(3,4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(4,5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0"/>
            <a:ext cx="9171709" cy="708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1480705"/>
            <a:ext cx="7886700" cy="408362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vi-VN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vi-VN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31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0"/>
            <a:ext cx="90868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532" y="1845651"/>
            <a:ext cx="6385214" cy="1287209"/>
          </a:xfrm>
        </p:spPr>
        <p:txBody>
          <a:bodyPr>
            <a:normAutofit/>
          </a:bodyPr>
          <a:lstStyle/>
          <a:p>
            <a:pPr algn="ctr"/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86100" y="2914651"/>
            <a:ext cx="2732810" cy="15794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8497" y="4494070"/>
            <a:ext cx="6385214" cy="12676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4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1480706"/>
            <a:ext cx="7886700" cy="768927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3:Kết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0075" y="3331550"/>
            <a:ext cx="7886700" cy="76892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1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086850" cy="5094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014321"/>
            <a:ext cx="7886700" cy="2968121"/>
          </a:xfrm>
        </p:spPr>
        <p:txBody>
          <a:bodyPr/>
          <a:lstStyle/>
          <a:p>
            <a:pPr algn="ctr"/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927"/>
            <a:ext cx="9086850" cy="6698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 GẶP LẠI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Em Đi Chơi Thuyề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715" end="7027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242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352800" cy="6430962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đố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err="1" smtClean="0"/>
              <a:t>Làm</a:t>
            </a:r>
            <a:r>
              <a:rPr lang="en-US" sz="4000" dirty="0" smtClean="0"/>
              <a:t> </a:t>
            </a:r>
            <a:r>
              <a:rPr lang="en-US" sz="4000" dirty="0" err="1" smtClean="0"/>
              <a:t>bằng</a:t>
            </a:r>
            <a:r>
              <a:rPr lang="en-US" sz="4000" dirty="0" smtClean="0"/>
              <a:t> </a:t>
            </a:r>
            <a:r>
              <a:rPr lang="en-US" sz="4000" dirty="0" err="1" smtClean="0"/>
              <a:t>gỗ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nổi</a:t>
            </a:r>
            <a:r>
              <a:rPr lang="en-US" sz="4000" dirty="0" smtClean="0"/>
              <a:t> </a:t>
            </a:r>
            <a:r>
              <a:rPr lang="en-US" sz="4000" dirty="0" err="1" smtClean="0"/>
              <a:t>trên</a:t>
            </a:r>
            <a:r>
              <a:rPr lang="en-US" sz="4000" dirty="0" smtClean="0"/>
              <a:t> </a:t>
            </a:r>
            <a:r>
              <a:rPr lang="en-US" sz="4000" dirty="0" err="1" smtClean="0"/>
              <a:t>sông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buồm</a:t>
            </a:r>
            <a:r>
              <a:rPr lang="en-US" sz="4000" dirty="0" smtClean="0"/>
              <a:t> dong</a:t>
            </a:r>
            <a:br>
              <a:rPr lang="en-US" sz="4000" dirty="0" smtClean="0"/>
            </a:br>
            <a:r>
              <a:rPr lang="en-US" sz="4000" dirty="0" err="1" smtClean="0"/>
              <a:t>nhanh</a:t>
            </a:r>
            <a:r>
              <a:rPr lang="en-US" sz="4000" dirty="0" smtClean="0"/>
              <a:t> </a:t>
            </a:r>
            <a:r>
              <a:rPr lang="en-US" sz="4000" dirty="0" err="1" smtClean="0"/>
              <a:t>tới</a:t>
            </a:r>
            <a:r>
              <a:rPr lang="en-US" sz="4000" dirty="0" smtClean="0"/>
              <a:t> </a:t>
            </a:r>
            <a:r>
              <a:rPr lang="en-US" sz="4000" dirty="0" err="1" smtClean="0"/>
              <a:t>bến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cái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5122" name="Picture 2" descr="C:\Users\Administrator\Desktop\tải xuống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" r="19856" b="9"/>
          <a:stretch/>
        </p:blipFill>
        <p:spPr bwMode="auto">
          <a:xfrm>
            <a:off x="3352800" y="0"/>
            <a:ext cx="5791200" cy="69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ải xuống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 bwMode="auto">
          <a:xfrm>
            <a:off x="0" y="0"/>
            <a:ext cx="9160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0700" dirty="0" err="1" smtClean="0">
                <a:solidFill>
                  <a:srgbClr val="FF0000"/>
                </a:solidFill>
              </a:rPr>
              <a:t>Cõng</a:t>
            </a:r>
            <a:r>
              <a:rPr lang="en-US" dirty="0" smtClean="0"/>
              <a:t>         </a:t>
            </a:r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dirty="0" err="1" smtClean="0">
                <a:solidFill>
                  <a:srgbClr val="FF0000"/>
                </a:solidFill>
              </a:rPr>
              <a:t>uang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Khải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2"/>
            <a:ext cx="9086850" cy="6878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014321"/>
            <a:ext cx="7886700" cy="2968121"/>
          </a:xfrm>
        </p:spPr>
        <p:txBody>
          <a:bodyPr/>
          <a:lstStyle/>
          <a:p>
            <a:pPr algn="ctr"/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2"/>
            <a:ext cx="9086850" cy="687878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828800"/>
            <a:ext cx="7848600" cy="2795155"/>
          </a:xfrm>
        </p:spPr>
        <p:txBody>
          <a:bodyPr>
            <a:normAutofit/>
          </a:bodyPr>
          <a:lstStyle/>
          <a:p>
            <a:pPr algn="l"/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(2,3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?(4,5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9386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9"/>
          <a:stretch/>
        </p:blipFill>
        <p:spPr bwMode="auto">
          <a:xfrm>
            <a:off x="17929" y="-13447"/>
            <a:ext cx="9182596" cy="68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 </a:t>
            </a:r>
            <a:r>
              <a:rPr lang="en-US" dirty="0" err="1" smtClean="0"/>
              <a:t>phà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ô </a:t>
            </a:r>
            <a:r>
              <a:rPr lang="en-US" dirty="0" err="1" smtClean="0"/>
              <a:t>tô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6"/>
          <a:stretch/>
        </p:blipFill>
        <p:spPr bwMode="auto">
          <a:xfrm>
            <a:off x="0" y="15268"/>
            <a:ext cx="9144000" cy="68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197"/>
            <a:ext cx="7391400" cy="1143000"/>
          </a:xfrm>
        </p:spPr>
        <p:txBody>
          <a:bodyPr/>
          <a:lstStyle/>
          <a:p>
            <a:r>
              <a:rPr lang="en-US" dirty="0" err="1" smtClean="0"/>
              <a:t>Chú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lô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phà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con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nhỡ</a:t>
            </a:r>
            <a:r>
              <a:rPr lang="en-US" dirty="0" smtClean="0"/>
              <a:t> </a:t>
            </a:r>
            <a:r>
              <a:rPr lang="en-US" dirty="0" err="1" smtClean="0"/>
              <a:t>sông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con </a:t>
            </a:r>
            <a:r>
              <a:rPr lang="en-US" dirty="0" err="1" smtClean="0"/>
              <a:t>phà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259</Words>
  <Application>Microsoft Office PowerPoint</Application>
  <PresentationFormat>On-screen Show (4:3)</PresentationFormat>
  <Paragraphs>42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Times New Roman (Headings)</vt:lpstr>
      <vt:lpstr>Office Theme</vt:lpstr>
      <vt:lpstr>PowerPoint Presentation</vt:lpstr>
      <vt:lpstr>Hoạt động 1: Giới thiệu bài</vt:lpstr>
      <vt:lpstr>Câu đố: Làm bằng gỗ nổi trên sông có buồm dong nhanh tới bến  là cái gì?</vt:lpstr>
      <vt:lpstr>Cõng         Quang Khải</vt:lpstr>
      <vt:lpstr>Hoạt động 2: Phát triển bài</vt:lpstr>
      <vt:lpstr>-Cô vừa đọc bài thơ gì? (2,3 tuổi) -Bài thơ do ai sáng tác?(4,5 tuổi)</vt:lpstr>
      <vt:lpstr>Con phà thì cõng ô tô</vt:lpstr>
      <vt:lpstr>Chú bộ đội cõng ba lô lên phà</vt:lpstr>
      <vt:lpstr>Bố cõng con kịp tới nhà nhỡ sông không cõng con phà thì sao</vt:lpstr>
      <vt:lpstr>- Trong bài thơ có những gì?  - Con phà trong bài thơ cõng gì?  =&gt; Giảng nội dung bài thơ: Bài thơ nói đến chiếc phà cõng người, cõng xe qua sông.</vt:lpstr>
      <vt:lpstr>Con phà thì cõng ô tô cõng: mang cái gì đó trên lưng.</vt:lpstr>
      <vt:lpstr>Chú bộ đội cõng ba lô lên phà</vt:lpstr>
      <vt:lpstr>Bố cõng con kịp tới nhà nhỡ sông không cõng con phà thì sao</vt:lpstr>
      <vt:lpstr>Con phà thì cõng ô tô</vt:lpstr>
      <vt:lpstr>Chú bộ đội cõng ba lô lên phà</vt:lpstr>
      <vt:lpstr>Bố cõng con kịp tới nhà nhỡ sông không cõng con phà thì sao</vt:lpstr>
      <vt:lpstr>- Khi ngồi trên các phương tiện giao thông các con cần ntn? =&gt; Khi ngồi trên các phương tiện giao thông các con cần ngồi ngoan, không nô đùa để tránh sảy ra tai nạn. </vt:lpstr>
      <vt:lpstr>Trẻ đọc thơ các hình thức:</vt:lpstr>
      <vt:lpstr>Hoạt động 3:Kết luận.</vt:lpstr>
      <vt:lpstr>HẸN GẶP LẠI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Cõng         Quang Khải</dc:title>
  <dc:creator>Administrator</dc:creator>
  <cp:lastModifiedBy>Administrator</cp:lastModifiedBy>
  <cp:revision>29</cp:revision>
  <dcterms:created xsi:type="dcterms:W3CDTF">2006-08-16T00:00:00Z</dcterms:created>
  <dcterms:modified xsi:type="dcterms:W3CDTF">2025-04-14T08:57:01Z</dcterms:modified>
</cp:coreProperties>
</file>