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79" r:id="rId8"/>
    <p:sldId id="265" r:id="rId9"/>
    <p:sldId id="267" r:id="rId10"/>
    <p:sldId id="280" r:id="rId11"/>
    <p:sldId id="278" r:id="rId12"/>
    <p:sldId id="277" r:id="rId13"/>
    <p:sldId id="268" r:id="rId14"/>
    <p:sldId id="281" r:id="rId15"/>
    <p:sldId id="270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0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9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0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0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1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8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1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908E-EBE0-41FE-A3A5-2498F9AB9D28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131015khung-hinh-ngo-nghinh-tre-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91662" y="2619376"/>
            <a:ext cx="640867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LĨNH VỰC: PHÁT TRIỂN TÌNH CẢM XÃ HỘI</a:t>
            </a: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3547238" y="3187914"/>
            <a:ext cx="5753100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05" end="3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7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701343" y="2270841"/>
            <a:ext cx="4716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000" dirty="0" err="1">
                <a:solidFill>
                  <a:srgbClr val="002060"/>
                </a:solidFill>
              </a:rPr>
              <a:t>Các</a:t>
            </a:r>
            <a:r>
              <a:rPr lang="en-US" sz="4000" dirty="0">
                <a:solidFill>
                  <a:srgbClr val="002060"/>
                </a:solidFill>
              </a:rPr>
              <a:t> con </a:t>
            </a:r>
            <a:r>
              <a:rPr lang="en-US" sz="4000" dirty="0" err="1">
                <a:solidFill>
                  <a:srgbClr val="002060"/>
                </a:solidFill>
              </a:rPr>
              <a:t>có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biết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nào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chúng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mình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nói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lời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cảm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ơn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nữa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không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7866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201801231616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28601"/>
            <a:ext cx="74676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319338" y="5948364"/>
            <a:ext cx="807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2895600" y="5874027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quà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49" y="265044"/>
            <a:ext cx="10186903" cy="53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9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2495550" y="3545794"/>
            <a:ext cx="43434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nhanh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nhất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107394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0"/>
            <a:ext cx="9144001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641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4" y="191774"/>
            <a:ext cx="86868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90800" y="838201"/>
            <a:ext cx="6477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ỔN ĐỊNH TỔ CHỨC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495079" y="1948684"/>
            <a:ext cx="553040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>
                <a:solidFill>
                  <a:srgbClr val="0070C0"/>
                </a:solidFill>
              </a:rPr>
              <a:t>Cho </a:t>
            </a:r>
            <a:r>
              <a:rPr lang="en-US" sz="2800" dirty="0" err="1">
                <a:solidFill>
                  <a:srgbClr val="0070C0"/>
                </a:solidFill>
              </a:rPr>
              <a:t>trẻ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tình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huống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Mẹ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đưa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đến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lớp</a:t>
            </a:r>
            <a:r>
              <a:rPr lang="en-US" sz="2800" dirty="0">
                <a:solidFill>
                  <a:srgbClr val="0070C0"/>
                </a:solidFill>
              </a:rPr>
              <a:t>. </a:t>
            </a:r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nhỏ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khoanh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tay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lễ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phép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mẹ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601200" y="10668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752600" y="2286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0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200400" y="2438400"/>
            <a:ext cx="6096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Theo các con chúng ta cần chào hỏi khi nào?</a:t>
            </a:r>
          </a:p>
        </p:txBody>
      </p:sp>
    </p:spTree>
    <p:extLst>
      <p:ext uri="{BB962C8B-B14F-4D97-AF65-F5344CB8AC3E}">
        <p14:creationId xmlns:p14="http://schemas.microsoft.com/office/powerpoint/2010/main" val="38437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505200" y="5638801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29000" y="6283415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Chào khi gặp người lớn tuổi</a:t>
            </a:r>
          </a:p>
        </p:txBody>
      </p:sp>
      <p:pic>
        <p:nvPicPr>
          <p:cNvPr id="10246" name="Picture 6" descr="IMG201801231619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10" y="103031"/>
            <a:ext cx="616898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581400" y="5867400"/>
            <a:ext cx="533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</a:rPr>
              <a:t>Chào khi đến lớp</a:t>
            </a:r>
          </a:p>
        </p:txBody>
      </p:sp>
      <p:pic>
        <p:nvPicPr>
          <p:cNvPr id="12293" name="Picture 5" descr="IMG201801231608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4000"/>
            <a:ext cx="4191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213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953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819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-228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601200" y="18288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828800" y="4572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8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hanh-Phuong-9d6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72898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1"/>
          <p:cNvSpPr txBox="1">
            <a:spLocks noChangeArrowheads="1"/>
          </p:cNvSpPr>
          <p:nvPr/>
        </p:nvSpPr>
        <p:spPr bwMode="auto">
          <a:xfrm>
            <a:off x="3070717" y="6140608"/>
            <a:ext cx="602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3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817253" y="2489782"/>
            <a:ext cx="444643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C00000"/>
                </a:solidFill>
              </a:rPr>
              <a:t>Các</a:t>
            </a:r>
            <a:r>
              <a:rPr lang="en-US" sz="4400" dirty="0">
                <a:solidFill>
                  <a:srgbClr val="C00000"/>
                </a:solidFill>
              </a:rPr>
              <a:t> con </a:t>
            </a:r>
            <a:r>
              <a:rPr lang="en-US" sz="4400" dirty="0" err="1">
                <a:solidFill>
                  <a:srgbClr val="C00000"/>
                </a:solidFill>
              </a:rPr>
              <a:t>có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biết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khi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nào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chúng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mình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cần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nói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lời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xin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lỗi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không</a:t>
            </a:r>
            <a:r>
              <a:rPr lang="en-US" sz="4400" dirty="0">
                <a:solidFill>
                  <a:srgbClr val="C00000"/>
                </a:solidFill>
              </a:rPr>
              <a:t>? 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5565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3581400" y="6019801"/>
            <a:ext cx="510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mắc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6497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146</Words>
  <Application>Microsoft Office PowerPoint</Application>
  <PresentationFormat>Widescreen</PresentationFormat>
  <Paragraphs>18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2021-03-10T01:54:09Z</dcterms:created>
  <dcterms:modified xsi:type="dcterms:W3CDTF">2025-04-14T09:36:12Z</dcterms:modified>
</cp:coreProperties>
</file>