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2" r:id="rId4"/>
    <p:sldId id="267" r:id="rId5"/>
    <p:sldId id="264" r:id="rId6"/>
    <p:sldId id="278" r:id="rId7"/>
    <p:sldId id="272" r:id="rId8"/>
  </p:sldIdLst>
  <p:sldSz cx="12192000" cy="6858000"/>
  <p:notesSz cx="6858000" cy="9945688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91" d="100"/>
          <a:sy n="91" d="100"/>
        </p:scale>
        <p:origin x="438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B38B-7EE2-4311-B165-C6857AA692EF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9753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B38B-7EE2-4311-B165-C6857AA692EF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2502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B38B-7EE2-4311-B165-C6857AA692EF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6268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B38B-7EE2-4311-B165-C6857AA692EF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917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B38B-7EE2-4311-B165-C6857AA692EF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0536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B38B-7EE2-4311-B165-C6857AA692EF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0937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B38B-7EE2-4311-B165-C6857AA692EF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4074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B38B-7EE2-4311-B165-C6857AA692EF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4312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B38B-7EE2-4311-B165-C6857AA692EF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3027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B38B-7EE2-4311-B165-C6857AA692EF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3283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B38B-7EE2-4311-B165-C6857AA692EF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59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BB38B-7EE2-4311-B165-C6857AA692EF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2427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686816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766489" y="1025235"/>
            <a:ext cx="6659020" cy="376843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 smtClean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    Lĩnh </a:t>
            </a:r>
            <a:r>
              <a:rPr lang="vi-VN" sz="2400" b="1" dirty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vực: Phát triển nhận </a:t>
            </a:r>
            <a:r>
              <a:rPr lang="vi-VN" sz="2400" b="1" dirty="0" smtClean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thức</a:t>
            </a:r>
          </a:p>
          <a:p>
            <a:r>
              <a:rPr lang="vi-VN" sz="2400" b="1" dirty="0" smtClean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    Môn:  LQVT</a:t>
            </a:r>
          </a:p>
          <a:p>
            <a:r>
              <a:rPr lang="vi-VN" sz="2400" b="1" dirty="0" smtClean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    Đề </a:t>
            </a:r>
            <a:r>
              <a:rPr lang="vi-VN" sz="2400" b="1" dirty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tài: Dạy trẻ nhận biết và gọi </a:t>
            </a:r>
            <a:r>
              <a:rPr lang="vi-VN" sz="2400" b="1" dirty="0" smtClean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đúng</a:t>
            </a:r>
          </a:p>
          <a:p>
            <a:r>
              <a:rPr lang="vi-VN" sz="2400" b="1" dirty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               tên hình vuông, hình tròn</a:t>
            </a:r>
            <a:endParaRPr lang="vi-VN" sz="2400" b="1" dirty="0"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vi-VN" sz="2400" b="1" dirty="0" smtClean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    Thời gian: </a:t>
            </a:r>
            <a:r>
              <a:rPr lang="vi-VN" sz="2400" b="1" dirty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20 – 25 phút</a:t>
            </a:r>
          </a:p>
          <a:p>
            <a:r>
              <a:rPr lang="vi-VN" sz="2400" b="1" smtClean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    </a:t>
            </a:r>
            <a:endParaRPr lang="vi-VN" sz="2400" b="1" dirty="0"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19" y="427583"/>
            <a:ext cx="6996390" cy="33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3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43493" y="1822026"/>
            <a:ext cx="730501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6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Phần 1: Tìm hiểu</a:t>
            </a:r>
            <a:endParaRPr lang="en-US" sz="66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75709" y="3429000"/>
            <a:ext cx="6040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Tham quan siêu thị mini</a:t>
            </a:r>
            <a:endParaRPr lang="vi-VN" sz="4000" b="1" dirty="0"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0425">
            <a:off x="338839" y="4991389"/>
            <a:ext cx="1676481" cy="19159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290011" cy="57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55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23636" y="2321004"/>
            <a:ext cx="1034472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6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Phần 2: Cùng khám phá</a:t>
            </a:r>
            <a:endParaRPr lang="en-US" sz="66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98922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805" y="143833"/>
            <a:ext cx="1797262" cy="179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4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Oval 3"/>
          <p:cNvSpPr>
            <a:spLocks noChangeArrowheads="1"/>
          </p:cNvSpPr>
          <p:nvPr/>
        </p:nvSpPr>
        <p:spPr bwMode="auto">
          <a:xfrm>
            <a:off x="4038600" y="1600200"/>
            <a:ext cx="4114800" cy="38862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4800">
              <a:latin typeface="Times New Roman" panose="02020603050405020304" pitchFamily="18" charset="0"/>
            </a:endParaRP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4114800" y="5638801"/>
            <a:ext cx="4495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4800" b="1">
                <a:solidFill>
                  <a:srgbClr val="FF0000"/>
                </a:solidFill>
                <a:latin typeface="Times New Roman" panose="02020603050405020304" pitchFamily="18" charset="0"/>
              </a:rPr>
              <a:t>   Hình tròn</a:t>
            </a:r>
          </a:p>
        </p:txBody>
      </p:sp>
      <p:pic>
        <p:nvPicPr>
          <p:cNvPr id="9" name="Picture 45" descr="1145086ejqsyt499z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654" y="3370357"/>
            <a:ext cx="951345" cy="306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5" descr="1145086ejqsyt499z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828776" y="4679625"/>
            <a:ext cx="884933" cy="2853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5" descr="1145086ejqsyt499z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91769" y="-1191769"/>
            <a:ext cx="1071625" cy="345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5" descr="1145086ejqsyt499z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13781">
            <a:off x="17743" y="411424"/>
            <a:ext cx="1006416" cy="3244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694010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0435E-6 L -0.29983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167 0.00023 L 0.24184 0.0004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35 1.30435E-6 L -0.0165 1.30435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animBg="1"/>
      <p:bldP spid="67587" grpId="1" animBg="1"/>
      <p:bldP spid="67587" grpId="2" animBg="1"/>
      <p:bldP spid="6758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70" name="Line 6"/>
          <p:cNvSpPr>
            <a:spLocks noChangeShapeType="1"/>
          </p:cNvSpPr>
          <p:nvPr/>
        </p:nvSpPr>
        <p:spPr bwMode="auto">
          <a:xfrm>
            <a:off x="3657600" y="609600"/>
            <a:ext cx="5334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8071" name="Line 7"/>
          <p:cNvSpPr>
            <a:spLocks noChangeShapeType="1"/>
          </p:cNvSpPr>
          <p:nvPr/>
        </p:nvSpPr>
        <p:spPr bwMode="auto">
          <a:xfrm>
            <a:off x="9144000" y="990600"/>
            <a:ext cx="0" cy="4368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8072" name="Line 8"/>
          <p:cNvSpPr>
            <a:spLocks noChangeShapeType="1"/>
          </p:cNvSpPr>
          <p:nvPr/>
        </p:nvSpPr>
        <p:spPr bwMode="auto">
          <a:xfrm flipH="1">
            <a:off x="3581400" y="5486400"/>
            <a:ext cx="5410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8073" name="Line 9"/>
          <p:cNvSpPr>
            <a:spLocks noChangeShapeType="1"/>
          </p:cNvSpPr>
          <p:nvPr/>
        </p:nvSpPr>
        <p:spPr bwMode="auto">
          <a:xfrm flipV="1">
            <a:off x="3200400" y="914400"/>
            <a:ext cx="0" cy="4419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8074" name="Rectangle 10"/>
          <p:cNvSpPr>
            <a:spLocks noChangeArrowheads="1"/>
          </p:cNvSpPr>
          <p:nvPr/>
        </p:nvSpPr>
        <p:spPr bwMode="auto">
          <a:xfrm>
            <a:off x="4572001" y="5638801"/>
            <a:ext cx="3254375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vi-VN" b="1">
                <a:solidFill>
                  <a:srgbClr val="FF0000"/>
                </a:solidFill>
              </a:rPr>
              <a:t>Hình vuông</a:t>
            </a:r>
          </a:p>
        </p:txBody>
      </p:sp>
      <p:sp>
        <p:nvSpPr>
          <p:cNvPr id="88075" name="Rectangle 11"/>
          <p:cNvSpPr>
            <a:spLocks noChangeArrowheads="1"/>
          </p:cNvSpPr>
          <p:nvPr/>
        </p:nvSpPr>
        <p:spPr bwMode="auto">
          <a:xfrm>
            <a:off x="3581400" y="914400"/>
            <a:ext cx="5334000" cy="4419600"/>
          </a:xfrm>
          <a:prstGeom prst="rect">
            <a:avLst/>
          </a:prstGeom>
          <a:solidFill>
            <a:srgbClr val="006600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vi-VN" altLang="vi-VN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96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0"/>
    </mc:Choice>
    <mc:Fallback xmlns="">
      <p:transition spd="slow" advClick="0" advTm="12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8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88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88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88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8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" dur="500"/>
                                        <p:tgtEl>
                                          <p:spTgt spid="880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19981E-6 L -0.35834 4.19981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834 4.19981E-6 L 0.31666 4.19981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666 4.19981E-6 L -0.00834 4.19981E-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4" grpId="0"/>
      <p:bldP spid="88075" grpId="0" animBg="1"/>
      <p:bldP spid="88075" grpId="1" animBg="1"/>
      <p:bldP spid="88075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2757" y="1825897"/>
            <a:ext cx="790632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Phần 3: </a:t>
            </a:r>
          </a:p>
          <a:p>
            <a:pPr algn="ctr"/>
            <a:r>
              <a:rPr lang="vi-VN" sz="6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Ai thông minh hơn</a:t>
            </a:r>
            <a:endParaRPr lang="en-US" sz="6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" name="Picture 45" descr="1145086ejqsyt499z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91570" y="-1391570"/>
            <a:ext cx="1251284" cy="403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5" descr="1145086ejqsyt499z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57577">
            <a:off x="-44198" y="677061"/>
            <a:ext cx="1251284" cy="403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80543" y="4253163"/>
            <a:ext cx="71885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Trò chơi </a:t>
            </a:r>
            <a:r>
              <a:rPr lang="vi-VN" sz="36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1: Thi </a:t>
            </a:r>
            <a:r>
              <a:rPr lang="vi-VN" sz="3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xem ai nhanh</a:t>
            </a:r>
            <a:endParaRPr lang="en-US" sz="36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53995" y="5277059"/>
            <a:ext cx="1028401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Trò chơi 2: </a:t>
            </a:r>
            <a:r>
              <a:rPr lang="vi-VN" sz="36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Về đúng nhà</a:t>
            </a:r>
            <a:endParaRPr lang="en-US" sz="36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9" name="Text Box 32"/>
          <p:cNvSpPr txBox="1">
            <a:spLocks noChangeArrowheads="1"/>
          </p:cNvSpPr>
          <p:nvPr/>
        </p:nvSpPr>
        <p:spPr bwMode="auto">
          <a:xfrm>
            <a:off x="1948720" y="368137"/>
            <a:ext cx="853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40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vi-VN" sz="40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vi-VN" sz="40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40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củng</a:t>
            </a:r>
            <a:r>
              <a:rPr lang="en-US" altLang="vi-VN" sz="40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cố</a:t>
            </a:r>
            <a:endParaRPr lang="en-US" altLang="vi-VN" sz="4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59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42836" y="2145299"/>
            <a:ext cx="7906327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6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Trò chơi 2:</a:t>
            </a:r>
          </a:p>
          <a:p>
            <a:pPr algn="ctr"/>
            <a:r>
              <a:rPr lang="vi-VN" sz="66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Về đúng nhà</a:t>
            </a:r>
            <a:endParaRPr lang="en-US" sz="66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" name="Picture 45" descr="1145086ejqsyt499z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91570" y="-1391570"/>
            <a:ext cx="1251284" cy="403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5" descr="1145086ejqsyt499z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57577">
            <a:off x="-44198" y="677061"/>
            <a:ext cx="1251284" cy="403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PReplay_Final163704345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17290" y="6206432"/>
            <a:ext cx="265111" cy="57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9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</TotalTime>
  <Words>94</Words>
  <Application>Microsoft Office PowerPoint</Application>
  <PresentationFormat>Widescreen</PresentationFormat>
  <Paragraphs>18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Administrator</cp:lastModifiedBy>
  <cp:revision>21</cp:revision>
  <cp:lastPrinted>2021-11-13T05:50:46Z</cp:lastPrinted>
  <dcterms:created xsi:type="dcterms:W3CDTF">2021-11-13T05:24:29Z</dcterms:created>
  <dcterms:modified xsi:type="dcterms:W3CDTF">2025-04-14T09:40:21Z</dcterms:modified>
</cp:coreProperties>
</file>