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" y="842575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Voi Con Ở Bản Đôn - Cao Lê Hà Tr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7095" y="4103755"/>
            <a:ext cx="1519310" cy="8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62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14" y="172329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716096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290878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9505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100</Words>
  <Application>Microsoft Office PowerPoint</Application>
  <PresentationFormat>Widescreen</PresentationFormat>
  <Paragraphs>16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27</cp:revision>
  <dcterms:created xsi:type="dcterms:W3CDTF">2024-12-24T04:44:36Z</dcterms:created>
  <dcterms:modified xsi:type="dcterms:W3CDTF">2025-04-14T06:26:42Z</dcterms:modified>
</cp:coreProperties>
</file>