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768" r:id="rId3"/>
  </p:sldMasterIdLst>
  <p:sldIdLst>
    <p:sldId id="26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EC01-C2D9-4DF6-9E16-FFD1F708F466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1B3C-1A54-42BC-89EE-F61E0491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50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EC01-C2D9-4DF6-9E16-FFD1F708F466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1B3C-1A54-42BC-89EE-F61E0491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39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EC01-C2D9-4DF6-9E16-FFD1F708F466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1B3C-1A54-42BC-89EE-F61E0491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63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4CEC01-C2D9-4DF6-9E16-FFD1F708F466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7601B3C-1A54-42BC-89EE-F61E0491961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292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EC01-C2D9-4DF6-9E16-FFD1F708F466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1B3C-1A54-42BC-89EE-F61E0491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12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EC01-C2D9-4DF6-9E16-FFD1F708F466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1B3C-1A54-42BC-89EE-F61E0491961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544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EC01-C2D9-4DF6-9E16-FFD1F708F466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1B3C-1A54-42BC-89EE-F61E0491961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119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EC01-C2D9-4DF6-9E16-FFD1F708F466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1B3C-1A54-42BC-89EE-F61E0491961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882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EC01-C2D9-4DF6-9E16-FFD1F708F466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1B3C-1A54-42BC-89EE-F61E0491961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930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EC01-C2D9-4DF6-9E16-FFD1F708F466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1B3C-1A54-42BC-89EE-F61E0491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06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EC01-C2D9-4DF6-9E16-FFD1F708F466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1B3C-1A54-42BC-89EE-F61E0491961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06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EC01-C2D9-4DF6-9E16-FFD1F708F466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1B3C-1A54-42BC-89EE-F61E0491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35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EC01-C2D9-4DF6-9E16-FFD1F708F466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1B3C-1A54-42BC-89EE-F61E0491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57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EC01-C2D9-4DF6-9E16-FFD1F708F466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1B3C-1A54-42BC-89EE-F61E0491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69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EC01-C2D9-4DF6-9E16-FFD1F708F466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1B3C-1A54-42BC-89EE-F61E0491961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2362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EC01-C2D9-4DF6-9E16-FFD1F708F466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1B3C-1A54-42BC-89EE-F61E0491961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8658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EC01-C2D9-4DF6-9E16-FFD1F708F466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1B3C-1A54-42BC-89EE-F61E0491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59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EC01-C2D9-4DF6-9E16-FFD1F708F466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1B3C-1A54-42BC-89EE-F61E0491961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3195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EC01-C2D9-4DF6-9E16-FFD1F708F466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1B3C-1A54-42BC-89EE-F61E0491961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746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EC01-C2D9-4DF6-9E16-FFD1F708F466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1B3C-1A54-42BC-89EE-F61E0491961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0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EC01-C2D9-4DF6-9E16-FFD1F708F466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1B3C-1A54-42BC-89EE-F61E0491961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6553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EC01-C2D9-4DF6-9E16-FFD1F708F466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1B3C-1A54-42BC-89EE-F61E0491961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66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EC01-C2D9-4DF6-9E16-FFD1F708F466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1B3C-1A54-42BC-89EE-F61E0491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35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EC01-C2D9-4DF6-9E16-FFD1F708F466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1B3C-1A54-42BC-89EE-F61E0491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039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EC01-C2D9-4DF6-9E16-FFD1F708F466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1B3C-1A54-42BC-89EE-F61E0491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853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EC01-C2D9-4DF6-9E16-FFD1F708F466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1B3C-1A54-42BC-89EE-F61E0491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692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EC01-C2D9-4DF6-9E16-FFD1F708F466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1B3C-1A54-42BC-89EE-F61E0491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273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EC01-C2D9-4DF6-9E16-FFD1F708F466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1B3C-1A54-42BC-89EE-F61E0491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3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EC01-C2D9-4DF6-9E16-FFD1F708F466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1B3C-1A54-42BC-89EE-F61E0491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322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EC01-C2D9-4DF6-9E16-FFD1F708F466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1B3C-1A54-42BC-89EE-F61E0491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17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EC01-C2D9-4DF6-9E16-FFD1F708F466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1B3C-1A54-42BC-89EE-F61E0491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655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EC01-C2D9-4DF6-9E16-FFD1F708F466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1B3C-1A54-42BC-89EE-F61E0491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765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EC01-C2D9-4DF6-9E16-FFD1F708F466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1B3C-1A54-42BC-89EE-F61E0491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13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EC01-C2D9-4DF6-9E16-FFD1F708F466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1B3C-1A54-42BC-89EE-F61E0491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346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EC01-C2D9-4DF6-9E16-FFD1F708F466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1B3C-1A54-42BC-89EE-F61E0491961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58739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EC01-C2D9-4DF6-9E16-FFD1F708F466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1B3C-1A54-42BC-89EE-F61E0491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054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EC01-C2D9-4DF6-9E16-FFD1F708F466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1B3C-1A54-42BC-89EE-F61E0491961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21538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EC01-C2D9-4DF6-9E16-FFD1F708F466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1B3C-1A54-42BC-89EE-F61E0491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817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EC01-C2D9-4DF6-9E16-FFD1F708F466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1B3C-1A54-42BC-89EE-F61E0491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714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EC01-C2D9-4DF6-9E16-FFD1F708F466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1B3C-1A54-42BC-89EE-F61E0491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14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EC01-C2D9-4DF6-9E16-FFD1F708F466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1B3C-1A54-42BC-89EE-F61E0491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69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EC01-C2D9-4DF6-9E16-FFD1F708F466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1B3C-1A54-42BC-89EE-F61E0491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84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EC01-C2D9-4DF6-9E16-FFD1F708F466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1B3C-1A54-42BC-89EE-F61E0491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47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EC01-C2D9-4DF6-9E16-FFD1F708F466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1B3C-1A54-42BC-89EE-F61E0491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74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EC01-C2D9-4DF6-9E16-FFD1F708F466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1B3C-1A54-42BC-89EE-F61E0491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13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CEC01-C2D9-4DF6-9E16-FFD1F708F466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01B3C-1A54-42BC-89EE-F61E0491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2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4CEC01-C2D9-4DF6-9E16-FFD1F708F466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601B3C-1A54-42BC-89EE-F61E0491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5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4CEC01-C2D9-4DF6-9E16-FFD1F708F466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7601B3C-1A54-42BC-89EE-F61E0491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012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28091" y="2613392"/>
            <a:ext cx="81358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</a:p>
          <a:p>
            <a:pPr algn="ctr"/>
            <a:r>
              <a:rPr lang="en-US" sz="5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RÁC</a:t>
            </a:r>
            <a:endParaRPr lang="en-US" sz="5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1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5" b="100000" l="9205" r="89540">
                        <a14:foregroundMark x1="43515" y1="7619" x2="47699" y2="12063"/>
                        <a14:foregroundMark x1="58996" y1="13968" x2="66946" y2="7619"/>
                        <a14:foregroundMark x1="42678" y1="57143" x2="68619" y2="65397"/>
                        <a14:foregroundMark x1="43933" y1="56190" x2="50209" y2="49841"/>
                        <a14:foregroundMark x1="60669" y1="50794" x2="70293" y2="60317"/>
                        <a14:foregroundMark x1="42678" y1="67937" x2="60669" y2="695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250014" y="0"/>
            <a:ext cx="3729948" cy="4916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377" b="78247" l="46765" r="83827">
                        <a14:foregroundMark x1="52561" y1="74675" x2="59704" y2="59740"/>
                        <a14:foregroundMark x1="51617" y1="62013" x2="54852" y2="62987"/>
                        <a14:foregroundMark x1="50135" y1="64610" x2="53235" y2="67208"/>
                        <a14:foregroundMark x1="47978" y1="72727" x2="52156" y2="74026"/>
                        <a14:foregroundMark x1="70216" y1="66558" x2="73585" y2="65909"/>
                      </a14:backgroundRemoval>
                    </a14:imgEffect>
                  </a14:imgLayer>
                </a14:imgProps>
              </a:ext>
            </a:extLst>
          </a:blip>
          <a:srcRect l="45361" t="16753" r="15483" b="14433"/>
          <a:stretch/>
        </p:blipFill>
        <p:spPr>
          <a:xfrm>
            <a:off x="5440175" y="275773"/>
            <a:ext cx="5982790" cy="43644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" y="5342708"/>
            <a:ext cx="11978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thần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3T: 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cơn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cháu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thoát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ta.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cháu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gặp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Bịch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rác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nhỏ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cơm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thừa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lá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chai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nhựa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bóng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đèn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gạch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: 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cháu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thần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vương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quốc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rác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này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thoát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khỏi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hôi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thối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ạ! </a:t>
            </a:r>
          </a:p>
        </p:txBody>
      </p:sp>
    </p:spTree>
    <p:extLst>
      <p:ext uri="{BB962C8B-B14F-4D97-AF65-F5344CB8AC3E}">
        <p14:creationId xmlns:p14="http://schemas.microsoft.com/office/powerpoint/2010/main" val="3939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ECFF"/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504"/>
          <a:stretch/>
        </p:blipFill>
        <p:spPr>
          <a:xfrm>
            <a:off x="1674055" y="0"/>
            <a:ext cx="9326880" cy="45438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327" y="4543865"/>
            <a:ext cx="119856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thần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thoát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lắng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nghe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nguyện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vọng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rác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tức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thuật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rác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rác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hữu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cơ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thừa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lá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héo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rác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này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ủ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bón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chôn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lấp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khí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bioga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cung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cấp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lượng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       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rác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tái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chế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giấy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chai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nhựa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thủy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vải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sợi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vỏ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túi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nhựa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tái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tái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chế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  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     </a:t>
            </a:r>
            <a:endParaRPr lang="en-US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rác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vô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cơ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gạch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sành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sứ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xử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lí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chôn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lấp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Đối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thoại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hỏng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pin,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bóng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đèn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chất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thải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nguy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hại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xử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lí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riêng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1410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6242" b="13706"/>
          <a:stretch/>
        </p:blipFill>
        <p:spPr>
          <a:xfrm>
            <a:off x="135255" y="801858"/>
            <a:ext cx="2651581" cy="1760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2523" y="154745"/>
            <a:ext cx="7455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mạng</a:t>
            </a:r>
            <a:r>
              <a:rPr lang="en-US" dirty="0"/>
              <a:t> 3T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tiến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653437"/>
            <a:ext cx="64484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T1:</a:t>
            </a:r>
            <a:r>
              <a:rPr lang="en-US" dirty="0"/>
              <a:t> 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giảm</a:t>
            </a:r>
            <a:r>
              <a:rPr lang="en-US" dirty="0"/>
              <a:t> “</a:t>
            </a:r>
            <a:r>
              <a:rPr lang="en-US" dirty="0" err="1"/>
              <a:t>Hạn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 </a:t>
            </a:r>
            <a:r>
              <a:rPr lang="en-US" dirty="0" err="1"/>
              <a:t>mua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tiện</a:t>
            </a:r>
            <a:r>
              <a:rPr lang="en-US" dirty="0"/>
              <a:t> </a:t>
            </a:r>
            <a:r>
              <a:rPr lang="en-US" dirty="0" err="1"/>
              <a:t>lợi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bao</a:t>
            </a:r>
            <a:r>
              <a:rPr lang="en-US" dirty="0"/>
              <a:t> </a:t>
            </a:r>
            <a:r>
              <a:rPr lang="en-US" dirty="0" err="1"/>
              <a:t>bì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nhựa</a:t>
            </a:r>
            <a:r>
              <a:rPr lang="en-US" dirty="0"/>
              <a:t>, </a:t>
            </a:r>
            <a:r>
              <a:rPr lang="en-US" dirty="0" err="1"/>
              <a:t>nilông</a:t>
            </a:r>
            <a:r>
              <a:rPr lang="en-US" dirty="0"/>
              <a:t>. </a:t>
            </a:r>
            <a:r>
              <a:rPr lang="en-US" dirty="0" err="1"/>
              <a:t>Mang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túi</a:t>
            </a:r>
            <a:r>
              <a:rPr lang="en-US" dirty="0"/>
              <a:t> </a:t>
            </a:r>
            <a:r>
              <a:rPr lang="en-US" dirty="0" err="1"/>
              <a:t>vải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túi</a:t>
            </a:r>
            <a:r>
              <a:rPr lang="en-US" dirty="0"/>
              <a:t> </a:t>
            </a:r>
            <a:r>
              <a:rPr lang="en-US" dirty="0" err="1"/>
              <a:t>giấy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tới</a:t>
            </a:r>
            <a:r>
              <a:rPr lang="en-US" dirty="0"/>
              <a:t> </a:t>
            </a:r>
            <a:r>
              <a:rPr lang="en-US" dirty="0" err="1"/>
              <a:t>mua</a:t>
            </a:r>
            <a:r>
              <a:rPr lang="en-US" dirty="0"/>
              <a:t> </a:t>
            </a:r>
            <a:r>
              <a:rPr lang="en-US" dirty="0" err="1"/>
              <a:t>sắm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, </a:t>
            </a:r>
            <a:r>
              <a:rPr lang="en-US" dirty="0" err="1"/>
              <a:t>hạn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 </a:t>
            </a:r>
            <a:r>
              <a:rPr lang="en-US" dirty="0" err="1"/>
              <a:t>tối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túi</a:t>
            </a:r>
            <a:r>
              <a:rPr lang="en-US" dirty="0"/>
              <a:t> </a:t>
            </a:r>
            <a:r>
              <a:rPr lang="en-US" dirty="0" err="1"/>
              <a:t>nilông</a:t>
            </a:r>
            <a:r>
              <a:rPr lang="en-US" dirty="0"/>
              <a:t>.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chai </a:t>
            </a:r>
            <a:r>
              <a:rPr lang="en-US" dirty="0" err="1"/>
              <a:t>nhựa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đựng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gốm</a:t>
            </a:r>
            <a:r>
              <a:rPr lang="en-US" dirty="0"/>
              <a:t> hay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lọ</a:t>
            </a:r>
            <a:r>
              <a:rPr lang="en-US" dirty="0"/>
              <a:t> </a:t>
            </a:r>
            <a:r>
              <a:rPr lang="en-US" dirty="0" err="1"/>
              <a:t>thủy</a:t>
            </a:r>
            <a:r>
              <a:rPr lang="en-US" dirty="0"/>
              <a:t> </a:t>
            </a:r>
            <a:r>
              <a:rPr lang="en-US" dirty="0" err="1"/>
              <a:t>tinh</a:t>
            </a:r>
            <a:r>
              <a:rPr lang="en-US" dirty="0"/>
              <a:t> </a:t>
            </a:r>
            <a:r>
              <a:rPr lang="en-US" dirty="0" err="1"/>
              <a:t>kín</a:t>
            </a:r>
            <a:r>
              <a:rPr lang="en-US" dirty="0"/>
              <a:t>.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giảm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thải</a:t>
            </a:r>
            <a:r>
              <a:rPr lang="en-US" dirty="0"/>
              <a:t> </a:t>
            </a:r>
            <a:r>
              <a:rPr lang="en-US" dirty="0" err="1"/>
              <a:t>nhựa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môi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”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677" t="6648" r="7861" b="15374"/>
          <a:stretch/>
        </p:blipFill>
        <p:spPr>
          <a:xfrm>
            <a:off x="2926081" y="801859"/>
            <a:ext cx="2447778" cy="17600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19777" y="2653437"/>
            <a:ext cx="5293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T2:</a:t>
            </a:r>
            <a:r>
              <a:rPr lang="en-US" dirty="0"/>
              <a:t> </a:t>
            </a:r>
            <a:r>
              <a:rPr lang="en-US" dirty="0" err="1"/>
              <a:t>Tái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“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thọ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. </a:t>
            </a:r>
            <a:r>
              <a:rPr lang="en-US" dirty="0" err="1"/>
              <a:t>Dùng</a:t>
            </a:r>
            <a:r>
              <a:rPr lang="en-US" dirty="0"/>
              <a:t> pin </a:t>
            </a:r>
            <a:r>
              <a:rPr lang="en-US" dirty="0" err="1"/>
              <a:t>sạc</a:t>
            </a:r>
            <a:r>
              <a:rPr lang="en-US" dirty="0"/>
              <a:t>, </a:t>
            </a:r>
            <a:r>
              <a:rPr lang="en-US" dirty="0" err="1"/>
              <a:t>túi</a:t>
            </a:r>
            <a:r>
              <a:rPr lang="en-US" dirty="0"/>
              <a:t> </a:t>
            </a:r>
            <a:r>
              <a:rPr lang="en-US" dirty="0" err="1"/>
              <a:t>vải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đựng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mang</a:t>
            </a:r>
            <a:r>
              <a:rPr lang="en-US" dirty="0"/>
              <a:t> </a:t>
            </a:r>
            <a:r>
              <a:rPr lang="en-US" dirty="0" err="1"/>
              <a:t>cơm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nơi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,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giẻ</a:t>
            </a:r>
            <a:r>
              <a:rPr lang="en-US" dirty="0"/>
              <a:t> </a:t>
            </a:r>
            <a:r>
              <a:rPr lang="en-US" dirty="0" err="1"/>
              <a:t>lau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vải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giấy</a:t>
            </a:r>
            <a:r>
              <a:rPr lang="en-US" dirty="0"/>
              <a:t>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9777" y="672802"/>
            <a:ext cx="5000625" cy="1889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255" y="4560351"/>
            <a:ext cx="4568775" cy="21528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39285" y="5247249"/>
            <a:ext cx="6541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     </a:t>
            </a:r>
            <a:r>
              <a:rPr lang="en-US" b="1" dirty="0"/>
              <a:t>  T3: </a:t>
            </a:r>
            <a:r>
              <a:rPr lang="en-US" dirty="0" err="1"/>
              <a:t>Tái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 “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chút</a:t>
            </a:r>
            <a:r>
              <a:rPr lang="en-US" dirty="0"/>
              <a:t> </a:t>
            </a:r>
            <a:r>
              <a:rPr lang="en-US" dirty="0" err="1"/>
              <a:t>khéo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, </a:t>
            </a:r>
            <a:r>
              <a:rPr lang="en-US" dirty="0" err="1"/>
              <a:t>rác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món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lung </a:t>
            </a:r>
            <a:r>
              <a:rPr lang="en-US" dirty="0" err="1"/>
              <a:t>linh</a:t>
            </a:r>
            <a:r>
              <a:rPr lang="en-US" dirty="0"/>
              <a:t>, </a:t>
            </a:r>
            <a:r>
              <a:rPr lang="en-US" dirty="0" err="1"/>
              <a:t>xinh</a:t>
            </a:r>
            <a:r>
              <a:rPr lang="en-US" dirty="0"/>
              <a:t> </a:t>
            </a:r>
            <a:r>
              <a:rPr lang="en-US" dirty="0" err="1"/>
              <a:t>đẹp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độc</a:t>
            </a:r>
            <a:r>
              <a:rPr lang="en-US" dirty="0"/>
              <a:t> </a:t>
            </a:r>
            <a:r>
              <a:rPr lang="en-US" dirty="0" err="1"/>
              <a:t>đáo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ngờ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17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5011" cy="49658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625" y="5289452"/>
            <a:ext cx="11854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       </a:t>
            </a:r>
            <a:r>
              <a:rPr lang="en-US" sz="2400" dirty="0" err="1"/>
              <a:t>Cuộc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mạng</a:t>
            </a:r>
            <a:r>
              <a:rPr lang="en-US" sz="2400" dirty="0"/>
              <a:t> 3T 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rực</a:t>
            </a:r>
            <a:r>
              <a:rPr lang="en-US" sz="2400" dirty="0"/>
              <a:t> </a:t>
            </a:r>
            <a:r>
              <a:rPr lang="en-US" sz="2400" dirty="0" err="1"/>
              <a:t>rỡ</a:t>
            </a:r>
            <a:r>
              <a:rPr lang="en-US" sz="2400" dirty="0"/>
              <a:t>, </a:t>
            </a:r>
            <a:r>
              <a:rPr lang="en-US" sz="2400" dirty="0" err="1"/>
              <a:t>lập</a:t>
            </a:r>
            <a:r>
              <a:rPr lang="en-US" sz="2400" dirty="0"/>
              <a:t> </a:t>
            </a:r>
            <a:r>
              <a:rPr lang="en-US" sz="2400" dirty="0" err="1"/>
              <a:t>nên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kỉ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mới</a:t>
            </a:r>
            <a:r>
              <a:rPr lang="en-US" sz="2400" dirty="0"/>
              <a:t> “KỈ NGUYÊN XANH”</a:t>
            </a:r>
          </a:p>
          <a:p>
            <a:r>
              <a:rPr lang="en-US" sz="2400" b="1" dirty="0"/>
              <a:t>       </a:t>
            </a:r>
            <a:r>
              <a:rPr lang="en-US" sz="2400" b="1" dirty="0" err="1"/>
              <a:t>Bịch</a:t>
            </a:r>
            <a:r>
              <a:rPr lang="en-US" sz="2400" b="1" dirty="0"/>
              <a:t> </a:t>
            </a:r>
            <a:r>
              <a:rPr lang="en-US" sz="2400" b="1" dirty="0" err="1"/>
              <a:t>rác</a:t>
            </a:r>
            <a:r>
              <a:rPr lang="en-US" sz="2400" b="1" dirty="0"/>
              <a:t> </a:t>
            </a:r>
            <a:r>
              <a:rPr lang="en-US" sz="2400" b="1" dirty="0" err="1"/>
              <a:t>nhỏ</a:t>
            </a:r>
            <a:r>
              <a:rPr lang="en-US" sz="2400" b="1" dirty="0"/>
              <a:t>: </a:t>
            </a:r>
            <a:r>
              <a:rPr lang="en-US" sz="2400" dirty="0"/>
              <a:t>“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tôi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? </a:t>
            </a:r>
            <a:r>
              <a:rPr lang="en-US" sz="2400" dirty="0" err="1"/>
              <a:t>Tôi</a:t>
            </a:r>
            <a:r>
              <a:rPr lang="en-US" sz="2400" dirty="0"/>
              <a:t> </a:t>
            </a:r>
            <a:r>
              <a:rPr lang="en-US" sz="2400" dirty="0" err="1"/>
              <a:t>chính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bịch</a:t>
            </a:r>
            <a:r>
              <a:rPr lang="en-US" sz="2400" dirty="0"/>
              <a:t> </a:t>
            </a:r>
            <a:r>
              <a:rPr lang="en-US" sz="2400" dirty="0" err="1"/>
              <a:t>rác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! </a:t>
            </a:r>
            <a:r>
              <a:rPr lang="en-US" sz="2400" dirty="0" err="1"/>
              <a:t>Chúc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hành</a:t>
            </a:r>
            <a:r>
              <a:rPr lang="en-US" sz="2400" dirty="0"/>
              <a:t> </a:t>
            </a:r>
            <a:r>
              <a:rPr lang="en-US" sz="2400" dirty="0" err="1"/>
              <a:t>tinh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nên</a:t>
            </a:r>
            <a:r>
              <a:rPr lang="en-US" sz="2400" dirty="0"/>
              <a:t> </a:t>
            </a:r>
            <a:r>
              <a:rPr lang="en-US" sz="2400" dirty="0" err="1"/>
              <a:t>tươi</a:t>
            </a:r>
            <a:r>
              <a:rPr lang="en-US" sz="2400" dirty="0"/>
              <a:t> </a:t>
            </a:r>
            <a:r>
              <a:rPr lang="en-US" sz="2400" dirty="0" err="1"/>
              <a:t>xanh</a:t>
            </a:r>
            <a:r>
              <a:rPr lang="en-US" sz="2400" dirty="0"/>
              <a:t>! </a:t>
            </a:r>
            <a:r>
              <a:rPr lang="en-US" sz="2400" dirty="0" err="1"/>
              <a:t>Chào</a:t>
            </a:r>
            <a:r>
              <a:rPr lang="en-US" sz="2400" dirty="0"/>
              <a:t> </a:t>
            </a:r>
            <a:r>
              <a:rPr lang="en-US" sz="2400" dirty="0" err="1"/>
              <a:t>tạm</a:t>
            </a:r>
            <a:r>
              <a:rPr lang="en-US" sz="2400" dirty="0"/>
              <a:t> </a:t>
            </a:r>
            <a:r>
              <a:rPr lang="en-US" sz="2400" dirty="0" err="1"/>
              <a:t>biệt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81780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57999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0927" y="5924286"/>
            <a:ext cx="11743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xửa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xưa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vương</a:t>
            </a:r>
            <a:r>
              <a:rPr lang="en-US" sz="2400" dirty="0"/>
              <a:t> </a:t>
            </a:r>
            <a:r>
              <a:rPr lang="en-US" sz="2400" dirty="0" err="1"/>
              <a:t>quốc</a:t>
            </a:r>
            <a:r>
              <a:rPr lang="en-US" sz="2400" dirty="0"/>
              <a:t> </a:t>
            </a:r>
            <a:r>
              <a:rPr lang="en-US" sz="2400" dirty="0" err="1"/>
              <a:t>rác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bởi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vua</a:t>
            </a:r>
            <a:r>
              <a:rPr lang="en-US" sz="2400" dirty="0"/>
              <a:t> </a:t>
            </a:r>
            <a:r>
              <a:rPr lang="en-US" sz="2400" dirty="0" err="1"/>
              <a:t>Vô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nữ</a:t>
            </a:r>
            <a:r>
              <a:rPr lang="en-US" sz="2400" dirty="0"/>
              <a:t> </a:t>
            </a:r>
            <a:r>
              <a:rPr lang="en-US" sz="2400" dirty="0" err="1"/>
              <a:t>hoàng</a:t>
            </a:r>
            <a:r>
              <a:rPr lang="en-US" sz="2400" dirty="0"/>
              <a:t> </a:t>
            </a:r>
            <a:r>
              <a:rPr lang="en-US" sz="2400" dirty="0" err="1"/>
              <a:t>Phế</a:t>
            </a:r>
            <a:r>
              <a:rPr lang="en-US" sz="2400" dirty="0"/>
              <a:t> </a:t>
            </a:r>
            <a:r>
              <a:rPr lang="en-US" sz="2400" dirty="0" err="1"/>
              <a:t>Thải</a:t>
            </a:r>
            <a:r>
              <a:rPr lang="en-US" sz="2400" dirty="0"/>
              <a:t> </a:t>
            </a:r>
            <a:r>
              <a:rPr lang="en-US" sz="2400" dirty="0" err="1"/>
              <a:t>rất</a:t>
            </a:r>
            <a:r>
              <a:rPr lang="en-US" sz="2400" dirty="0"/>
              <a:t> </a:t>
            </a:r>
            <a:r>
              <a:rPr lang="en-US" sz="2400" dirty="0" err="1"/>
              <a:t>độc</a:t>
            </a:r>
            <a:r>
              <a:rPr lang="en-US" sz="2400" dirty="0"/>
              <a:t> </a:t>
            </a:r>
            <a:r>
              <a:rPr lang="en-US" sz="2400" dirty="0" err="1"/>
              <a:t>ác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tàn</a:t>
            </a:r>
            <a:r>
              <a:rPr lang="en-US" sz="2400" dirty="0"/>
              <a:t> </a:t>
            </a:r>
            <a:r>
              <a:rPr lang="en-US" sz="2400" dirty="0" err="1"/>
              <a:t>bạo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/>
              <a:t>     </a:t>
            </a:r>
          </a:p>
        </p:txBody>
      </p:sp>
    </p:spTree>
    <p:extLst>
      <p:ext uri="{BB962C8B-B14F-4D97-AF65-F5344CB8AC3E}">
        <p14:creationId xmlns:p14="http://schemas.microsoft.com/office/powerpoint/2010/main" val="59122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53052" cy="5512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068" y="5512525"/>
            <a:ext cx="11834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Tất</a:t>
            </a:r>
            <a:r>
              <a:rPr lang="en-US" sz="2400" dirty="0" smtClean="0"/>
              <a:t> </a:t>
            </a:r>
            <a:r>
              <a:rPr lang="en-US" sz="2400" dirty="0" err="1" smtClean="0"/>
              <a:t>cả</a:t>
            </a:r>
            <a:r>
              <a:rPr lang="en-US" sz="2400" dirty="0" smtClean="0"/>
              <a:t> </a:t>
            </a:r>
            <a:r>
              <a:rPr lang="en-US" sz="2400" dirty="0" err="1" smtClean="0"/>
              <a:t>người</a:t>
            </a:r>
            <a:r>
              <a:rPr lang="en-US" sz="2400" dirty="0" smtClean="0"/>
              <a:t> </a:t>
            </a:r>
            <a:r>
              <a:rPr lang="en-US" sz="2400" dirty="0" err="1" smtClean="0"/>
              <a:t>dân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vương</a:t>
            </a:r>
            <a:r>
              <a:rPr lang="en-US" sz="2400" dirty="0" smtClean="0"/>
              <a:t> </a:t>
            </a:r>
            <a:r>
              <a:rPr lang="en-US" sz="2400" dirty="0" err="1" smtClean="0"/>
              <a:t>quốc</a:t>
            </a:r>
            <a:r>
              <a:rPr lang="en-US" sz="2400" dirty="0" smtClean="0"/>
              <a:t> </a:t>
            </a:r>
            <a:r>
              <a:rPr lang="en-US" sz="2400" dirty="0" err="1" smtClean="0"/>
              <a:t>này</a:t>
            </a:r>
            <a:r>
              <a:rPr lang="en-US" sz="2400" dirty="0" smtClean="0"/>
              <a:t> </a:t>
            </a:r>
            <a:r>
              <a:rPr lang="en-US" sz="2400" dirty="0" err="1" smtClean="0"/>
              <a:t>phải</a:t>
            </a:r>
            <a:r>
              <a:rPr lang="en-US" sz="2400" dirty="0" smtClean="0"/>
              <a:t> </a:t>
            </a:r>
            <a:r>
              <a:rPr lang="en-US" sz="2400" dirty="0" err="1" smtClean="0"/>
              <a:t>sống</a:t>
            </a:r>
            <a:r>
              <a:rPr lang="en-US" sz="2400" dirty="0" smtClean="0"/>
              <a:t> </a:t>
            </a:r>
            <a:r>
              <a:rPr lang="en-US" sz="2400" dirty="0" err="1" smtClean="0"/>
              <a:t>rất</a:t>
            </a:r>
            <a:r>
              <a:rPr lang="en-US" sz="2400" dirty="0" smtClean="0"/>
              <a:t> e </a:t>
            </a:r>
            <a:r>
              <a:rPr lang="en-US" sz="2400" dirty="0" err="1" smtClean="0"/>
              <a:t>dè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sợ</a:t>
            </a:r>
            <a:r>
              <a:rPr lang="en-US" sz="2400" dirty="0" smtClean="0"/>
              <a:t> </a:t>
            </a:r>
            <a:r>
              <a:rPr lang="en-US" sz="2400" dirty="0" err="1" smtClean="0"/>
              <a:t>hãi</a:t>
            </a:r>
            <a:r>
              <a:rPr lang="en-US" sz="2400" dirty="0" smtClean="0"/>
              <a:t>.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ngày</a:t>
            </a:r>
            <a:r>
              <a:rPr lang="en-US" sz="2400" dirty="0" smtClean="0"/>
              <a:t> </a:t>
            </a:r>
            <a:r>
              <a:rPr lang="en-US" sz="2400" dirty="0" err="1" smtClean="0"/>
              <a:t>lượng</a:t>
            </a:r>
            <a:r>
              <a:rPr lang="en-US" sz="2400" dirty="0" smtClean="0"/>
              <a:t> </a:t>
            </a:r>
            <a:r>
              <a:rPr lang="en-US" sz="2400" dirty="0" err="1" smtClean="0"/>
              <a:t>rác</a:t>
            </a:r>
            <a:r>
              <a:rPr lang="en-US" sz="2400" dirty="0" smtClean="0"/>
              <a:t> </a:t>
            </a:r>
            <a:r>
              <a:rPr lang="en-US" sz="2400" dirty="0" err="1" smtClean="0"/>
              <a:t>cứ</a:t>
            </a:r>
            <a:r>
              <a:rPr lang="en-US" sz="2400" dirty="0" smtClean="0"/>
              <a:t> </a:t>
            </a:r>
            <a:r>
              <a:rPr lang="en-US" sz="2400" dirty="0" err="1" smtClean="0"/>
              <a:t>tăng</a:t>
            </a:r>
            <a:r>
              <a:rPr lang="en-US" sz="2400" dirty="0" smtClean="0"/>
              <a:t> </a:t>
            </a:r>
            <a:r>
              <a:rPr lang="en-US" sz="2400" dirty="0" err="1" smtClean="0"/>
              <a:t>dần</a:t>
            </a:r>
            <a:r>
              <a:rPr lang="en-US" sz="2400" dirty="0" smtClean="0"/>
              <a:t> </a:t>
            </a:r>
            <a:r>
              <a:rPr lang="en-US" sz="2400" dirty="0" err="1" smtClean="0"/>
              <a:t>lên</a:t>
            </a:r>
            <a:r>
              <a:rPr lang="en-US" sz="2400" dirty="0" smtClean="0"/>
              <a:t>, </a:t>
            </a:r>
            <a:r>
              <a:rPr lang="en-US" sz="2400" dirty="0" err="1" smtClean="0"/>
              <a:t>cứ</a:t>
            </a:r>
            <a:r>
              <a:rPr lang="en-US" sz="2400" dirty="0" smtClean="0"/>
              <a:t> </a:t>
            </a:r>
            <a:r>
              <a:rPr lang="en-US" sz="2400" dirty="0" err="1" smtClean="0"/>
              <a:t>lớp</a:t>
            </a:r>
            <a:r>
              <a:rPr lang="en-US" sz="2400" dirty="0" smtClean="0"/>
              <a:t> </a:t>
            </a:r>
            <a:r>
              <a:rPr lang="en-US" sz="2400" dirty="0" err="1" smtClean="0"/>
              <a:t>rác</a:t>
            </a:r>
            <a:r>
              <a:rPr lang="en-US" sz="2400" dirty="0" smtClean="0"/>
              <a:t> </a:t>
            </a:r>
            <a:r>
              <a:rPr lang="en-US" sz="2400" dirty="0" err="1" smtClean="0"/>
              <a:t>này</a:t>
            </a:r>
            <a:r>
              <a:rPr lang="en-US" sz="2400" dirty="0" smtClean="0"/>
              <a:t> </a:t>
            </a:r>
            <a:r>
              <a:rPr lang="en-US" sz="2400" dirty="0" err="1" smtClean="0"/>
              <a:t>lại</a:t>
            </a:r>
            <a:r>
              <a:rPr lang="en-US" sz="2400" dirty="0" smtClean="0"/>
              <a:t> </a:t>
            </a:r>
            <a:r>
              <a:rPr lang="en-US" sz="2400" dirty="0" err="1" smtClean="0"/>
              <a:t>chồng</a:t>
            </a:r>
            <a:r>
              <a:rPr lang="en-US" sz="2400" dirty="0" smtClean="0"/>
              <a:t> </a:t>
            </a:r>
            <a:r>
              <a:rPr lang="en-US" sz="2400" dirty="0" err="1" smtClean="0"/>
              <a:t>lên</a:t>
            </a:r>
            <a:r>
              <a:rPr lang="en-US" sz="2400" dirty="0" smtClean="0"/>
              <a:t> </a:t>
            </a:r>
            <a:r>
              <a:rPr lang="en-US" sz="2400" dirty="0" err="1" smtClean="0"/>
              <a:t>lớp</a:t>
            </a:r>
            <a:r>
              <a:rPr lang="en-US" sz="2400" dirty="0" smtClean="0"/>
              <a:t> </a:t>
            </a:r>
            <a:r>
              <a:rPr lang="en-US" sz="2400" dirty="0" err="1" smtClean="0"/>
              <a:t>rác</a:t>
            </a:r>
            <a:r>
              <a:rPr lang="en-US" sz="2400" dirty="0" smtClean="0"/>
              <a:t> </a:t>
            </a:r>
            <a:r>
              <a:rPr lang="en-US" sz="2400" dirty="0" err="1" smtClean="0"/>
              <a:t>kia</a:t>
            </a:r>
            <a:r>
              <a:rPr lang="en-US" sz="2400" dirty="0" smtClean="0"/>
              <a:t>, </a:t>
            </a:r>
            <a:r>
              <a:rPr lang="en-US" sz="2400" dirty="0" err="1" smtClean="0"/>
              <a:t>vô</a:t>
            </a:r>
            <a:r>
              <a:rPr lang="en-US" sz="2400" dirty="0" smtClean="0"/>
              <a:t> </a:t>
            </a:r>
            <a:r>
              <a:rPr lang="en-US" sz="2400" dirty="0" err="1" smtClean="0"/>
              <a:t>cùng</a:t>
            </a:r>
            <a:r>
              <a:rPr lang="en-US" sz="2400" dirty="0" smtClean="0"/>
              <a:t> </a:t>
            </a:r>
            <a:r>
              <a:rPr lang="en-US" sz="2400" dirty="0" err="1" smtClean="0"/>
              <a:t>chật</a:t>
            </a:r>
            <a:r>
              <a:rPr lang="en-US" sz="2400" dirty="0" smtClean="0"/>
              <a:t> </a:t>
            </a:r>
            <a:r>
              <a:rPr lang="en-US" sz="2400" dirty="0" err="1" smtClean="0"/>
              <a:t>chội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khổ</a:t>
            </a:r>
            <a:r>
              <a:rPr lang="en-US" sz="2400" dirty="0" smtClean="0"/>
              <a:t> </a:t>
            </a:r>
            <a:r>
              <a:rPr lang="en-US" sz="2400" dirty="0" err="1" smtClean="0"/>
              <a:t>sở</a:t>
            </a:r>
            <a:r>
              <a:rPr lang="en-US" sz="2400" dirty="0" smtClean="0"/>
              <a:t>.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291941" y="0"/>
            <a:ext cx="5900057" cy="551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9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21932" y="1224837"/>
            <a:ext cx="239050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bịch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rác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nhỏ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chịu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đựng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trạng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này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bèn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bô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lão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làng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chuyện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lông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tồn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tại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rác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này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ngàn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9" y="610881"/>
            <a:ext cx="7947609" cy="564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8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21" y="608375"/>
            <a:ext cx="7034213" cy="56356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54834" y="744583"/>
            <a:ext cx="414528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 </a:t>
            </a:r>
            <a:r>
              <a:rPr lang="en-US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Bịch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rác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nhỏ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 “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Ông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ơi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con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cứ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tiếp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này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mãi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môi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hôi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thối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đủ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rác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thải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chỗ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thở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ánh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!”</a:t>
            </a:r>
          </a:p>
          <a:p>
            <a:r>
              <a:rPr lang="en-US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bô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lão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 “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rác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bỏ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chấp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thôi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con ạ!”        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Bịch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rác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nhỏ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“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! Con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tin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dù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rác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vô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dạng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ích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đời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Con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cuộc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mạng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đem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hạnh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phúc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dân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Vương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quốc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rác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”        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bô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lão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 “Con à,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truyền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thuyết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rằng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….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thần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3T 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cứu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rỗi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cuộc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đời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vương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quốc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rác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ta.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tiếc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đức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vua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hoàng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hậu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bắt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nhốt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thần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ngọn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U MÊ.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Nếu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mãi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dạng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phế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thải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hóa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dạng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ích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con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thoát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thần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”         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Bịch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rác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ỏ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 “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Vâng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con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ngay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229451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47195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0777" y="337263"/>
            <a:ext cx="359228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Bịch</a:t>
            </a:r>
            <a:r>
              <a:rPr lang="en-US" sz="2000" dirty="0" smtClean="0"/>
              <a:t> </a:t>
            </a:r>
            <a:r>
              <a:rPr lang="en-US" sz="2000" dirty="0" err="1"/>
              <a:t>rác</a:t>
            </a:r>
            <a:r>
              <a:rPr lang="en-US" sz="2000" dirty="0"/>
              <a:t> </a:t>
            </a:r>
            <a:r>
              <a:rPr lang="en-US" sz="2000" dirty="0" err="1"/>
              <a:t>nhỏ</a:t>
            </a:r>
            <a:r>
              <a:rPr lang="en-US" sz="2000" dirty="0"/>
              <a:t> </a:t>
            </a:r>
            <a:r>
              <a:rPr lang="en-US" sz="2000" dirty="0" err="1"/>
              <a:t>hào</a:t>
            </a:r>
            <a:r>
              <a:rPr lang="en-US" sz="2000" dirty="0"/>
              <a:t> </a:t>
            </a:r>
            <a:r>
              <a:rPr lang="en-US" sz="2000" dirty="0" err="1"/>
              <a:t>hứng</a:t>
            </a:r>
            <a:r>
              <a:rPr lang="en-US" sz="2000" dirty="0"/>
              <a:t> </a:t>
            </a:r>
            <a:r>
              <a:rPr lang="en-US" sz="2000" dirty="0" err="1"/>
              <a:t>lên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.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, </a:t>
            </a:r>
            <a:r>
              <a:rPr lang="en-US" sz="2000" dirty="0" err="1"/>
              <a:t>bịch</a:t>
            </a:r>
            <a:r>
              <a:rPr lang="en-US" sz="2000" dirty="0"/>
              <a:t> </a:t>
            </a:r>
            <a:r>
              <a:rPr lang="en-US" sz="2000" dirty="0" err="1"/>
              <a:t>rác</a:t>
            </a:r>
            <a:r>
              <a:rPr lang="en-US" sz="2000" dirty="0"/>
              <a:t> </a:t>
            </a:r>
            <a:r>
              <a:rPr lang="en-US" sz="2000" dirty="0" err="1"/>
              <a:t>nhỏ</a:t>
            </a:r>
            <a:r>
              <a:rPr lang="en-US" sz="2000" dirty="0"/>
              <a:t> </a:t>
            </a:r>
            <a:r>
              <a:rPr lang="en-US" sz="2000" dirty="0" err="1"/>
              <a:t>gặp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rau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héo</a:t>
            </a:r>
            <a:r>
              <a:rPr lang="en-US" sz="2000" dirty="0"/>
              <a:t>, </a:t>
            </a:r>
            <a:r>
              <a:rPr lang="en-US" sz="2000" dirty="0" err="1"/>
              <a:t>cơm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, </a:t>
            </a:r>
            <a:r>
              <a:rPr lang="en-US" sz="2000" dirty="0" err="1"/>
              <a:t>lá</a:t>
            </a:r>
            <a:r>
              <a:rPr lang="en-US" sz="2000" dirty="0"/>
              <a:t> </a:t>
            </a:r>
            <a:r>
              <a:rPr lang="en-US" sz="2000" dirty="0" err="1"/>
              <a:t>cây</a:t>
            </a:r>
            <a:r>
              <a:rPr lang="en-US" sz="2000" dirty="0"/>
              <a:t>,…</a:t>
            </a:r>
          </a:p>
          <a:p>
            <a:r>
              <a:rPr lang="en-US" sz="2000" dirty="0"/>
              <a:t> </a:t>
            </a:r>
            <a:r>
              <a:rPr lang="en-US" sz="2000" b="1" dirty="0" smtClean="0"/>
              <a:t>Rau </a:t>
            </a:r>
            <a:r>
              <a:rPr lang="en-US" sz="2000" b="1" dirty="0" err="1"/>
              <a:t>quả</a:t>
            </a:r>
            <a:r>
              <a:rPr lang="en-US" sz="2000" b="1" dirty="0"/>
              <a:t> </a:t>
            </a:r>
            <a:r>
              <a:rPr lang="en-US" sz="2000" b="1" dirty="0" err="1"/>
              <a:t>héo</a:t>
            </a:r>
            <a:r>
              <a:rPr lang="en-US" sz="2000" b="1" dirty="0"/>
              <a:t>, </a:t>
            </a:r>
            <a:r>
              <a:rPr lang="en-US" sz="2000" b="1" dirty="0" err="1"/>
              <a:t>cơm</a:t>
            </a:r>
            <a:r>
              <a:rPr lang="en-US" sz="2000" b="1" dirty="0"/>
              <a:t> </a:t>
            </a:r>
            <a:r>
              <a:rPr lang="en-US" sz="2000" b="1" dirty="0" err="1"/>
              <a:t>thừa</a:t>
            </a:r>
            <a:r>
              <a:rPr lang="en-US" sz="2000" b="1" dirty="0"/>
              <a:t>, </a:t>
            </a:r>
            <a:r>
              <a:rPr lang="en-US" sz="2000" b="1" dirty="0" err="1"/>
              <a:t>lá</a:t>
            </a:r>
            <a:r>
              <a:rPr lang="en-US" sz="2000" b="1" dirty="0"/>
              <a:t> </a:t>
            </a:r>
            <a:r>
              <a:rPr lang="en-US" sz="2000" b="1" dirty="0" err="1"/>
              <a:t>cây</a:t>
            </a:r>
            <a:r>
              <a:rPr lang="en-US" sz="2000" dirty="0"/>
              <a:t>: </a:t>
            </a:r>
            <a:r>
              <a:rPr lang="en-US" sz="2000" dirty="0" err="1"/>
              <a:t>Bịch</a:t>
            </a:r>
            <a:r>
              <a:rPr lang="en-US" sz="2000" dirty="0"/>
              <a:t> </a:t>
            </a:r>
            <a:r>
              <a:rPr lang="en-US" sz="2000" dirty="0" err="1"/>
              <a:t>rác</a:t>
            </a:r>
            <a:r>
              <a:rPr lang="en-US" sz="2000" dirty="0"/>
              <a:t> </a:t>
            </a:r>
            <a:r>
              <a:rPr lang="en-US" sz="2000" dirty="0" err="1"/>
              <a:t>nhỏ</a:t>
            </a:r>
            <a:r>
              <a:rPr lang="en-US" sz="2000" dirty="0"/>
              <a:t> </a:t>
            </a:r>
            <a:r>
              <a:rPr lang="en-US" sz="2000" dirty="0" err="1"/>
              <a:t>ơi</a:t>
            </a:r>
            <a:r>
              <a:rPr lang="en-US" sz="2000" dirty="0"/>
              <a:t>, </a:t>
            </a:r>
            <a:r>
              <a:rPr lang="en-US" sz="2000" dirty="0" err="1"/>
              <a:t>cậu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đâu</a:t>
            </a:r>
            <a:r>
              <a:rPr lang="en-US" sz="2000" dirty="0"/>
              <a:t> </a:t>
            </a:r>
            <a:r>
              <a:rPr lang="en-US" sz="2000" dirty="0" err="1"/>
              <a:t>thế</a:t>
            </a:r>
            <a:r>
              <a:rPr lang="en-US" sz="2000" dirty="0"/>
              <a:t>?        </a:t>
            </a:r>
            <a:endParaRPr lang="en-US" sz="2000" dirty="0" smtClean="0"/>
          </a:p>
          <a:p>
            <a:r>
              <a:rPr lang="en-US" sz="2000" b="1" dirty="0" err="1" smtClean="0"/>
              <a:t>Bịch</a:t>
            </a:r>
            <a:r>
              <a:rPr lang="en-US" sz="2000" b="1" dirty="0" smtClean="0"/>
              <a:t> </a:t>
            </a:r>
            <a:r>
              <a:rPr lang="en-US" sz="2000" b="1" dirty="0" err="1"/>
              <a:t>rác</a:t>
            </a:r>
            <a:r>
              <a:rPr lang="en-US" sz="2000" b="1" dirty="0"/>
              <a:t> </a:t>
            </a:r>
            <a:r>
              <a:rPr lang="en-US" sz="2000" b="1" dirty="0" err="1"/>
              <a:t>nhỏ</a:t>
            </a:r>
            <a:r>
              <a:rPr lang="en-US" sz="2000" dirty="0"/>
              <a:t>: </a:t>
            </a:r>
            <a:r>
              <a:rPr lang="en-US" sz="2000" dirty="0" err="1"/>
              <a:t>Mình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thoát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thần</a:t>
            </a:r>
            <a:r>
              <a:rPr lang="en-US" sz="2000" dirty="0"/>
              <a:t> 3T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thần</a:t>
            </a:r>
            <a:r>
              <a:rPr lang="en-US" sz="2000" dirty="0"/>
              <a:t> </a:t>
            </a:r>
            <a:r>
              <a:rPr lang="en-US" sz="2000" dirty="0" err="1"/>
              <a:t>giúp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chúng</a:t>
            </a:r>
            <a:r>
              <a:rPr lang="en-US" sz="2000" dirty="0"/>
              <a:t> </a:t>
            </a:r>
            <a:r>
              <a:rPr lang="en-US" sz="2000" dirty="0" err="1"/>
              <a:t>mình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rác</a:t>
            </a:r>
            <a:r>
              <a:rPr lang="en-US" sz="2000" dirty="0"/>
              <a:t> </a:t>
            </a:r>
            <a:r>
              <a:rPr lang="en-US" sz="2000" dirty="0" err="1"/>
              <a:t>vô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chuyển</a:t>
            </a:r>
            <a:r>
              <a:rPr lang="en-US" sz="2000" dirty="0"/>
              <a:t> </a:t>
            </a:r>
            <a:r>
              <a:rPr lang="en-US" sz="2000" dirty="0" err="1"/>
              <a:t>hóa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thứ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ích</a:t>
            </a:r>
            <a:r>
              <a:rPr lang="en-US" sz="2000" dirty="0"/>
              <a:t>.        </a:t>
            </a:r>
            <a:endParaRPr lang="en-US" sz="2000" dirty="0" smtClean="0"/>
          </a:p>
          <a:p>
            <a:r>
              <a:rPr lang="en-US" sz="2000" dirty="0" smtClean="0"/>
              <a:t> </a:t>
            </a:r>
            <a:r>
              <a:rPr lang="en-US" sz="2000" b="1" dirty="0"/>
              <a:t>Rau </a:t>
            </a:r>
            <a:r>
              <a:rPr lang="en-US" sz="2000" b="1" dirty="0" err="1"/>
              <a:t>quả</a:t>
            </a:r>
            <a:r>
              <a:rPr lang="en-US" sz="2000" b="1" dirty="0"/>
              <a:t> </a:t>
            </a:r>
            <a:r>
              <a:rPr lang="en-US" sz="2000" b="1" dirty="0" err="1"/>
              <a:t>héo</a:t>
            </a:r>
            <a:r>
              <a:rPr lang="en-US" sz="2000" b="1" dirty="0"/>
              <a:t>, </a:t>
            </a:r>
            <a:r>
              <a:rPr lang="en-US" sz="2000" b="1" dirty="0" err="1"/>
              <a:t>cơm</a:t>
            </a:r>
            <a:r>
              <a:rPr lang="en-US" sz="2000" b="1" dirty="0"/>
              <a:t> </a:t>
            </a:r>
            <a:r>
              <a:rPr lang="en-US" sz="2000" b="1" dirty="0" err="1"/>
              <a:t>thừa</a:t>
            </a:r>
            <a:r>
              <a:rPr lang="en-US" sz="2000" b="1" dirty="0"/>
              <a:t>, </a:t>
            </a:r>
            <a:r>
              <a:rPr lang="en-US" sz="2000" b="1" dirty="0" err="1"/>
              <a:t>lá</a:t>
            </a:r>
            <a:r>
              <a:rPr lang="en-US" sz="2000" b="1" dirty="0"/>
              <a:t> </a:t>
            </a:r>
            <a:r>
              <a:rPr lang="en-US" sz="2000" b="1" dirty="0" err="1"/>
              <a:t>cây</a:t>
            </a:r>
            <a:r>
              <a:rPr lang="en-US" sz="2000" dirty="0"/>
              <a:t>: A, </a:t>
            </a: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chúng</a:t>
            </a:r>
            <a:r>
              <a:rPr lang="en-US" sz="2000" dirty="0"/>
              <a:t> </a:t>
            </a:r>
            <a:r>
              <a:rPr lang="en-US" sz="2000" dirty="0" err="1"/>
              <a:t>mình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!         </a:t>
            </a:r>
            <a:endParaRPr lang="en-US" sz="2000" dirty="0" smtClean="0"/>
          </a:p>
          <a:p>
            <a:r>
              <a:rPr lang="en-US" sz="2000" b="1" dirty="0" err="1" smtClean="0"/>
              <a:t>Bịch</a:t>
            </a:r>
            <a:r>
              <a:rPr lang="en-US" sz="2000" b="1" dirty="0" smtClean="0"/>
              <a:t> </a:t>
            </a:r>
            <a:r>
              <a:rPr lang="en-US" sz="2000" b="1" dirty="0" err="1"/>
              <a:t>rác</a:t>
            </a:r>
            <a:r>
              <a:rPr lang="en-US" sz="2000" b="1" dirty="0"/>
              <a:t> </a:t>
            </a:r>
            <a:r>
              <a:rPr lang="en-US" sz="2000" b="1" dirty="0" err="1"/>
              <a:t>nhỏ</a:t>
            </a:r>
            <a:r>
              <a:rPr lang="en-US" sz="2000" dirty="0"/>
              <a:t>: 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thôi</a:t>
            </a:r>
            <a:r>
              <a:rPr lang="en-US" sz="2000" dirty="0"/>
              <a:t>, </a:t>
            </a:r>
            <a:r>
              <a:rPr lang="en-US" sz="2000" dirty="0" err="1"/>
              <a:t>chúng</a:t>
            </a:r>
            <a:r>
              <a:rPr lang="en-US" sz="2000" dirty="0"/>
              <a:t> ta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1249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566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5994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bọn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lên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,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rác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chai </a:t>
            </a:r>
            <a:r>
              <a:rPr lang="en-US" sz="2000" dirty="0" err="1"/>
              <a:t>nhựa</a:t>
            </a:r>
            <a:r>
              <a:rPr lang="en-US" sz="2000" dirty="0"/>
              <a:t>, </a:t>
            </a:r>
            <a:r>
              <a:rPr lang="en-US" sz="2000" dirty="0" err="1"/>
              <a:t>thủy</a:t>
            </a:r>
            <a:r>
              <a:rPr lang="en-US" sz="2000" dirty="0"/>
              <a:t> </a:t>
            </a:r>
            <a:r>
              <a:rPr lang="en-US" sz="2000" dirty="0" err="1"/>
              <a:t>tinh</a:t>
            </a:r>
            <a:r>
              <a:rPr lang="en-US" sz="2000" dirty="0"/>
              <a:t>,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giấy</a:t>
            </a:r>
            <a:r>
              <a:rPr lang="en-US" sz="2000" dirty="0"/>
              <a:t>, </a:t>
            </a:r>
            <a:r>
              <a:rPr lang="en-US" sz="2000" dirty="0" err="1"/>
              <a:t>vải</a:t>
            </a:r>
            <a:r>
              <a:rPr lang="en-US" sz="2000" dirty="0"/>
              <a:t>,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đèn</a:t>
            </a:r>
            <a:r>
              <a:rPr lang="en-US" sz="2000" dirty="0"/>
              <a:t>, </a:t>
            </a:r>
            <a:r>
              <a:rPr lang="en-US" sz="2000" dirty="0" err="1"/>
              <a:t>điện</a:t>
            </a:r>
            <a:r>
              <a:rPr lang="en-US" sz="2000" dirty="0"/>
              <a:t> </a:t>
            </a:r>
            <a:r>
              <a:rPr lang="en-US" sz="2000" dirty="0" err="1"/>
              <a:t>thoại</a:t>
            </a:r>
            <a:r>
              <a:rPr lang="en-US" sz="2000" dirty="0"/>
              <a:t>, pin, </a:t>
            </a:r>
            <a:r>
              <a:rPr lang="en-US" sz="2000" dirty="0" err="1"/>
              <a:t>gạch</a:t>
            </a:r>
            <a:r>
              <a:rPr lang="en-US" sz="2000" dirty="0"/>
              <a:t>,… </a:t>
            </a:r>
            <a:r>
              <a:rPr lang="en-US" sz="2000" dirty="0" err="1"/>
              <a:t>cũng</a:t>
            </a:r>
            <a:r>
              <a:rPr lang="en-US" sz="2000" dirty="0"/>
              <a:t> </a:t>
            </a:r>
            <a:r>
              <a:rPr lang="en-US" sz="2000" dirty="0" err="1"/>
              <a:t>nhập</a:t>
            </a:r>
            <a:r>
              <a:rPr lang="en-US" sz="2000" dirty="0"/>
              <a:t> </a:t>
            </a:r>
            <a:r>
              <a:rPr lang="en-US" sz="2000" dirty="0" err="1"/>
              <a:t>hội</a:t>
            </a:r>
            <a:r>
              <a:rPr lang="en-US" sz="2000" dirty="0"/>
              <a:t>.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bọn</a:t>
            </a:r>
            <a:r>
              <a:rPr lang="en-US" sz="2000" dirty="0"/>
              <a:t> </a:t>
            </a:r>
            <a:r>
              <a:rPr lang="en-US" sz="2000" dirty="0" err="1"/>
              <a:t>hùng</a:t>
            </a:r>
            <a:r>
              <a:rPr lang="en-US" sz="2000" dirty="0"/>
              <a:t> </a:t>
            </a:r>
            <a:r>
              <a:rPr lang="en-US" sz="2000" dirty="0" err="1"/>
              <a:t>dũng</a:t>
            </a:r>
            <a:r>
              <a:rPr lang="en-US" sz="2000" dirty="0"/>
              <a:t> </a:t>
            </a:r>
            <a:r>
              <a:rPr lang="en-US" sz="2000" dirty="0" err="1"/>
              <a:t>tiến</a:t>
            </a:r>
            <a:r>
              <a:rPr lang="en-US" sz="2000" dirty="0"/>
              <a:t> </a:t>
            </a:r>
            <a:r>
              <a:rPr lang="en-US" sz="2000" dirty="0" err="1"/>
              <a:t>tới</a:t>
            </a:r>
            <a:r>
              <a:rPr lang="en-US" sz="2000" dirty="0"/>
              <a:t> </a:t>
            </a:r>
            <a:r>
              <a:rPr lang="en-US" sz="2000" dirty="0" err="1"/>
              <a:t>ngọn</a:t>
            </a:r>
            <a:r>
              <a:rPr lang="en-US" sz="2000" dirty="0"/>
              <a:t> </a:t>
            </a:r>
            <a:r>
              <a:rPr lang="en-US" sz="2000" dirty="0" err="1"/>
              <a:t>núi</a:t>
            </a:r>
            <a:r>
              <a:rPr lang="en-US" sz="2000" dirty="0"/>
              <a:t> </a:t>
            </a:r>
            <a:r>
              <a:rPr lang="en-US" sz="2000" dirty="0" err="1"/>
              <a:t>giam</a:t>
            </a:r>
            <a:r>
              <a:rPr lang="en-US" sz="2000" dirty="0"/>
              <a:t> </a:t>
            </a:r>
            <a:r>
              <a:rPr lang="en-US" sz="2000" dirty="0" err="1"/>
              <a:t>cầm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thần</a:t>
            </a:r>
            <a:r>
              <a:rPr lang="en-US" sz="2000" dirty="0"/>
              <a:t> 3T.</a:t>
            </a:r>
          </a:p>
        </p:txBody>
      </p:sp>
    </p:spTree>
    <p:extLst>
      <p:ext uri="{BB962C8B-B14F-4D97-AF65-F5344CB8AC3E}">
        <p14:creationId xmlns:p14="http://schemas.microsoft.com/office/powerpoint/2010/main" val="356500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9075" cy="58652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74" y="6027003"/>
            <a:ext cx="11913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Canh</a:t>
            </a:r>
            <a:r>
              <a:rPr lang="en-US" sz="2400" dirty="0"/>
              <a:t> </a:t>
            </a:r>
            <a:r>
              <a:rPr lang="en-US" sz="2400" dirty="0" err="1"/>
              <a:t>giữ</a:t>
            </a:r>
            <a:r>
              <a:rPr lang="en-US" sz="2400" dirty="0"/>
              <a:t> </a:t>
            </a:r>
            <a:r>
              <a:rPr lang="en-US" sz="2400" dirty="0" err="1"/>
              <a:t>ngọn</a:t>
            </a:r>
            <a:r>
              <a:rPr lang="en-US" sz="2400" dirty="0"/>
              <a:t> </a:t>
            </a:r>
            <a:r>
              <a:rPr lang="en-US" sz="2400" dirty="0" err="1"/>
              <a:t>núi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2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Ngu</a:t>
            </a:r>
            <a:r>
              <a:rPr lang="en-US" sz="2400" dirty="0"/>
              <a:t> </a:t>
            </a:r>
            <a:r>
              <a:rPr lang="en-US" sz="2400" dirty="0" err="1"/>
              <a:t>Ngốc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Lãng</a:t>
            </a:r>
            <a:r>
              <a:rPr lang="en-US" sz="2400" dirty="0"/>
              <a:t> </a:t>
            </a:r>
            <a:r>
              <a:rPr lang="en-US" sz="2400" dirty="0" err="1"/>
              <a:t>Phí</a:t>
            </a:r>
            <a:r>
              <a:rPr lang="en-US" sz="2400" dirty="0"/>
              <a:t>. </a:t>
            </a:r>
            <a:r>
              <a:rPr lang="en-US" sz="2400" dirty="0" err="1"/>
              <a:t>Đây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đứa</a:t>
            </a:r>
            <a:r>
              <a:rPr lang="en-US" sz="2400" dirty="0"/>
              <a:t> con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đức</a:t>
            </a:r>
            <a:r>
              <a:rPr lang="en-US" sz="2400" dirty="0"/>
              <a:t> </a:t>
            </a:r>
            <a:r>
              <a:rPr lang="en-US" sz="2400" dirty="0" err="1"/>
              <a:t>vua</a:t>
            </a:r>
            <a:r>
              <a:rPr lang="en-US" sz="2400" dirty="0"/>
              <a:t> </a:t>
            </a:r>
            <a:r>
              <a:rPr lang="en-US" sz="2400" dirty="0" err="1"/>
              <a:t>Vô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hoàng</a:t>
            </a:r>
            <a:r>
              <a:rPr lang="en-US" sz="2400" dirty="0"/>
              <a:t> </a:t>
            </a:r>
            <a:r>
              <a:rPr lang="en-US" sz="2400" dirty="0" err="1"/>
              <a:t>hậu</a:t>
            </a:r>
            <a:r>
              <a:rPr lang="en-US" sz="2400" dirty="0"/>
              <a:t> </a:t>
            </a:r>
            <a:r>
              <a:rPr lang="en-US" sz="2400" dirty="0" err="1"/>
              <a:t>Phế</a:t>
            </a:r>
            <a:r>
              <a:rPr lang="en-US" sz="2400" dirty="0"/>
              <a:t> </a:t>
            </a:r>
            <a:r>
              <a:rPr lang="en-US" sz="2400" dirty="0" err="1"/>
              <a:t>Thải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4977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10210" cy="60481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1" y="6217921"/>
            <a:ext cx="119133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Cuộc</a:t>
            </a:r>
            <a:r>
              <a:rPr lang="en-US" sz="2400" dirty="0" smtClean="0"/>
              <a:t> </a:t>
            </a:r>
            <a:r>
              <a:rPr lang="en-US" sz="2400" dirty="0" err="1" smtClean="0"/>
              <a:t>chiến</a:t>
            </a:r>
            <a:r>
              <a:rPr lang="en-US" sz="2400" dirty="0" smtClean="0"/>
              <a:t> </a:t>
            </a:r>
            <a:r>
              <a:rPr lang="en-US" sz="2400" dirty="0" err="1" smtClean="0"/>
              <a:t>giữa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bên</a:t>
            </a:r>
            <a:r>
              <a:rPr lang="en-US" sz="2400" dirty="0" smtClean="0"/>
              <a:t> </a:t>
            </a:r>
            <a:r>
              <a:rPr lang="en-US" sz="2400" dirty="0" err="1" smtClean="0"/>
              <a:t>diễn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vô</a:t>
            </a:r>
            <a:r>
              <a:rPr lang="en-US" sz="2400" dirty="0" smtClean="0"/>
              <a:t> </a:t>
            </a:r>
            <a:r>
              <a:rPr lang="en-US" sz="2400" dirty="0" err="1" smtClean="0"/>
              <a:t>cùng</a:t>
            </a:r>
            <a:r>
              <a:rPr lang="en-US" sz="2400" dirty="0" smtClean="0"/>
              <a:t> </a:t>
            </a:r>
            <a:r>
              <a:rPr lang="en-US" sz="2400" dirty="0" err="1" smtClean="0"/>
              <a:t>ác</a:t>
            </a:r>
            <a:r>
              <a:rPr lang="en-US" sz="2400" dirty="0" smtClean="0"/>
              <a:t> </a:t>
            </a:r>
            <a:r>
              <a:rPr lang="en-US" sz="2400" dirty="0" err="1" smtClean="0"/>
              <a:t>liệt</a:t>
            </a:r>
            <a:r>
              <a:rPr lang="en-US" sz="2400" dirty="0" smtClean="0"/>
              <a:t>. 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kết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, </a:t>
            </a:r>
            <a:r>
              <a:rPr lang="en-US" sz="2400" dirty="0" err="1" smtClean="0"/>
              <a:t>chính</a:t>
            </a:r>
            <a:r>
              <a:rPr lang="en-US" sz="2400" dirty="0" smtClean="0"/>
              <a:t> </a:t>
            </a:r>
            <a:r>
              <a:rPr lang="en-US" sz="2400" dirty="0" err="1" smtClean="0"/>
              <a:t>nghĩa</a:t>
            </a:r>
            <a:r>
              <a:rPr lang="en-US" sz="2400" dirty="0" smtClean="0"/>
              <a:t> </a:t>
            </a:r>
            <a:r>
              <a:rPr lang="en-US" sz="2400" dirty="0" err="1" smtClean="0"/>
              <a:t>tất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thắng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33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3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292</Words>
  <Application>Microsoft Office PowerPoint</Application>
  <PresentationFormat>Widescreen</PresentationFormat>
  <Paragraphs>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Garamond</vt:lpstr>
      <vt:lpstr>Times New Roman</vt:lpstr>
      <vt:lpstr>Wingdings 3</vt:lpstr>
      <vt:lpstr>Office Theme</vt:lpstr>
      <vt:lpstr>Organic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9</cp:revision>
  <dcterms:created xsi:type="dcterms:W3CDTF">2025-03-20T07:43:45Z</dcterms:created>
  <dcterms:modified xsi:type="dcterms:W3CDTF">2025-04-14T09:04:10Z</dcterms:modified>
</cp:coreProperties>
</file>