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  <p:sldId id="263" r:id="rId6"/>
    <p:sldId id="264" r:id="rId7"/>
    <p:sldId id="269" r:id="rId8"/>
    <p:sldId id="272" r:id="rId9"/>
    <p:sldId id="274" r:id="rId10"/>
    <p:sldId id="276" r:id="rId11"/>
    <p:sldId id="27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0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6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31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0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4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30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9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6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76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7B70B-D77D-4860-A2C7-AAD4F0863A66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33FA3-3C36-41B1-8EEE-2291911B2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4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.jp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5" y="491372"/>
            <a:ext cx="456003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ÁN ĐIỆN TỬ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4934" y="2051467"/>
            <a:ext cx="6227144" cy="2755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4-5 </a:t>
            </a:r>
            <a:r>
              <a:rPr lang="en-US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06000" cy="686105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037A94-19DF-EA3F-0550-6ABA2CD1AE74}"/>
              </a:ext>
            </a:extLst>
          </p:cNvPr>
          <p:cNvSpPr txBox="1"/>
          <p:nvPr/>
        </p:nvSpPr>
        <p:spPr>
          <a:xfrm>
            <a:off x="3204378" y="3497107"/>
            <a:ext cx="620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VỀ ĐÚNG TỔ</a:t>
            </a:r>
          </a:p>
        </p:txBody>
      </p:sp>
      <p:sp>
        <p:nvSpPr>
          <p:cNvPr id="17" name="Arrow: Pentagon 16">
            <a:hlinkClick r:id="" action="ppaction://noaction"/>
            <a:extLst>
              <a:ext uri="{FF2B5EF4-FFF2-40B4-BE49-F238E27FC236}">
                <a16:creationId xmlns:a16="http://schemas.microsoft.com/office/drawing/2014/main" id="{2CE8DD98-01AB-6E3F-9782-2CABA702B685}"/>
              </a:ext>
            </a:extLst>
          </p:cNvPr>
          <p:cNvSpPr/>
          <p:nvPr/>
        </p:nvSpPr>
        <p:spPr>
          <a:xfrm rot="16200000">
            <a:off x="6718528" y="771400"/>
            <a:ext cx="2090376" cy="1709299"/>
          </a:xfrm>
          <a:prstGeom prst="homePlat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Arrow: Pentagon 14">
            <a:hlinkClick r:id="" action="ppaction://noaction"/>
            <a:extLst>
              <a:ext uri="{FF2B5EF4-FFF2-40B4-BE49-F238E27FC236}">
                <a16:creationId xmlns:a16="http://schemas.microsoft.com/office/drawing/2014/main" id="{2B967EB3-BA31-2DD6-D5B1-9EE8ADFD303E}"/>
              </a:ext>
            </a:extLst>
          </p:cNvPr>
          <p:cNvSpPr/>
          <p:nvPr/>
        </p:nvSpPr>
        <p:spPr>
          <a:xfrm rot="16200000">
            <a:off x="2742196" y="825566"/>
            <a:ext cx="1990298" cy="1778645"/>
          </a:xfrm>
          <a:prstGeom prst="homePlat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Oval 9">
            <a:hlinkClick r:id="" action="ppaction://noaction"/>
            <a:extLst>
              <a:ext uri="{FF2B5EF4-FFF2-40B4-BE49-F238E27FC236}">
                <a16:creationId xmlns:a16="http://schemas.microsoft.com/office/drawing/2014/main" id="{6AB74A63-E30A-A9B9-7CDE-26FBF5D02C96}"/>
              </a:ext>
            </a:extLst>
          </p:cNvPr>
          <p:cNvSpPr/>
          <p:nvPr/>
        </p:nvSpPr>
        <p:spPr>
          <a:xfrm>
            <a:off x="3074454" y="1346392"/>
            <a:ext cx="1324846" cy="132484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Arrow: Pentagon 12">
            <a:hlinkClick r:id="rId4" action="ppaction://hlinksldjump"/>
            <a:extLst>
              <a:ext uri="{FF2B5EF4-FFF2-40B4-BE49-F238E27FC236}">
                <a16:creationId xmlns:a16="http://schemas.microsoft.com/office/drawing/2014/main" id="{8E890700-1376-B4F0-58D0-79DB3ED01FD3}"/>
              </a:ext>
            </a:extLst>
          </p:cNvPr>
          <p:cNvSpPr/>
          <p:nvPr/>
        </p:nvSpPr>
        <p:spPr>
          <a:xfrm rot="16200000">
            <a:off x="4748884" y="793064"/>
            <a:ext cx="2133701" cy="1709298"/>
          </a:xfrm>
          <a:prstGeom prst="homePlat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 11">
            <a:hlinkClick r:id="" action="ppaction://noaction"/>
            <a:extLst>
              <a:ext uri="{FF2B5EF4-FFF2-40B4-BE49-F238E27FC236}">
                <a16:creationId xmlns:a16="http://schemas.microsoft.com/office/drawing/2014/main" id="{98B01173-8DDB-B7CE-DD28-72593C611001}"/>
              </a:ext>
            </a:extLst>
          </p:cNvPr>
          <p:cNvSpPr/>
          <p:nvPr/>
        </p:nvSpPr>
        <p:spPr>
          <a:xfrm rot="10800000" flipH="1" flipV="1">
            <a:off x="5174158" y="1317205"/>
            <a:ext cx="1324846" cy="1324846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>
            <a:hlinkClick r:id="" action="ppaction://noaction"/>
            <a:extLst>
              <a:ext uri="{FF2B5EF4-FFF2-40B4-BE49-F238E27FC236}">
                <a16:creationId xmlns:a16="http://schemas.microsoft.com/office/drawing/2014/main" id="{DA13292F-8749-D682-1BE2-1D1E93C305D3}"/>
              </a:ext>
            </a:extLst>
          </p:cNvPr>
          <p:cNvSpPr/>
          <p:nvPr/>
        </p:nvSpPr>
        <p:spPr>
          <a:xfrm>
            <a:off x="7119906" y="1293742"/>
            <a:ext cx="1324846" cy="1324846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5FD0E17-55DB-9057-754E-B93E24BF6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238" y="3734682"/>
            <a:ext cx="2994669" cy="35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06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4849" y="1744719"/>
            <a:ext cx="8671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766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83" y="8364"/>
            <a:ext cx="9906001" cy="6849637"/>
          </a:xfrm>
        </p:spPr>
      </p:pic>
      <p:sp>
        <p:nvSpPr>
          <p:cNvPr id="9" name="Cloud 8"/>
          <p:cNvSpPr/>
          <p:nvPr/>
        </p:nvSpPr>
        <p:spPr>
          <a:xfrm>
            <a:off x="2607659" y="3079482"/>
            <a:ext cx="6957848" cy="273269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Cloud 10"/>
          <p:cNvSpPr/>
          <p:nvPr/>
        </p:nvSpPr>
        <p:spPr>
          <a:xfrm>
            <a:off x="1152418" y="436618"/>
            <a:ext cx="5402041" cy="238122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554"/>
              </a:spcAft>
            </a:pP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Cloud 11"/>
          <p:cNvSpPr/>
          <p:nvPr/>
        </p:nvSpPr>
        <p:spPr>
          <a:xfrm>
            <a:off x="6554458" y="437373"/>
            <a:ext cx="4139608" cy="238122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554"/>
              </a:spcAft>
            </a:pP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tx1">
                    <a:alpha val="5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685">
            <a:off x="8954404" y="-487551"/>
            <a:ext cx="2585841" cy="258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68581"/>
            <a:ext cx="9906000" cy="6840855"/>
          </a:xfrm>
          <a:prstGeom prst="rect">
            <a:avLst/>
          </a:prstGeom>
        </p:spPr>
      </p:pic>
      <p:pic>
        <p:nvPicPr>
          <p:cNvPr id="5" name="Con-Chim-Non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3160" y="19811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403509"/>
            <a:ext cx="4895850" cy="36968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5920" y="381581"/>
            <a:ext cx="5532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0880" y="1249860"/>
            <a:ext cx="3611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“Con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non”</a:t>
            </a:r>
          </a:p>
        </p:txBody>
      </p:sp>
    </p:spTree>
    <p:extLst>
      <p:ext uri="{BB962C8B-B14F-4D97-AF65-F5344CB8AC3E}">
        <p14:creationId xmlns:p14="http://schemas.microsoft.com/office/powerpoint/2010/main" val="30175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41" y="278260"/>
            <a:ext cx="9906000" cy="68408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1977" y="2725004"/>
            <a:ext cx="65758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en-US" sz="3000" smtClean="0">
                <a:solidFill>
                  <a:schemeClr val="hlink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Ho</a:t>
            </a:r>
            <a:r>
              <a:rPr lang="pt-BR" altLang="en-US" sz="3000" smtClean="0">
                <a:solidFill>
                  <a:schemeClr val="hlink"/>
                </a:solidFill>
                <a:latin typeface="Tahoma" panose="020B0604030504040204" pitchFamily="34" charset="0"/>
              </a:rPr>
              <a:t>ạt động 2: Khám phá các lo</a:t>
            </a:r>
            <a:r>
              <a:rPr lang="pt-BR" altLang="en-US" sz="3000" smtClean="0">
                <a:solidFill>
                  <a:schemeClr val="hlink"/>
                </a:solidFill>
                <a:latin typeface="Arial" panose="020B0604020202020204" pitchFamily="34" charset="0"/>
              </a:rPr>
              <a:t>ài chim</a:t>
            </a:r>
            <a:endParaRPr lang="pt-BR" altLang="en-US" sz="3000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52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0D7AA417-0079-1B60-DC4A-8FDA68B4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32" y="538525"/>
            <a:ext cx="6019800" cy="42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3">
            <a:extLst>
              <a:ext uri="{FF2B5EF4-FFF2-40B4-BE49-F238E27FC236}">
                <a16:creationId xmlns:a16="http://schemas.microsoft.com/office/drawing/2014/main" id="{94796356-984A-47B4-2975-E96D7670B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631" y="908538"/>
            <a:ext cx="1600200" cy="114300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524639BA-9D57-B019-0531-CE76E97F91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22832" y="984738"/>
            <a:ext cx="1213337" cy="5861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3685830B-7F6A-2DEC-2E41-43E643664A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2264" y="3159124"/>
            <a:ext cx="1213338" cy="190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91708E64-8F9B-40F0-203F-DA010896B6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91725" y="3634154"/>
            <a:ext cx="805037" cy="178190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4E4BD8-C035-7C12-AF62-095E4D3B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6169" y="474784"/>
            <a:ext cx="3012831" cy="99060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0000FF"/>
                </a:solidFill>
              </a:rPr>
              <a:t>Đây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phần</a:t>
            </a:r>
            <a:r>
              <a:rPr lang="en-US" altLang="en-US" sz="3200" dirty="0">
                <a:solidFill>
                  <a:srgbClr val="0000FF"/>
                </a:solidFill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</a:rPr>
              <a:t>đầu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47666-29E9-0765-CE72-76CC7C87F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604" y="2968624"/>
            <a:ext cx="2973265" cy="1181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</a:rPr>
              <a:t>Đây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phần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thân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EF2A07-09DE-A209-7CD9-6B3F15199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356" y="5416063"/>
            <a:ext cx="1706998" cy="99060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chemeClr val="accent6">
                    <a:lumMod val="50000"/>
                  </a:schemeClr>
                </a:solidFill>
              </a:rPr>
              <a:t>Đuôi</a:t>
            </a: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8F99F27-42FA-10DB-88DC-8E201A444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154" y="38586"/>
            <a:ext cx="4572000" cy="45720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Cấu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tạo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của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chim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Vành</a:t>
            </a:r>
            <a:r>
              <a:rPr lang="en-US" altLang="en-US" sz="2200" b="1" dirty="0">
                <a:solidFill>
                  <a:schemeClr val="hlink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200" b="1" dirty="0" err="1">
                <a:solidFill>
                  <a:schemeClr val="hlink"/>
                </a:solidFill>
                <a:latin typeface="Tahoma" panose="020B0604030504040204" pitchFamily="34" charset="0"/>
              </a:rPr>
              <a:t>Khuyên</a:t>
            </a:r>
            <a:endParaRPr lang="en-US" altLang="en-US" sz="2200" b="1" dirty="0">
              <a:solidFill>
                <a:schemeClr val="hlink"/>
              </a:solidFill>
              <a:latin typeface="Tahoma" panose="020B060403050404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89B52E-126B-04FE-7D37-FED612D8A5D1}"/>
              </a:ext>
            </a:extLst>
          </p:cNvPr>
          <p:cNvSpPr>
            <a:spLocks noChangeArrowheads="1"/>
          </p:cNvSpPr>
          <p:nvPr/>
        </p:nvSpPr>
        <p:spPr bwMode="auto">
          <a:xfrm rot="21101143">
            <a:off x="3234703" y="1914319"/>
            <a:ext cx="3366448" cy="199676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Line 6">
            <a:extLst>
              <a:ext uri="{FF2B5EF4-FFF2-40B4-BE49-F238E27FC236}">
                <a16:creationId xmlns:a16="http://schemas.microsoft.com/office/drawing/2014/main" id="{2FE0827F-2A18-322B-632D-F3F3A69855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5595" y="4149724"/>
            <a:ext cx="1469779" cy="1133963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C40E28-7591-2F76-9EA5-D19CD9346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5375" y="4837477"/>
            <a:ext cx="3012831" cy="990601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>
                <a:solidFill>
                  <a:srgbClr val="7030A0"/>
                </a:solidFill>
              </a:rPr>
              <a:t> 2 </a:t>
            </a:r>
            <a:r>
              <a:rPr lang="en-US" altLang="en-US" sz="3200" dirty="0" err="1">
                <a:solidFill>
                  <a:srgbClr val="7030A0"/>
                </a:solidFill>
              </a:rPr>
              <a:t>chân</a:t>
            </a:r>
            <a:r>
              <a:rPr lang="en-US" altLang="en-US" sz="3200" dirty="0">
                <a:solidFill>
                  <a:srgbClr val="7030A0"/>
                </a:solidFill>
              </a:rPr>
              <a:t> </a:t>
            </a:r>
            <a:r>
              <a:rPr lang="en-US" altLang="en-US" sz="3200" dirty="0" err="1">
                <a:solidFill>
                  <a:srgbClr val="7030A0"/>
                </a:solidFill>
              </a:rPr>
              <a:t>chim</a:t>
            </a:r>
            <a:endParaRPr lang="en-US" altLang="en-US" sz="3200" dirty="0">
              <a:solidFill>
                <a:srgbClr val="7030A0"/>
              </a:solidFill>
            </a:endParaRPr>
          </a:p>
        </p:txBody>
      </p:sp>
      <p:sp>
        <p:nvSpPr>
          <p:cNvPr id="2" name="Line 6">
            <a:extLst>
              <a:ext uri="{FF2B5EF4-FFF2-40B4-BE49-F238E27FC236}">
                <a16:creationId xmlns:a16="http://schemas.microsoft.com/office/drawing/2014/main" id="{3BDD34AA-7B97-602F-ECD2-19419AF370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49667" y="4074284"/>
            <a:ext cx="2594462" cy="121514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8">
            <a:extLst>
              <a:ext uri="{FF2B5EF4-FFF2-40B4-BE49-F238E27FC236}">
                <a16:creationId xmlns:a16="http://schemas.microsoft.com/office/drawing/2014/main" id="{06CE170F-9D5D-479E-FFA0-A26C9C278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0843" y="1220446"/>
            <a:ext cx="1504893" cy="132673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C1DC99-7E22-280B-0DD1-E1D13994B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702" y="814757"/>
            <a:ext cx="1567141" cy="76800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</a:rPr>
              <a:t>Cánh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6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7" grpId="0" animBg="1"/>
      <p:bldP spid="17" grpId="1" animBg="1"/>
      <p:bldP spid="17" grpId="2" animBg="1"/>
      <p:bldP spid="22" grpId="0" animBg="1"/>
      <p:bldP spid="23" grpId="0" animBg="1"/>
      <p:bldP spid="23" grpId="1" animBg="1"/>
      <p:bldP spid="23" grpId="2" animBg="1"/>
      <p:bldP spid="2" grpId="0" animBg="1"/>
      <p:bldP spid="3" grpId="0" animBg="1"/>
      <p:bldP spid="14" grpId="0" animBg="1"/>
      <p:bldP spid="14" grpId="1" animBg="1"/>
      <p:bldP spid="14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06FD43-A948-2AE9-D70D-8C1B7AD31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2" b="4227"/>
          <a:stretch/>
        </p:blipFill>
        <p:spPr>
          <a:xfrm>
            <a:off x="6445739" y="0"/>
            <a:ext cx="4427416" cy="35156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856F52-1C96-9FAD-EC74-9C84CB8AC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47" b="6158"/>
          <a:stretch/>
        </p:blipFill>
        <p:spPr>
          <a:xfrm>
            <a:off x="1318846" y="59856"/>
            <a:ext cx="4654063" cy="3455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2EC45C-CA48-2121-89FF-563130D80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515684"/>
            <a:ext cx="5787009" cy="325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">
            <a:extLst>
              <a:ext uri="{FF2B5EF4-FFF2-40B4-BE49-F238E27FC236}">
                <a16:creationId xmlns:a16="http://schemas.microsoft.com/office/drawing/2014/main" id="{00E4AB4D-4063-AB98-236C-666808688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F415AD44-092B-5F5C-855A-F0DA4026F9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69" y="1921120"/>
            <a:ext cx="3303424" cy="438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2">
            <a:extLst>
              <a:ext uri="{FF2B5EF4-FFF2-40B4-BE49-F238E27FC236}">
                <a16:creationId xmlns:a16="http://schemas.microsoft.com/office/drawing/2014/main" id="{A822F7FF-B0EE-4511-2503-26A588C47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3505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Rectangle 4">
            <a:extLst>
              <a:ext uri="{FF2B5EF4-FFF2-40B4-BE49-F238E27FC236}">
                <a16:creationId xmlns:a16="http://schemas.microsoft.com/office/drawing/2014/main" id="{6D9A4780-0E4A-BCC5-644C-B0A1DABEB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752600"/>
            <a:ext cx="762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Mỏ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73" name="Line 5">
            <a:extLst>
              <a:ext uri="{FF2B5EF4-FFF2-40B4-BE49-F238E27FC236}">
                <a16:creationId xmlns:a16="http://schemas.microsoft.com/office/drawing/2014/main" id="{59D77301-603C-C9BD-B2F0-861C09CF6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1981200"/>
            <a:ext cx="762000" cy="6858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4" name="Line 6">
            <a:extLst>
              <a:ext uri="{FF2B5EF4-FFF2-40B4-BE49-F238E27FC236}">
                <a16:creationId xmlns:a16="http://schemas.microsoft.com/office/drawing/2014/main" id="{CDC0C00A-E887-8E4F-DBB7-DF29EE4BD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1981200"/>
            <a:ext cx="2971800" cy="85432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5" name="Rectangle 7">
            <a:extLst>
              <a:ext uri="{FF2B5EF4-FFF2-40B4-BE49-F238E27FC236}">
                <a16:creationId xmlns:a16="http://schemas.microsoft.com/office/drawing/2014/main" id="{D18C3758-91A1-BAAD-9679-77357EA11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417277"/>
            <a:ext cx="10668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Mắt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76" name="Line 8">
            <a:extLst>
              <a:ext uri="{FF2B5EF4-FFF2-40B4-BE49-F238E27FC236}">
                <a16:creationId xmlns:a16="http://schemas.microsoft.com/office/drawing/2014/main" id="{47B7755B-989A-8A4B-5420-BE88BE3EB98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95800" y="2667000"/>
            <a:ext cx="1066800" cy="1066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7" name="Line 9">
            <a:extLst>
              <a:ext uri="{FF2B5EF4-FFF2-40B4-BE49-F238E27FC236}">
                <a16:creationId xmlns:a16="http://schemas.microsoft.com/office/drawing/2014/main" id="{02BA05D9-E130-85B0-A621-4AFB6FEFF2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9400" y="2883876"/>
            <a:ext cx="2250831" cy="773724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8" name="Rectangle 10">
            <a:extLst>
              <a:ext uri="{FF2B5EF4-FFF2-40B4-BE49-F238E27FC236}">
                <a16:creationId xmlns:a16="http://schemas.microsoft.com/office/drawing/2014/main" id="{A680037B-E149-057E-74A6-8E5C765D1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322278"/>
            <a:ext cx="1371600" cy="545123"/>
          </a:xfrm>
          <a:prstGeom prst="rect">
            <a:avLst/>
          </a:prstGeom>
          <a:solidFill>
            <a:schemeClr val="bg1"/>
          </a:solidFill>
          <a:ln w="2857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hlink"/>
                </a:solidFill>
              </a:rPr>
              <a:t>2 </a:t>
            </a:r>
            <a:r>
              <a:rPr lang="en-US" altLang="en-US" sz="3200" dirty="0" err="1">
                <a:solidFill>
                  <a:schemeClr val="hlink"/>
                </a:solidFill>
              </a:rPr>
              <a:t>chân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79" name="Line 11">
            <a:extLst>
              <a:ext uri="{FF2B5EF4-FFF2-40B4-BE49-F238E27FC236}">
                <a16:creationId xmlns:a16="http://schemas.microsoft.com/office/drawing/2014/main" id="{79773237-94C5-159A-AD45-93BFD38FC2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4632081"/>
            <a:ext cx="2514600" cy="1006719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0" name="Line 12">
            <a:extLst>
              <a:ext uri="{FF2B5EF4-FFF2-40B4-BE49-F238E27FC236}">
                <a16:creationId xmlns:a16="http://schemas.microsoft.com/office/drawing/2014/main" id="{F4939848-E5A5-AD4C-2B1E-8686DACEA2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14800" y="4800601"/>
            <a:ext cx="1295400" cy="826477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1" name="Rectangle 13">
            <a:extLst>
              <a:ext uri="{FF2B5EF4-FFF2-40B4-BE49-F238E27FC236}">
                <a16:creationId xmlns:a16="http://schemas.microsoft.com/office/drawing/2014/main" id="{7D947CBE-13EE-B514-41F6-52FEEA152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1722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hlink"/>
                </a:solidFill>
              </a:rPr>
              <a:t>Đuôi</a:t>
            </a:r>
            <a:endParaRPr lang="en-US" altLang="en-US" sz="3200" dirty="0">
              <a:solidFill>
                <a:schemeClr val="hlink"/>
              </a:solidFill>
            </a:endParaRPr>
          </a:p>
        </p:txBody>
      </p:sp>
      <p:sp>
        <p:nvSpPr>
          <p:cNvPr id="135182" name="Line 14">
            <a:extLst>
              <a:ext uri="{FF2B5EF4-FFF2-40B4-BE49-F238E27FC236}">
                <a16:creationId xmlns:a16="http://schemas.microsoft.com/office/drawing/2014/main" id="{1CC59D82-054A-A945-CED3-F6495BA83C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81200" y="4419600"/>
            <a:ext cx="3733800" cy="2133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7" name="Line 19">
            <a:extLst>
              <a:ext uri="{FF2B5EF4-FFF2-40B4-BE49-F238E27FC236}">
                <a16:creationId xmlns:a16="http://schemas.microsoft.com/office/drawing/2014/main" id="{A2F97524-D5FF-569B-59BC-67DA6F4F68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5486400"/>
            <a:ext cx="2930769" cy="9906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8" name="Rectangle 20">
            <a:extLst>
              <a:ext uri="{FF2B5EF4-FFF2-40B4-BE49-F238E27FC236}">
                <a16:creationId xmlns:a16="http://schemas.microsoft.com/office/drawing/2014/main" id="{CB612C54-F7EF-3612-6EFF-9B67AC95A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770" y="4407878"/>
            <a:ext cx="1031631" cy="62132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hlink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Cánh</a:t>
            </a:r>
            <a:r>
              <a:rPr lang="en-US" altLang="en-US" dirty="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135189" name="Line 21">
            <a:extLst>
              <a:ext uri="{FF2B5EF4-FFF2-40B4-BE49-F238E27FC236}">
                <a16:creationId xmlns:a16="http://schemas.microsoft.com/office/drawing/2014/main" id="{5C9EE6E8-A0C7-582E-5CF6-E5A3E5F4A8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9400" y="3946280"/>
            <a:ext cx="2930769" cy="85432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0" name="Line 22">
            <a:extLst>
              <a:ext uri="{FF2B5EF4-FFF2-40B4-BE49-F238E27FC236}">
                <a16:creationId xmlns:a16="http://schemas.microsoft.com/office/drawing/2014/main" id="{0C269585-6B54-EE43-DE03-9209446FA2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81400" y="3581400"/>
            <a:ext cx="19812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1" name="Rectangle 23">
            <a:extLst>
              <a:ext uri="{FF2B5EF4-FFF2-40B4-BE49-F238E27FC236}">
                <a16:creationId xmlns:a16="http://schemas.microsoft.com/office/drawing/2014/main" id="{8ECFEFD0-41B0-2C58-E728-2A0DCACF0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0232" y="1078521"/>
            <a:ext cx="1131277" cy="553918"/>
          </a:xfrm>
          <a:prstGeom prst="rect">
            <a:avLst/>
          </a:prstGeom>
          <a:solidFill>
            <a:schemeClr val="bg1"/>
          </a:solidFill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chemeClr val="hlink"/>
                </a:solidFill>
              </a:rPr>
              <a:t>Mào</a:t>
            </a:r>
            <a:endParaRPr lang="en-US" altLang="en-US" sz="3600" dirty="0">
              <a:solidFill>
                <a:schemeClr val="hlink"/>
              </a:solidFill>
            </a:endParaRPr>
          </a:p>
        </p:txBody>
      </p:sp>
      <p:sp>
        <p:nvSpPr>
          <p:cNvPr id="135192" name="Line 24">
            <a:extLst>
              <a:ext uri="{FF2B5EF4-FFF2-40B4-BE49-F238E27FC236}">
                <a16:creationId xmlns:a16="http://schemas.microsoft.com/office/drawing/2014/main" id="{261DC01E-0606-B4F1-B8B9-9DF6C40694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91246" y="1600199"/>
            <a:ext cx="281354" cy="718041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3" name="Rectangle 25">
            <a:extLst>
              <a:ext uri="{FF2B5EF4-FFF2-40B4-BE49-F238E27FC236}">
                <a16:creationId xmlns:a16="http://schemas.microsoft.com/office/drawing/2014/main" id="{76B67F0D-FA0F-B29D-D527-720EB354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831" y="228600"/>
            <a:ext cx="8452338" cy="838200"/>
          </a:xfrm>
          <a:noFill/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</a:rPr>
              <a:t>So </a:t>
            </a:r>
            <a:r>
              <a:rPr lang="en-US" altLang="en-US" sz="3600" b="1" dirty="0" err="1">
                <a:solidFill>
                  <a:srgbClr val="FF0000"/>
                </a:solidFill>
              </a:rPr>
              <a:t>sánh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chim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vành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khuyên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chim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chào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mào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86047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5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animBg="1"/>
      <p:bldP spid="135172" grpId="1" animBg="1"/>
      <p:bldP spid="135172" grpId="2" animBg="1"/>
      <p:bldP spid="135173" grpId="0" animBg="1"/>
      <p:bldP spid="135174" grpId="0" animBg="1"/>
      <p:bldP spid="135175" grpId="0" animBg="1"/>
      <p:bldP spid="135175" grpId="1" animBg="1"/>
      <p:bldP spid="135175" grpId="2" animBg="1"/>
      <p:bldP spid="135176" grpId="0" animBg="1"/>
      <p:bldP spid="135177" grpId="0" animBg="1"/>
      <p:bldP spid="135178" grpId="0" animBg="1"/>
      <p:bldP spid="135178" grpId="1" animBg="1"/>
      <p:bldP spid="135178" grpId="2" animBg="1"/>
      <p:bldP spid="135179" grpId="0" animBg="1"/>
      <p:bldP spid="135180" grpId="0" animBg="1"/>
      <p:bldP spid="135181" grpId="0" animBg="1"/>
      <p:bldP spid="135181" grpId="1" animBg="1"/>
      <p:bldP spid="135181" grpId="2" animBg="1"/>
      <p:bldP spid="135182" grpId="0" animBg="1"/>
      <p:bldP spid="135187" grpId="0" animBg="1"/>
      <p:bldP spid="135188" grpId="0" animBg="1"/>
      <p:bldP spid="135188" grpId="1" animBg="1"/>
      <p:bldP spid="135189" grpId="0" animBg="1"/>
      <p:bldP spid="135190" grpId="0" animBg="1"/>
      <p:bldP spid="135191" grpId="0" animBg="1"/>
      <p:bldP spid="135191" grpId="1" animBg="1"/>
      <p:bldP spid="135191" grpId="2" animBg="1"/>
      <p:bldP spid="135192" grpId="0" animBg="1"/>
      <p:bldP spid="1351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54" y="-9372"/>
            <a:ext cx="9916646" cy="686737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6DED96-2CC6-7068-883F-7BB3669D2E5B}"/>
              </a:ext>
            </a:extLst>
          </p:cNvPr>
          <p:cNvSpPr/>
          <p:nvPr/>
        </p:nvSpPr>
        <p:spPr>
          <a:xfrm>
            <a:off x="2406425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A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D3248A-BCAE-D1EB-1A75-0D0A23A40B0E}"/>
              </a:ext>
            </a:extLst>
          </p:cNvPr>
          <p:cNvSpPr/>
          <p:nvPr/>
        </p:nvSpPr>
        <p:spPr>
          <a:xfrm>
            <a:off x="4509754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8CAE43-52B3-5A5C-BF58-0493C3F328E7}"/>
              </a:ext>
            </a:extLst>
          </p:cNvPr>
          <p:cNvSpPr/>
          <p:nvPr/>
        </p:nvSpPr>
        <p:spPr>
          <a:xfrm>
            <a:off x="6760511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C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224941-330F-2A30-29F4-B30DEDC0EE65}"/>
              </a:ext>
            </a:extLst>
          </p:cNvPr>
          <p:cNvSpPr/>
          <p:nvPr/>
        </p:nvSpPr>
        <p:spPr>
          <a:xfrm>
            <a:off x="8999766" y="5354350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D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486426-A79A-5E1E-8D80-1E585729F61F}"/>
              </a:ext>
            </a:extLst>
          </p:cNvPr>
          <p:cNvSpPr txBox="1"/>
          <p:nvPr/>
        </p:nvSpPr>
        <p:spPr>
          <a:xfrm>
            <a:off x="2411731" y="379424"/>
            <a:ext cx="68032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275" b="1" dirty="0">
                <a:cs typeface="Times New Roman" panose="02020603050405020304" pitchFamily="18" charset="0"/>
              </a:rPr>
              <a:t>Câu hỏi 1: </a:t>
            </a:r>
            <a:r>
              <a:rPr lang="en-US" sz="2275" b="1" dirty="0"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xinh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A.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	       	B.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C.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       	D.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Left 19">
            <a:hlinkClick r:id="" action="ppaction://noaction"/>
            <a:extLst>
              <a:ext uri="{FF2B5EF4-FFF2-40B4-BE49-F238E27FC236}">
                <a16:creationId xmlns:a16="http://schemas.microsoft.com/office/drawing/2014/main" id="{9854888F-9999-AB8C-0775-2436EF6BA90D}"/>
              </a:ext>
            </a:extLst>
          </p:cNvPr>
          <p:cNvSpPr/>
          <p:nvPr/>
        </p:nvSpPr>
        <p:spPr>
          <a:xfrm>
            <a:off x="10276915" y="5599692"/>
            <a:ext cx="671639" cy="58999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61" y="3121734"/>
            <a:ext cx="2633967" cy="22055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62" y="3130759"/>
            <a:ext cx="2633967" cy="22055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5" y="3142748"/>
            <a:ext cx="2633967" cy="2205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61" y="3093919"/>
            <a:ext cx="2633967" cy="2205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7233" y="529313"/>
            <a:ext cx="2276493" cy="19683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41" y="3943696"/>
            <a:ext cx="1390619" cy="925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19" y="3946200"/>
            <a:ext cx="1390619" cy="925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041" y="3943696"/>
            <a:ext cx="1390619" cy="92539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58BE72E-3C50-ED2E-2D57-BC225A82E7FE}"/>
              </a:ext>
            </a:extLst>
          </p:cNvPr>
          <p:cNvSpPr/>
          <p:nvPr/>
        </p:nvSpPr>
        <p:spPr>
          <a:xfrm>
            <a:off x="9771401" y="1562038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700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HẾT GIỜ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829F81-B30A-B912-A3F9-5E743EBAC23A}"/>
              </a:ext>
            </a:extLst>
          </p:cNvPr>
          <p:cNvSpPr/>
          <p:nvPr/>
        </p:nvSpPr>
        <p:spPr>
          <a:xfrm>
            <a:off x="9771400" y="1555976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81A801-F052-54B2-5E1B-5F4EFB2CB504}"/>
              </a:ext>
            </a:extLst>
          </p:cNvPr>
          <p:cNvSpPr/>
          <p:nvPr/>
        </p:nvSpPr>
        <p:spPr>
          <a:xfrm>
            <a:off x="9780271" y="1567965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CFD5C11-2D6D-82E3-F3FA-AC43B2DF7A36}"/>
              </a:ext>
            </a:extLst>
          </p:cNvPr>
          <p:cNvSpPr/>
          <p:nvPr/>
        </p:nvSpPr>
        <p:spPr>
          <a:xfrm>
            <a:off x="9780270" y="1544944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633AED-1650-09F7-D5CE-74295BBD5204}"/>
              </a:ext>
            </a:extLst>
          </p:cNvPr>
          <p:cNvSpPr/>
          <p:nvPr/>
        </p:nvSpPr>
        <p:spPr>
          <a:xfrm>
            <a:off x="9759546" y="1546308"/>
            <a:ext cx="1200859" cy="1180624"/>
          </a:xfrm>
          <a:prstGeom prst="ellipse">
            <a:avLst/>
          </a:prstGeom>
          <a:solidFill>
            <a:srgbClr val="FFFF66"/>
          </a:solidFill>
          <a:ln w="1111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ĐẾM GIỜ</a:t>
            </a:r>
          </a:p>
        </p:txBody>
      </p:sp>
    </p:spTree>
    <p:extLst>
      <p:ext uri="{BB962C8B-B14F-4D97-AF65-F5344CB8AC3E}">
        <p14:creationId xmlns:p14="http://schemas.microsoft.com/office/powerpoint/2010/main" val="8754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1100"/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2000"/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5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42" presetClass="path" presetSubtype="0" accel="100000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0256E-6 -1.85185E-6 L -0.62484 0.39051 " pathEditMode="relative" rAng="0" ptsTypes="AA" p14:bounceEnd="100000">
                                          <p:cBhvr>
                                            <p:cTn id="9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250" y="195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1100"/>
                                            <p:tgtEl>
                                              <p:spTgt spid="1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2000"/>
                                            <p:tgtEl>
                                              <p:spTgt spid="14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50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51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9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0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42" presetClass="path" presetSubtype="0" ac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0256E-6 -1.85185E-6 L -0.62484 0.39051 " pathEditMode="relative" rAng="0" ptsTypes="AA">
                                          <p:cBhvr>
                                            <p:cTn id="9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250" y="1951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3" grpId="0" animBg="1"/>
          <p:bldP spid="3" grpId="1" animBg="1"/>
          <p:bldP spid="4" grpId="0" animBg="1"/>
          <p:bldP spid="4" grpId="1" animBg="1"/>
          <p:bldP spid="5" grpId="0" animBg="1"/>
          <p:bldP spid="5" grpId="1" animBg="1"/>
          <p:bldP spid="8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"/>
            <a:ext cx="9906001" cy="68580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6DED96-2CC6-7068-883F-7BB3669D2E5B}"/>
              </a:ext>
            </a:extLst>
          </p:cNvPr>
          <p:cNvSpPr/>
          <p:nvPr/>
        </p:nvSpPr>
        <p:spPr>
          <a:xfrm>
            <a:off x="2406425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A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D3248A-BCAE-D1EB-1A75-0D0A23A40B0E}"/>
              </a:ext>
            </a:extLst>
          </p:cNvPr>
          <p:cNvSpPr/>
          <p:nvPr/>
        </p:nvSpPr>
        <p:spPr>
          <a:xfrm>
            <a:off x="4509754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8CAE43-52B3-5A5C-BF58-0493C3F328E7}"/>
              </a:ext>
            </a:extLst>
          </p:cNvPr>
          <p:cNvSpPr/>
          <p:nvPr/>
        </p:nvSpPr>
        <p:spPr>
          <a:xfrm>
            <a:off x="6760511" y="5336299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C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224941-330F-2A30-29F4-B30DEDC0EE65}"/>
              </a:ext>
            </a:extLst>
          </p:cNvPr>
          <p:cNvSpPr/>
          <p:nvPr/>
        </p:nvSpPr>
        <p:spPr>
          <a:xfrm>
            <a:off x="8999766" y="5354350"/>
            <a:ext cx="754380" cy="673502"/>
          </a:xfrm>
          <a:prstGeom prst="ellipse">
            <a:avLst/>
          </a:prstGeom>
          <a:solidFill>
            <a:srgbClr val="DE2A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25" b="1" dirty="0">
                <a:solidFill>
                  <a:schemeClr val="tx1"/>
                </a:solidFill>
                <a:latin typeface="+mj-lt"/>
              </a:rPr>
              <a:t>D</a:t>
            </a:r>
            <a:endParaRPr lang="en-US" sz="2925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Arrow: Left 19">
            <a:hlinkClick r:id="" action="ppaction://noaction"/>
            <a:extLst>
              <a:ext uri="{FF2B5EF4-FFF2-40B4-BE49-F238E27FC236}">
                <a16:creationId xmlns:a16="http://schemas.microsoft.com/office/drawing/2014/main" id="{9854888F-9999-AB8C-0775-2436EF6BA90D}"/>
              </a:ext>
            </a:extLst>
          </p:cNvPr>
          <p:cNvSpPr/>
          <p:nvPr/>
        </p:nvSpPr>
        <p:spPr>
          <a:xfrm>
            <a:off x="10276915" y="5599692"/>
            <a:ext cx="671639" cy="58999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62" y="3130759"/>
            <a:ext cx="2633967" cy="22055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5" y="3142748"/>
            <a:ext cx="2633967" cy="2205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61" y="3093919"/>
            <a:ext cx="2633967" cy="2205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19" y="3925276"/>
            <a:ext cx="1390619" cy="925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35" y="3954203"/>
            <a:ext cx="1390619" cy="925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DEEE06-087D-A0FF-36DC-A6C562315E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6" b="98361" l="9455" r="89455">
                        <a14:foregroundMark x1="35273" y1="17486" x2="48364" y2="7650"/>
                        <a14:foregroundMark x1="39273" y1="86885" x2="49818" y2="93989"/>
                        <a14:foregroundMark x1="37455" y1="74863" x2="37455" y2="74863"/>
                        <a14:foregroundMark x1="48364" y1="97268" x2="52364" y2="98907"/>
                        <a14:foregroundMark x1="43273" y1="4372" x2="55273" y2="2186"/>
                        <a14:foregroundMark x1="48364" y1="63388" x2="56727" y2="49180"/>
                        <a14:foregroundMark x1="49818" y1="48087" x2="58909" y2="64481"/>
                        <a14:foregroundMark x1="58909" y1="60109" x2="43273" y2="41530"/>
                        <a14:foregroundMark x1="43273" y1="41530" x2="43273" y2="41530"/>
                        <a14:foregroundMark x1="44364" y1="35519" x2="35273" y2="65027"/>
                        <a14:foregroundMark x1="50909" y1="51366" x2="47636" y2="28962"/>
                        <a14:foregroundMark x1="42182" y1="25683" x2="41091" y2="35519"/>
                        <a14:foregroundMark x1="42909" y1="79781" x2="40727" y2="66120"/>
                        <a14:foregroundMark x1="66545" y1="65027" x2="61091" y2="60109"/>
                        <a14:foregroundMark x1="61091" y1="60109" x2="60000" y2="39344"/>
                        <a14:foregroundMark x1="60000" y1="37158" x2="63636" y2="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168" y="3963228"/>
            <a:ext cx="1390619" cy="925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486426-A79A-5E1E-8D80-1E585729F61F}"/>
              </a:ext>
            </a:extLst>
          </p:cNvPr>
          <p:cNvSpPr txBox="1"/>
          <p:nvPr/>
        </p:nvSpPr>
        <p:spPr>
          <a:xfrm>
            <a:off x="2411731" y="379423"/>
            <a:ext cx="6480224" cy="3027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275" b="1" dirty="0">
                <a:cs typeface="Times New Roman" panose="02020603050405020304" pitchFamily="18" charset="0"/>
              </a:rPr>
              <a:t>Câu hỏi </a:t>
            </a:r>
            <a:r>
              <a:rPr lang="en-US" sz="2275" b="1" dirty="0">
                <a:cs typeface="Times New Roman" panose="02020603050405020304" pitchFamily="18" charset="0"/>
              </a:rPr>
              <a:t>3</a:t>
            </a:r>
            <a:r>
              <a:rPr lang="vi-VN" sz="2275" b="1" dirty="0">
                <a:cs typeface="Times New Roman" panose="02020603050405020304" pitchFamily="18" charset="0"/>
              </a:rPr>
              <a:t>: </a:t>
            </a:r>
            <a:r>
              <a:rPr lang="en-US" sz="2275" b="1" dirty="0">
                <a:cs typeface="Times New Roman" panose="02020603050405020304" pitchFamily="18" charset="0"/>
              </a:rPr>
              <a:t>	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A.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		B.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		D.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0000" l="11500" r="8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61" y="3121734"/>
            <a:ext cx="2633967" cy="2205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5521" y="295533"/>
            <a:ext cx="2276493" cy="196834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01C52AD-A9F8-74F8-5517-4AD95AC281C4}"/>
              </a:ext>
            </a:extLst>
          </p:cNvPr>
          <p:cNvSpPr/>
          <p:nvPr/>
        </p:nvSpPr>
        <p:spPr>
          <a:xfrm>
            <a:off x="9771401" y="1562038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700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HẾT GIỜ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D7FD1DC-2532-306F-15F2-F370F4D5F765}"/>
              </a:ext>
            </a:extLst>
          </p:cNvPr>
          <p:cNvSpPr/>
          <p:nvPr/>
        </p:nvSpPr>
        <p:spPr>
          <a:xfrm>
            <a:off x="9755147" y="1574027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57BB5E-80D2-E4CD-940F-D6B1C167239E}"/>
              </a:ext>
            </a:extLst>
          </p:cNvPr>
          <p:cNvSpPr/>
          <p:nvPr/>
        </p:nvSpPr>
        <p:spPr>
          <a:xfrm>
            <a:off x="9764209" y="1562037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D4BD12-9F93-7B66-3661-E323F88114EA}"/>
              </a:ext>
            </a:extLst>
          </p:cNvPr>
          <p:cNvSpPr/>
          <p:nvPr/>
        </p:nvSpPr>
        <p:spPr>
          <a:xfrm>
            <a:off x="9754147" y="1574026"/>
            <a:ext cx="1177153" cy="1181989"/>
          </a:xfrm>
          <a:prstGeom prst="ellipse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582D5B-FA7A-726D-2E3E-97026267901C}"/>
              </a:ext>
            </a:extLst>
          </p:cNvPr>
          <p:cNvSpPr/>
          <p:nvPr/>
        </p:nvSpPr>
        <p:spPr>
          <a:xfrm>
            <a:off x="9760876" y="1550047"/>
            <a:ext cx="1200859" cy="1180624"/>
          </a:xfrm>
          <a:prstGeom prst="ellipse">
            <a:avLst/>
          </a:prstGeom>
          <a:solidFill>
            <a:srgbClr val="FFFF66"/>
          </a:solidFill>
          <a:ln w="1111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sym typeface="Arial" panose="020B0604020202020204"/>
              </a:rPr>
              <a:t>ĐẾM GIỜ</a:t>
            </a:r>
          </a:p>
        </p:txBody>
      </p:sp>
    </p:spTree>
    <p:extLst>
      <p:ext uri="{BB962C8B-B14F-4D97-AF65-F5344CB8AC3E}">
        <p14:creationId xmlns:p14="http://schemas.microsoft.com/office/powerpoint/2010/main" val="10444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1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42" presetClass="path" presetSubtype="0" accel="100000" fill="hold" nodeType="after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8974E-6 -4.07407E-6 L -0.44888 0.42037 " pathEditMode="relative" rAng="0" ptsTypes="AA" p14:bounceEnd="100000">
                                          <p:cBhvr>
                                            <p:cTn id="5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52" y="2101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11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5" dur="11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7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1100"/>
                                            <p:tgtEl>
                                              <p:spTgt spid="1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1100"/>
                                            <p:tgtEl>
                                              <p:spTgt spid="1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25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1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1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5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39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3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6" presetID="21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1)">
                                          <p:cBhvr>
                                            <p:cTn id="4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42" presetClass="path" presetSubtype="0" ac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8974E-6 -4.07407E-6 L -0.44888 0.42037 " pathEditMode="relative" rAng="0" ptsTypes="AA">
                                          <p:cBhvr>
                                            <p:cTn id="5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452" y="2101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 animBg="1"/>
          <p:bldP spid="2" grpId="0" animBg="1"/>
          <p:bldP spid="2" grpId="1" animBg="1"/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8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</Words>
  <Application>Microsoft Office PowerPoint</Application>
  <PresentationFormat>Widescreen</PresentationFormat>
  <Paragraphs>62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Office Theme</vt:lpstr>
      <vt:lpstr>GIÁO ÁN ĐIỆN TỬ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chim vành khuyên và chim chào mào</vt:lpstr>
      <vt:lpstr>PowerPoint Presentation</vt:lpstr>
      <vt:lpstr>PowerPoint Presentation</vt:lpstr>
      <vt:lpstr>TR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ĐIỆN TỬ </dc:title>
  <dc:creator>Administrator</dc:creator>
  <cp:lastModifiedBy>Administrator</cp:lastModifiedBy>
  <cp:revision>2</cp:revision>
  <dcterms:created xsi:type="dcterms:W3CDTF">2025-04-14T05:56:20Z</dcterms:created>
  <dcterms:modified xsi:type="dcterms:W3CDTF">2025-04-14T05:58:08Z</dcterms:modified>
</cp:coreProperties>
</file>