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  <p:sldMasterId id="2147483762" r:id="rId3"/>
  </p:sldMasterIdLst>
  <p:sldIdLst>
    <p:sldId id="256" r:id="rId4"/>
    <p:sldId id="263" r:id="rId5"/>
    <p:sldId id="264" r:id="rId6"/>
    <p:sldId id="275" r:id="rId7"/>
    <p:sldId id="257" r:id="rId8"/>
    <p:sldId id="283" r:id="rId9"/>
    <p:sldId id="258" r:id="rId10"/>
    <p:sldId id="260" r:id="rId11"/>
    <p:sldId id="261" r:id="rId12"/>
    <p:sldId id="265" r:id="rId13"/>
    <p:sldId id="280" r:id="rId14"/>
    <p:sldId id="289" r:id="rId15"/>
    <p:sldId id="290" r:id="rId16"/>
    <p:sldId id="281" r:id="rId17"/>
    <p:sldId id="28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48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68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92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32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39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38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677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2124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4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01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9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2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0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8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4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13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8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4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762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13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4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35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2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42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0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476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4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2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7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764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7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691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1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8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1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0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3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52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8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0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6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gif"/><Relationship Id="rId4" Type="http://schemas.openxmlformats.org/officeDocument/2006/relationships/image" Target="../media/image6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7.png"/><Relationship Id="rId21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11" Type="http://schemas.openxmlformats.org/officeDocument/2006/relationships/image" Target="../media/image17.jpeg"/><Relationship Id="rId24" Type="http://schemas.openxmlformats.org/officeDocument/2006/relationships/image" Target="../media/image56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16.gif"/><Relationship Id="rId10" Type="http://schemas.openxmlformats.org/officeDocument/2006/relationships/image" Target="../media/image43.jpeg"/><Relationship Id="rId19" Type="http://schemas.openxmlformats.org/officeDocument/2006/relationships/image" Target="../media/image51.png"/><Relationship Id="rId4" Type="http://schemas.openxmlformats.org/officeDocument/2006/relationships/image" Target="../media/image13.gif"/><Relationship Id="rId9" Type="http://schemas.openxmlformats.org/officeDocument/2006/relationships/image" Target="../media/image10.gif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1.png"/><Relationship Id="rId18" Type="http://schemas.openxmlformats.org/officeDocument/2006/relationships/image" Target="../media/image16.gif"/><Relationship Id="rId3" Type="http://schemas.openxmlformats.org/officeDocument/2006/relationships/image" Target="../media/image21.jpg"/><Relationship Id="rId7" Type="http://schemas.openxmlformats.org/officeDocument/2006/relationships/image" Target="../media/image40.png"/><Relationship Id="rId12" Type="http://schemas.openxmlformats.org/officeDocument/2006/relationships/image" Target="../media/image35.png"/><Relationship Id="rId17" Type="http://schemas.openxmlformats.org/officeDocument/2006/relationships/image" Target="../media/image10.gif"/><Relationship Id="rId2" Type="http://schemas.openxmlformats.org/officeDocument/2006/relationships/audio" Target="../media/audio1.wav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11" Type="http://schemas.openxmlformats.org/officeDocument/2006/relationships/image" Target="../media/image60.png"/><Relationship Id="rId5" Type="http://schemas.openxmlformats.org/officeDocument/2006/relationships/image" Target="../media/image13.gif"/><Relationship Id="rId15" Type="http://schemas.openxmlformats.org/officeDocument/2006/relationships/image" Target="../media/image43.jpe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6.jp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5.png"/><Relationship Id="rId5" Type="http://schemas.microsoft.com/office/2007/relationships/media" Target="../media/media4.mp3"/><Relationship Id="rId10" Type="http://schemas.openxmlformats.org/officeDocument/2006/relationships/image" Target="../media/image8.gif"/><Relationship Id="rId4" Type="http://schemas.openxmlformats.org/officeDocument/2006/relationships/audio" Target="../media/media3.mp3"/><Relationship Id="rId9" Type="http://schemas.openxmlformats.org/officeDocument/2006/relationships/image" Target="../media/image64.jp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6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5.gif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0.gif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9.gif"/><Relationship Id="rId4" Type="http://schemas.openxmlformats.org/officeDocument/2006/relationships/image" Target="../media/image18.png"/><Relationship Id="rId9" Type="http://schemas.openxmlformats.org/officeDocument/2006/relationships/image" Target="../media/image13.gif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jp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0.gif"/><Relationship Id="rId24" Type="http://schemas.openxmlformats.org/officeDocument/2006/relationships/audio" Target="../media/audio1.wav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23" Type="http://schemas.openxmlformats.org/officeDocument/2006/relationships/image" Target="../media/image25.png"/><Relationship Id="rId10" Type="http://schemas.openxmlformats.org/officeDocument/2006/relationships/image" Target="../media/image9.gif"/><Relationship Id="rId19" Type="http://schemas.openxmlformats.org/officeDocument/2006/relationships/image" Target="../media/image15.gif"/><Relationship Id="rId4" Type="http://schemas.openxmlformats.org/officeDocument/2006/relationships/image" Target="../media/image18.png"/><Relationship Id="rId9" Type="http://schemas.openxmlformats.org/officeDocument/2006/relationships/image" Target="../media/image13.gif"/><Relationship Id="rId14" Type="http://schemas.openxmlformats.org/officeDocument/2006/relationships/image" Target="../media/image29.png"/><Relationship Id="rId22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gif"/><Relationship Id="rId18" Type="http://schemas.openxmlformats.org/officeDocument/2006/relationships/image" Target="../media/image25.png"/><Relationship Id="rId3" Type="http://schemas.openxmlformats.org/officeDocument/2006/relationships/image" Target="../media/image21.jpg"/><Relationship Id="rId21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17.jpe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15.gif"/><Relationship Id="rId10" Type="http://schemas.openxmlformats.org/officeDocument/2006/relationships/image" Target="../media/image36.png"/><Relationship Id="rId19" Type="http://schemas.openxmlformats.org/officeDocument/2006/relationships/image" Target="../media/image38.png"/><Relationship Id="rId4" Type="http://schemas.openxmlformats.org/officeDocument/2006/relationships/image" Target="../media/image9.gif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0.gif"/><Relationship Id="rId18" Type="http://schemas.openxmlformats.org/officeDocument/2006/relationships/image" Target="../media/image16.gif"/><Relationship Id="rId3" Type="http://schemas.openxmlformats.org/officeDocument/2006/relationships/image" Target="../media/image21.jpg"/><Relationship Id="rId21" Type="http://schemas.openxmlformats.org/officeDocument/2006/relationships/image" Target="../media/image38.png"/><Relationship Id="rId7" Type="http://schemas.openxmlformats.org/officeDocument/2006/relationships/image" Target="../media/image28.png"/><Relationship Id="rId12" Type="http://schemas.openxmlformats.org/officeDocument/2006/relationships/image" Target="../media/image17.jpe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4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15.gif"/><Relationship Id="rId10" Type="http://schemas.openxmlformats.org/officeDocument/2006/relationships/image" Target="../media/image36.png"/><Relationship Id="rId19" Type="http://schemas.openxmlformats.org/officeDocument/2006/relationships/image" Target="../media/image35.png"/><Relationship Id="rId4" Type="http://schemas.openxmlformats.org/officeDocument/2006/relationships/image" Target="../media/image9.gif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7.png"/><Relationship Id="rId21" Type="http://schemas.openxmlformats.org/officeDocument/2006/relationships/image" Target="../media/image53.png"/><Relationship Id="rId7" Type="http://schemas.openxmlformats.org/officeDocument/2006/relationships/image" Target="../media/image22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17.jpeg"/><Relationship Id="rId24" Type="http://schemas.openxmlformats.org/officeDocument/2006/relationships/image" Target="../media/image56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16.gif"/><Relationship Id="rId10" Type="http://schemas.openxmlformats.org/officeDocument/2006/relationships/image" Target="../media/image43.jpeg"/><Relationship Id="rId19" Type="http://schemas.openxmlformats.org/officeDocument/2006/relationships/image" Target="../media/image51.png"/><Relationship Id="rId4" Type="http://schemas.openxmlformats.org/officeDocument/2006/relationships/image" Target="../media/image13.gif"/><Relationship Id="rId9" Type="http://schemas.openxmlformats.org/officeDocument/2006/relationships/image" Target="../media/image10.gif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1.png"/><Relationship Id="rId18" Type="http://schemas.openxmlformats.org/officeDocument/2006/relationships/image" Target="../media/image16.gif"/><Relationship Id="rId3" Type="http://schemas.openxmlformats.org/officeDocument/2006/relationships/image" Target="../media/image21.jpg"/><Relationship Id="rId7" Type="http://schemas.openxmlformats.org/officeDocument/2006/relationships/image" Target="../media/image40.png"/><Relationship Id="rId12" Type="http://schemas.openxmlformats.org/officeDocument/2006/relationships/image" Target="../media/image35.png"/><Relationship Id="rId17" Type="http://schemas.openxmlformats.org/officeDocument/2006/relationships/image" Target="../media/image10.gif"/><Relationship Id="rId2" Type="http://schemas.openxmlformats.org/officeDocument/2006/relationships/audio" Target="../media/audio1.wav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0.png"/><Relationship Id="rId5" Type="http://schemas.openxmlformats.org/officeDocument/2006/relationships/image" Target="../media/image13.gif"/><Relationship Id="rId15" Type="http://schemas.openxmlformats.org/officeDocument/2006/relationships/image" Target="../media/image43.jpe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3540" y="1447618"/>
            <a:ext cx="8713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Lĩnh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vực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Phát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triển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ngôn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ngữ</a:t>
            </a:r>
            <a:endParaRPr lang="vi-V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4755" y="4345207"/>
            <a:ext cx="8330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vi-VN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Thăm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nhà</a:t>
            </a:r>
            <a:r>
              <a:rPr lang="en-US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  <a:endParaRPr lang="vi-VN" sz="32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2284" y="5553978"/>
            <a:ext cx="42274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Đối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</a:t>
            </a:r>
            <a:r>
              <a:rPr lang="vi-V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ượng</a:t>
            </a:r>
            <a:r>
              <a:rPr lang="vi-VN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vi-VN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  <a:r>
              <a:rPr lang="en-US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</a:t>
            </a:r>
            <a:r>
              <a:rPr lang="vi-VN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tuổi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811" y="2705021"/>
            <a:ext cx="629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Chủ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điểm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đình</a:t>
            </a:r>
            <a:endParaRPr lang="vi-VN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179893"/>
      </p:ext>
    </p:extLst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" y="0"/>
            <a:ext cx="12192000" cy="6863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580" y="1108795"/>
            <a:ext cx="5228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Đàm </a:t>
            </a:r>
            <a:r>
              <a:rPr lang="vi-V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thoại, Trích dẫn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3627" y="2949216"/>
            <a:ext cx="6777817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Cô vừa đọc cho các con nghe bài thơ </a:t>
            </a:r>
            <a:r>
              <a:rPr lang="vi-VN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gì?</a:t>
            </a:r>
          </a:p>
          <a:p>
            <a:pPr algn="ctr"/>
            <a:r>
              <a:rPr lang="vi-VN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Của nhà thơ </a:t>
            </a:r>
            <a:r>
              <a:rPr lang="vi-VN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nào?</a:t>
            </a:r>
            <a:endParaRPr lang="vi-VN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2774" y="2523309"/>
            <a:ext cx="59795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thơ: Thăm nhà bà</a:t>
            </a:r>
          </a:p>
          <a:p>
            <a:pPr algn="ctr"/>
            <a:r>
              <a:rPr lang="vi-V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Tác giả: Như Mao</a:t>
            </a:r>
            <a:endParaRPr lang="vi-V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5" y="3246584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73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73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53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41" y="320040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40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13" y="3246584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78" y="3223492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9278" y="51461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3973" y="62993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6546" y="1221341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C 0.00781 0.00764 0.01692 0.01574 0.0207 0.02569 C 0.02461 0.0368 0.02669 0.04977 0.02864 0.06273 C 0.03046 0.07569 0.02864 0.0868 0.02669 0.09884 C 0.02461 0.10972 0.02161 0.12176 0.01484 0.13194 C 0.00846 0.1419 -0.00131 0.15 -0.01237 0.15602 C -0.02227 0.16203 -0.03425 0.16597 -0.04636 0.16805 C -0.05821 0.16991 -0.07032 0.16991 -0.08112 0.16805 C -0.09349 0.16597 -0.1043 0.16111 -0.11315 0.15301 C -0.12214 0.14606 -0.13021 0.1368 -0.13425 0.12592 C -0.13933 0.11574 -0.14115 0.10185 -0.14115 0.09074 C -0.14245 0.07986 -0.14115 0.06666 -0.13633 0.05578 C -0.13138 0.04583 -0.12214 0.0375 -0.11042 0.03379 C -0.09831 0.03078 -0.08646 0.03472 -0.07839 0.04166 C -0.07136 0.04884 -0.06628 0.05972 -0.06524 0.07268 C -0.06524 0.08588 -0.06628 0.09768 -0.07136 0.10787 C -0.07631 0.11782 -0.07539 0.11991 -0.09558 0.1331 C -0.11315 0.14699 -0.13138 0.14305 -0.14245 0.14398 C -0.15326 0.14398 -0.16224 0.14004 -0.17331 0.13611 C -0.18516 0.13078 -0.19532 0.12176 -0.20209 0.11366 C -0.20938 0.10578 -0.21237 0.09583 -0.21641 0.07986 C -0.21914 0.06342 -0.21914 0.05578 -0.21914 0.04375 C -0.23698 0.03703 -0.28855 -0.07963 -0.32097 -0.08102 C -0.35352 -0.08264 -0.63659 -0.01945 -0.65183 -0.02014 " pathEditMode="relative" rAng="0" ptsTypes="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3 0.02129 C -0.04049 0.02824 -0.03164 0.03565 -0.0276 0.04652 C -0.02369 0.05764 -0.02135 0.07014 -0.01966 0.08379 C -0.01757 0.09652 -0.01966 0.1074 -0.02135 0.11967 C -0.02369 0.13032 -0.02643 0.14236 -0.03359 0.15231 C -0.03945 0.16227 -0.04935 0.1706 -0.06028 0.17639 C -0.07031 0.1824 -0.08242 0.18634 -0.0944 0.18842 C -0.10651 0.19027 -0.11849 0.19027 -0.12955 0.18842 C -0.14153 0.18634 -0.15247 0.18148 -0.16132 0.17315 C -0.17031 0.16643 -0.17838 0.1574 -0.18242 0.14629 C -0.1875 0.13634 -0.18971 0.12245 -0.18971 0.11157 C -0.19023 0.10069 -0.18971 0.08727 -0.18437 0.07615 C -0.17929 0.06643 -0.17031 0.05833 -0.15833 0.0544 C -0.14661 0.05162 -0.1345 0.05602 -0.12669 0.0625 C -0.11953 0.06967 -0.11445 0.08102 -0.11341 0.09328 C -0.11341 0.10671 -0.11445 0.11828 -0.11953 0.12847 C -0.12435 0.13865 -0.12356 0.14027 -0.14349 0.15347 C -0.16132 0.16736 -0.17929 0.16342 -0.19023 0.16458 C -0.20156 0.16458 -0.21054 0.16041 -0.22148 0.15625 C -0.23346 0.15139 -0.24349 0.14236 -0.25026 0.13426 C -0.25742 0.12639 -0.26028 0.11643 -0.26458 0.10069 C -0.26744 0.08449 -0.34648 0.14583 -0.34648 0.13356 C -0.37565 0.14629 -0.43906 0.06481 -0.46315 0.075 C -0.50625 0.08727 -0.61614 0.04305 -0.65755 0.0794 C -0.69908 0.11597 -0.65013 0.29676 -0.7125 0.29398 C -0.74049 0.32407 -0.79231 0.12662 -0.83671 0.10926 C -0.88099 0.0919 -0.95312 0.20185 -0.97864 0.19027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137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7 C 0.00742 0.00764 0.047 -0.00556 0.05078 0.0044 C 0.05495 0.01527 0.05677 0.02847 0.05859 0.04166 C 0.06094 0.0544 0.05859 0.06551 0.05677 0.07754 C 0.05495 0.08865 0.05208 0.10069 0.04466 0.11065 C 0.03867 0.1206 0.0289 0.1287 0.01771 0.13472 C 0.00794 0.14097 -0.00417 0.14467 -0.01628 0.14676 C -0.028 0.14884 -0.04011 0.14884 -0.05078 0.14676 C -0.06328 0.14467 -0.07396 0.13981 -0.08281 0.13148 C -0.09219 0.12477 -0.10013 0.11551 -0.10378 0.10463 C -0.10938 0.09467 -0.1112 0.08055 -0.1112 0.06944 C -0.11224 0.05856 -0.1112 0.04537 -0.10612 0.03449 C -0.10104 0.02453 -0.09219 0.01597 -0.08008 0.0125 C -0.06797 0.00949 -0.05586 0.01342 -0.04792 0.02037 C -0.04102 0.02731 -0.03594 0.03842 -0.03542 0.05162 C -0.03542 0.06481 -0.03594 0.07639 -0.04102 0.0868 C -0.0461 0.09676 -0.04518 0.09838 -0.06511 0.11157 C -0.08281 0.12546 -0.10104 0.12152 -0.11224 0.12268 C -0.12292 0.12268 -0.13216 0.11875 -0.14297 0.11481 C -0.15495 0.10949 -0.16485 0.10069 -0.17175 0.09259 C -0.17878 0.08449 -0.18203 0.07477 -0.18581 0.05856 C -0.18867 0.0419 -0.26068 -0.0331 -0.26068 -0.04514 C -0.28906 -0.05371 -0.36498 -0.17292 -0.40599 -0.14769 C -0.44766 -0.16713 -0.60417 0.0868 -0.6362 0.08194 C -0.70469 0.09166 -0.67071 -0.12523 -0.72422 -0.17685 C -0.7642 -0.22709 -0.84427 -0.05301 -0.88308 -0.06135 C -0.92201 -0.06991 -0.9444 -0.22593 -0.95782 -0.22732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57" y="-39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0"/>
            <a:ext cx="12192000" cy="6861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8566" y="829251"/>
            <a:ext cx="11282082" cy="5531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 đọc cùng cô</a:t>
            </a:r>
          </a:p>
        </p:txBody>
      </p:sp>
      <p:pic>
        <p:nvPicPr>
          <p:cNvPr id="7" name="Picture 4" descr="1153969ki8etuipn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45" y="3467100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153969ki8etuipn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79" y="3533223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2" y="51046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58" y="3096633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5976209" y="5866541"/>
            <a:ext cx="841598" cy="9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93" y="-26591"/>
            <a:ext cx="4495406" cy="4012203"/>
          </a:xfrm>
          <a:prstGeom prst="rect">
            <a:avLst/>
          </a:prstGeom>
        </p:spPr>
      </p:pic>
      <p:pic>
        <p:nvPicPr>
          <p:cNvPr id="62" name="Picture 15" descr="nh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6" y="306764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70" y="-835970"/>
            <a:ext cx="2718826" cy="2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82" y="-338707"/>
            <a:ext cx="1766489" cy="1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yxanh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66" y="463282"/>
            <a:ext cx="3728778" cy="5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24" y="2439331"/>
            <a:ext cx="3433196" cy="49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1" y="3865498"/>
            <a:ext cx="623112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3412348" y="3605957"/>
            <a:ext cx="913333" cy="11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84" y="4667124"/>
            <a:ext cx="501538" cy="8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459" flipH="1">
            <a:off x="3701916" y="4357746"/>
            <a:ext cx="943917" cy="13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9" y="45337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0" y="438372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550256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1" y="58963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2" y="47659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3" y="525145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2" y="560382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2" y="632234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2" y="58479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0" y="546626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0" y="58327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6" y="6246254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636" flipH="1">
            <a:off x="4570240" y="5547802"/>
            <a:ext cx="817017" cy="9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995" flipH="1">
            <a:off x="5003858" y="5217027"/>
            <a:ext cx="935336" cy="14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71" y="5603821"/>
            <a:ext cx="766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1313109" y="5252173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6" y="4450896"/>
            <a:ext cx="693052" cy="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5489366" y="4195373"/>
            <a:ext cx="885472" cy="11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6928818" y="4605312"/>
            <a:ext cx="769528" cy="9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7362820" y="4218311"/>
            <a:ext cx="895339" cy="12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7" y="508313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6" y="651077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0" y="494089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3" y="640588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66" y="544447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69" y="58734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7" y="63639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42" y="52570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38" y="3191641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11" y="31765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2744321" y="5974817"/>
            <a:ext cx="823320" cy="9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6494164" y="5588643"/>
            <a:ext cx="1077913" cy="13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3193816" y="5440505"/>
            <a:ext cx="1034725" cy="14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7" y="662094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240" y="12696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8462" y="48983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740" y="5545140"/>
            <a:ext cx="212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Gà mải </a:t>
            </a:r>
            <a:r>
              <a:rPr lang="vi-VN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Nhặt thóc vàng</a:t>
            </a:r>
            <a:endParaRPr lang="vi-VN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C 0.01042 -0.0044 0.00039 0.00185 0.00638 -0.00856 C 0.00768 -0.01065 0.0095 -0.01134 0.01107 -0.01273 C 0.01055 -0.01481 0.0095 -0.02153 0.0095 -0.01921 C 0.0095 -0.01551 0.00833 -0.00856 0.01107 -0.00856 C 0.01393 -0.00856 0.01315 -0.01574 0.01419 -0.01921 C 0.02174 -0.00926 0.01549 -0.0206 0.01263 -0.01065 C 0.01094 -0.00463 0.01107 0.00834 0.01107 0.0085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156 -0.00671 0.00169 -0.01064 -0.00482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C 0.00365 -0.02431 0.00222 -0.0044 -0.00312 -0.0044 C -0.00468 -0.0044 -0.00273 -0.01227 -0.00156 -0.01065 C 0.0004 -0.0081 -0.00052 -0.00347 -4.79167E-6 2.59259E-6 Z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6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C -0.00365 0.01528 -0.00117 0.00208 0.00156 0.00208 C 0.00312 0.00208 0.00364 0.00509 0.00469 0.00648 C 0.00156 0.00787 -0.00169 0.00926 -0.00482 0.01065 C -0.00677 0.01134 -0.00899 0.00625 -0.00794 0.00417 C -0.00638 0.00092 -0.00261 0.00139 2.29167E-6 1.1111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5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105 -0.00416 0.00209 -0.00856 0.00313 -0.01273 C 0.00365 -0.01481 -3.33333E-6 -0.01898 0.00157 -0.01898 C 0.00352 -0.01898 0.00365 -0.01481 0.00469 -0.01273 C 0.00834 0.00255 0.00352 -0.01226 0.00938 -0.01481 C 0.01094 -0.01551 0.01055 -0.01041 0.01107 -0.00833 C 0.00899 -0.00764 0.00638 -0.0081 0.00469 -0.00625 C 0.00144 -0.00277 0.00482 0.00695 0.00157 -0.00625 C 0.0056 -0.02268 0.00209 -0.00625 -3.33333E-6 -0.00625 C -0.00169 -0.00625 -0.00117 -0.01064 -0.00169 -0.01273 C 0.00157 -0.025 -3.33333E-6 -0.02129 -3.33333E-6 -3.7037E-6 Z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C 0.00052 -0.00208 2.08333E-6 -0.00625 0.00156 -0.00625 C 0.00312 -0.00625 0.00364 -0.00208 0.00312 -1.85185E-6 C 0.00273 0.00139 0.00104 -1.85185E-6 2.08333E-6 -1.85185E-6 Z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208 0.00157 -0.00879 0.00157 -0.00648 C 0.00157 -0.00347 -0.00104 0.00462 0 0.00208 C 0.00157 -0.00185 0.00504 -0.01434 0.00313 -0.01064 C 0.00209 -0.00856 0.00157 -0.00601 0 -0.0044 C -0.00138 -0.00301 -0.00329 -0.00301 -0.00486 -0.00231 C -0.00434 -0.00509 -0.00503 -0.00902 -0.00329 -0.01064 C -0.00208 -0.01179 -0.00017 -0.00856 0 -0.00648 C 0.00052 -0.00231 -0.00104 0.00208 -0.00156 0.00624 C -0.00607 0.00046 -0.00625 0.00277 0 0 Z " pathEditMode="relative" ptsTypes="ffffffffff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C 0.00157 -0.0007 0.00469 -0.00416 0.00469 -0.00208 C 0.00469 0.00046 0.00191 0.00162 -3.61111E-6 0.00208 C -0.00173 0.00254 -0.0033 0.00069 -0.00486 3.23699E-6 C -0.00434 -0.00624 -0.00486 -0.01295 -0.0033 -0.01896 C -0.00278 -0.02104 -0.00173 -0.01272 -0.00173 -0.01272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C 0.00052 -0.00209 0.00156 -0.0088 0.00156 -0.00648 C 0.00156 -0.00348 -0.00104 0.00463 -2.29167E-6 0.00208 C 0.00156 -0.00186 0.00508 -0.01436 0.00313 -0.01065 C 0.00209 -0.00857 0.00156 -0.00602 -2.29167E-6 -0.0044 C -0.00143 -0.00301 -0.00325 -0.00301 -0.00482 -0.00232 C -0.00429 -0.0051 -0.00508 -0.00903 -0.00325 -0.01065 C -0.00208 -0.01181 -0.00013 -0.00857 -2.29167E-6 -0.00648 C 0.00052 -0.00232 -0.00104 0.00208 -0.00156 0.00625 C -0.00612 0.00046 -0.00625 0.00277 -2.29167E-6 3.33333E-6 Z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C 0.00156 -0.00069 0.00325 -0.00301 0.00482 -0.00208 C 0.00664 -0.00116 0.00846 0.00185 0.00794 0.00417 C 0.00768 0.00625 0.00482 0.00695 0.00325 0.00625 C 0.00156 0.00533 0.00104 0.00209 1.45833E-6 -1.85185E-6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7 C -0.00065 -0.01296 -0.01081 -0.00671 -0.00469 -0.01713 C -0.00352 -0.01921 -0.00156 -0.01991 2.08333E-7 -0.0213 C -0.00052 -0.02338 -0.00156 -0.03009 -0.00156 -0.02778 C -0.00156 -0.02408 -0.00273 -0.01713 2.08333E-7 -0.01713 C 0.00273 -0.01713 0.00208 -0.02431 0.00312 -0.02778 C 0.01055 -0.01783 0.0043 -0.02917 0.00156 -0.01921 C -0.00013 -0.0132 2.08333E-7 -0.00023 2.08333E-7 1.48148E-6 " pathEditMode="relative" rAng="0" ptsTypes="AAAAAA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59259E-6 C -0.00273 0.01203 -0.00729 -0.00023 -0.00729 0.01481 C -0.00729 0.01713 -0.00559 0.01065 -0.00572 0.00833 C -0.00611 0.00532 -0.00781 0.00278 -0.00885 2.59259E-6 Z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857 C -0.00065 -0.01297 -0.0108 -0.00672 -0.00468 -0.01713 C -0.00351 -0.01922 -0.00156 -0.01991 -4.16667E-6 -0.0213 C -0.00052 -0.02338 -0.00156 -0.0301 -0.00156 -0.02778 C -0.00156 -0.02408 -0.00273 -0.01713 -4.16667E-6 -0.01713 C 0.00274 -0.01713 0.00209 -0.02431 0.00313 -0.02778 C 0.01055 -0.01783 0.0043 -0.02917 0.00157 -0.01922 C -0.00013 -0.0132 -4.16667E-6 -0.00023 -4.16667E-6 3.33333E-6 " pathEditMode="relative" rAng="0" ptsTypes="AAAAAAAA">
                                      <p:cBhvr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96296E-6 C -0.00273 0.01203 -0.00729 -0.00023 -0.00729 0.01481 C -0.00729 0.01713 -0.0056 0.01065 -0.00573 0.00833 C -0.00612 0.00532 -0.00781 0.00277 -0.00885 2.96296E-6 Z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6 C -0.00065 -0.01296 -0.01081 -0.00671 -0.00469 -0.01712 C -0.00352 -0.01921 -0.00156 -0.0199 4.16667E-7 -0.02129 C -0.00052 -0.02337 -0.00156 -0.03009 -0.00156 -0.02777 C -0.00156 -0.02407 -0.00273 -0.01712 4.16667E-7 -0.01712 C 0.00273 -0.01712 0.00208 -0.0243 0.00312 -0.02777 C 0.01055 -0.01782 0.0043 -0.02916 0.00156 -0.01921 C -0.00013 -0.01319 4.16667E-7 -0.00023 4.16667E-7 -4.81481E-6 " pathEditMode="relative" rAng="0" ptsTypes="AAAAAAAA"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 C -0.00274 0.01204 -0.00729 -0.00023 -0.00729 0.01481 C -0.00729 0.01713 -0.0056 0.01065 -0.00573 0.00833 C -0.00612 0.00532 -0.00782 0.00278 -0.00886 0 Z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73" y="-6909"/>
            <a:ext cx="4495406" cy="4012203"/>
          </a:xfrm>
          <a:prstGeom prst="rect">
            <a:avLst/>
          </a:prstGeom>
        </p:spPr>
      </p:pic>
      <p:pic>
        <p:nvPicPr>
          <p:cNvPr id="38" name="Picture 15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4" y="335739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7" y="32368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/>
          </p:cNvGrpSpPr>
          <p:nvPr/>
        </p:nvGrpSpPr>
        <p:grpSpPr bwMode="auto">
          <a:xfrm flipH="1">
            <a:off x="7809791" y="3385294"/>
            <a:ext cx="2133600" cy="3524457"/>
            <a:chOff x="1200" y="1344"/>
            <a:chExt cx="1632" cy="3126"/>
          </a:xfrm>
        </p:grpSpPr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t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6" y="355487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ock3%5b1%5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18" y="4965850"/>
            <a:ext cx="1443798" cy="173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6663179" y="3937028"/>
            <a:ext cx="1066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04">
            <a:off x="5873057" y="5868255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7" y="4802879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62">
            <a:off x="5021002" y="5828236"/>
            <a:ext cx="9906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4993120" y="4857444"/>
            <a:ext cx="969963" cy="11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 descr="bird0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5" y="4174122"/>
            <a:ext cx="838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3" y="3253055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338">
            <a:off x="3979342" y="5888162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2816169" y="5449428"/>
            <a:ext cx="857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1344313"/>
            <a:ext cx="2207447" cy="28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5" y="1177097"/>
            <a:ext cx="1965907" cy="30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3" y="596348"/>
            <a:ext cx="2607701" cy="36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ayxanh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267" y="2046009"/>
            <a:ext cx="4590922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sun12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8" y="-587734"/>
            <a:ext cx="3124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un14[1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2" y="-12077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22" y="558715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661" y="-1578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240" y="26003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839" y="115622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0757" y="5294210"/>
            <a:ext cx="229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</a:p>
          <a:p>
            <a:r>
              <a:rPr lang="vi-VN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Lùa 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</a:p>
        </p:txBody>
      </p:sp>
    </p:spTree>
    <p:extLst>
      <p:ext uri="{BB962C8B-B14F-4D97-AF65-F5344CB8AC3E}">
        <p14:creationId xmlns:p14="http://schemas.microsoft.com/office/powerpoint/2010/main" val="227801103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95 L -0.44166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14E-7 7.40741E-7 C -3.42314E-7 0.00023 -0.0013 0.00417 -0.00208 0.00625 C -0.00312 0.00856 -0.00456 0.01065 -0.00586 0.01273 C -0.02004 0.01111 -0.02564 0.01204 -0.03631 0.00417 C -0.06208 0.01805 -0.02707 -0.00208 -0.04959 0.01481 C -0.05623 0.01991 -0.07055 0.02153 -0.07809 0.02315 C -0.10569 0.02037 -0.09814 0.0162 -0.12573 0.01898 C -0.13198 0.01829 -0.13862 0.01852 -0.14486 0.0169 C -0.14955 0.01551 -0.14942 0.00741 -0.15814 0.00417 C -0.16166 0.02037 -0.17246 0.03055 -0.18665 0.03588 C -0.19628 0.03518 -0.20604 0.03588 -0.21541 0.0338 C -0.21905 0.0331 -0.2214 0.02893 -0.22491 0.02755 C -0.22908 0.02593 -0.23389 0.02593 -0.23819 0.02523 C -0.25576 0.0287 -0.27333 0.04005 -0.29142 0.04005 " pathEditMode="relative" rAng="0" ptsTypes="AAA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8" y="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-0.00157 0.00139 -0.00274 0.00463 -0.00469 0.00417 C -0.00664 0.00371 -0.00664 -0.00046 -0.00795 -0.00231 C -0.00938 -0.00416 -0.01107 -0.00509 -0.01263 -0.00648 C -0.01862 -0.00579 -0.02461 -0.00671 -0.03021 -0.0044 C -0.03386 -0.00301 -0.03972 0.00417 -0.03972 0.0044 C -0.04076 0.00695 -0.04206 0.00972 -0.04284 0.0125 C -0.04362 0.01459 -0.04323 0.01736 -0.04441 0.01898 C -0.04701 0.02246 -0.05365 0.02408 -0.05717 0.02523 C -0.05873 0.02454 -0.06094 0.025 -0.06198 0.02315 C -0.06394 0.01945 -0.06511 0.01042 -0.06511 0.01065 C -0.06667 0.01111 -0.06836 0.01134 -0.0698 0.0125 C -0.07123 0.01366 -0.07175 0.01597 -0.07305 0.0169 C -0.07552 0.01829 -0.07826 0.01806 -0.08086 0.01898 C -0.08217 0.01945 -0.08321 0.02037 -0.08425 0.0210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2.70833E-6 0.00023 -0.00104 0.00417 -0.0017 0.00625 C -0.00261 0.00857 -0.00378 0.01065 -0.00482 0.01273 C -0.01667 0.01111 -0.02136 0.01204 -0.03021 0.00417 C -0.0517 0.01806 -0.02253 -0.00208 -0.04128 0.01482 C -0.04688 0.01991 -0.05873 0.02153 -0.06511 0.02315 C -0.08802 0.02037 -0.08177 0.01621 -0.10482 0.01898 C -0.11003 0.01829 -0.1155 0.01852 -0.12071 0.0169 C -0.12461 0.01551 -0.12448 0.00741 -0.13177 0.00417 C -0.13477 0.02037 -0.14375 0.03056 -0.1556 0.03588 C -0.16354 0.03519 -0.17175 0.03588 -0.17956 0.0338 C -0.18242 0.0331 -0.18438 0.02894 -0.18737 0.02755 C -0.19076 0.02593 -0.19479 0.02593 -0.19844 0.02523 C -0.21302 0.02871 -0.22774 0.04005 -0.24284 0.04005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375 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834 -0.00185 -0.01237 -0.00254 -0.01914 -0.00833 C -0.03191 -0.00486 -0.02878 -0.003 -0.04284 -0.00833 C -0.0517 -0.04513 -0.11159 -0.01388 -0.13972 -0.01041 C -0.16967 0.01621 -0.21706 0.00926 -0.25092 0.01274 C -0.26185 0.01505 -0.27188 0.02061 -0.28269 0.02338 C -0.28646 0.02431 -0.29427 0.02547 -0.29844 0.02755 C -0.30066 0.02871 -0.30261 0.03102 -0.30482 0.03172 C -0.31159 0.03403 -0.31862 0.03426 -0.32539 0.03612 C -0.33633 0.04561 -0.33125 0.04283 -0.33972 0.04653 C -0.34948 0.04213 -0.35157 0.03681 -0.36198 0.03403 C -0.36407 0.03264 -0.36602 0.03056 -0.36823 0.02963 C -0.3724 0.02778 -0.38086 0.02547 -0.38086 0.0257 C -0.39844 0.03311 -0.37227 0.02107 -0.3905 0.03172 C -0.39636 0.03519 -0.40092 0.03542 -0.40638 0.04028 C -0.40691 0.04237 -0.40638 0.04607 -0.40795 0.04653 C -0.41081 0.04723 -0.41316 0.04237 -0.41602 0.04237 C -0.42513 0.04237 -0.43386 0.04723 -0.44284 0.04885 C -0.46342 0.05672 -0.44414 0.05024 -0.47149 0.0551 C -0.47579 0.05579 -0.48542 0.06112 -0.48894 0.05926 C -0.49076 0.05811 -0.48894 0.05371 -0.48894 0.05093 " pathEditMode="relative" rAng="0" ptsTypes="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-0.00677 0.00857 -0.00273 0.00394 -0.01602 0.01482 C -0.01862 0.0169 -0.02396 0.02107 -0.02396 0.0213 C -0.03125 0.03588 -0.02188 0.01875 -0.03346 0.03172 C -0.03646 0.03519 -0.03815 0.04098 -0.04167 0.04445 C -0.0513 0.0551 -0.06758 0.05371 -0.07813 0.05486 C -0.07865 0.05695 -0.07826 0.06042 -0.07969 0.06135 C -0.08203 0.0625 -0.08854 0.05718 -0.09102 0.05695 C -0.10169 0.05556 -0.11302 0.05556 -0.12409 0.05486 C -0.12721 0.05348 -0.13047 0.05162 -0.13333 0.0507 C -0.13724 0.04954 -0.14115 0.05047 -0.14466 0.04861 C -0.15208 0.04468 -0.15495 0.03704 -0.16237 0.0338 C -0.17878 0.03588 -0.19935 0.03797 -0.21602 0.04213 C -0.22305 0.04375 -0.22734 0.04908 -0.23516 0.0507 C -0.23763 0.05209 -0.2401 0.05486 -0.24297 0.05486 C -0.25 0.05486 -0.2569 0.05371 -0.26354 0.0507 C -0.27135 0.04699 -0.27969 0.03426 -0.28737 0.02963 C -0.28971 0.02824 -0.29271 0.02848 -0.29531 0.02732 C -0.30404 0.02385 -0.30469 0.02199 -0.31289 0.01482 C -0.31484 0.0132 -0.31719 0.01343 -0.31927 0.0125 C -0.32266 0.01111 -0.32904 0.00834 -0.32904 0.00857 C -0.35977 0.01135 -0.34023 0.00486 -0.35885 0.01898 C -0.36615 0.02431 -0.36172 0.01713 -0.36849 0.02523 C -0.37201 0.02917 -0.37357 0.03611 -0.37786 0.03797 C -0.38086 0.03935 -0.38737 0.04213 -0.38737 0.04236 C -0.39596 0.03125 -0.41289 0.03334 -0.42396 0.03172 C -0.4582 0.01991 -0.41107 0.03519 -0.45417 0.02523 C -0.45729 0.02454 -0.46042 0.02246 -0.46354 0.02107 C -0.4651 0.02037 -0.46836 0.01898 -0.46836 0.01922 C -0.48008 0.02153 -0.49206 0.02338 -0.50326 0.02732 C -0.50534 0.02801 -0.50742 0.02894 -0.50951 0.02963 C -0.51263 0.03056 -0.51914 0.03172 -0.51914 0.03195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3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3287 C -0.09062 0.03148 -0.175 0.02893 -0.26198 0.01828 C -0.41875 0.02037 -0.36302 0.02037 -0.42916 0.02037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77"/>
            <a:ext cx="12192001" cy="6886877"/>
          </a:xfrm>
          <a:prstGeom prst="rect">
            <a:avLst/>
          </a:prstGeom>
        </p:spPr>
      </p:pic>
      <p:pic>
        <p:nvPicPr>
          <p:cNvPr id="5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2539089" y="3349261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8222437" y="820073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Buom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10738207" y="1785403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8242" y="1200988"/>
            <a:ext cx="5136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 3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</a:t>
            </a:r>
            <a:r>
              <a:rPr lang="vi-VN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ơ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endParaRPr lang="vi-VN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4647" y="2952896"/>
            <a:ext cx="503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Hái hoa tặng bà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2" name="Dan Ga Trong San - Thanh Th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39945" y="5745606"/>
            <a:ext cx="609600" cy="609600"/>
          </a:xfrm>
          <a:prstGeom prst="rect">
            <a:avLst/>
          </a:prstGeom>
        </p:spPr>
      </p:pic>
      <p:pic>
        <p:nvPicPr>
          <p:cNvPr id="13" name="Picture 4" descr="1153969ki8etuipn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477" y="3569382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153969ki8etuipn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93" y="3671663"/>
            <a:ext cx="3363666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65" y="1922246"/>
            <a:ext cx="637776" cy="443361"/>
          </a:xfrm>
          <a:prstGeom prst="rect">
            <a:avLst/>
          </a:prstGeom>
        </p:spPr>
      </p:pic>
      <p:pic>
        <p:nvPicPr>
          <p:cNvPr id="16" name="y2mate (mp3cut.net) (6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64945" y="2922004"/>
            <a:ext cx="609600" cy="609600"/>
          </a:xfrm>
          <a:prstGeom prst="rect">
            <a:avLst/>
          </a:prstGeom>
        </p:spPr>
      </p:pic>
      <p:pic>
        <p:nvPicPr>
          <p:cNvPr id="2" name="y2mate (mp3cut.ne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79393" y="2382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8879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116 C 0.02226 -0.01458 0.02643 -0.11505 0.04935 -0.12847 C 0.06328 -0.13773 0.13359 -0.0294 0.15573 -0.02616 C 0.17773 -0.02292 0.16211 -0.09884 0.18203 -0.1088 C 0.20221 -0.11852 0.25963 -0.10926 0.27695 -0.08519 C 0.29362 -0.06111 0.26484 0.01019 0.28398 0.03588 C 0.30325 0.06181 0.36653 0.07847 0.39206 0.06991 C 0.41771 0.06134 0.4013 -0.01343 0.43776 -0.01574 C 0.47422 -0.01806 0.57239 -0.02199 0.61068 0.05579 C 0.69388 0.12315 0.63528 0.325 0.68372 0.36505 " pathEditMode="relative" rAng="0" ptsTypes="AAAAAAAAA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0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1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9434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6884" y="1540776"/>
            <a:ext cx="91711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mạnh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khỏe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tác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tốt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con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ngoan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ngoãn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chăm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7909" y="308723"/>
            <a:ext cx="278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thúc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871" y="715618"/>
            <a:ext cx="11820938" cy="4823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XIN CHÀO VÀ HẸN GẶP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LẠI!</a:t>
            </a:r>
            <a:endParaRPr lang="vi-VN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416627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7300" y="132213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670" y="132213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0654" y="76260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1496" y="247236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y2mate (mp3cut.net) (6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8070" y="3204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5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774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allAtOnce"/>
      <p:bldP spid="8" grpId="0"/>
      <p:bldP spid="8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" y="-46753"/>
            <a:ext cx="12262083" cy="6875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8506" y="776681"/>
            <a:ext cx="3595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Hoạt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động 1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9127" y="1890655"/>
            <a:ext cx="7593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Ổn định, gây hứng </a:t>
            </a:r>
            <a:r>
              <a:rPr lang="vi-V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thú</a:t>
            </a:r>
          </a:p>
          <a:p>
            <a:pPr algn="ctr"/>
            <a:r>
              <a:rPr lang="vi-V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Cho trẻ hát bài «Cháu yêu </a:t>
            </a:r>
            <a:r>
              <a:rPr lang="vi-V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Bà»</a:t>
            </a:r>
            <a:endParaRPr lang="vi-V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27" descr="aa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" y="-17576"/>
            <a:ext cx="5671930" cy="46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ba-va-ch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59" y="2729949"/>
            <a:ext cx="6520070" cy="41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 rot="10800000">
            <a:off x="0" y="3733800"/>
            <a:ext cx="3048000" cy="3124200"/>
            <a:chOff x="3936" y="-15"/>
            <a:chExt cx="1817" cy="1788"/>
          </a:xfrm>
        </p:grpSpPr>
        <p:pic>
          <p:nvPicPr>
            <p:cNvPr id="12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8"/>
          <p:cNvGrpSpPr>
            <a:grpSpLocks/>
          </p:cNvGrpSpPr>
          <p:nvPr/>
        </p:nvGrpSpPr>
        <p:grpSpPr bwMode="auto">
          <a:xfrm rot="5400000">
            <a:off x="9175983" y="3768535"/>
            <a:ext cx="3048000" cy="3124200"/>
            <a:chOff x="3936" y="-15"/>
            <a:chExt cx="1817" cy="1788"/>
          </a:xfrm>
        </p:grpSpPr>
        <p:pic>
          <p:nvPicPr>
            <p:cNvPr id="16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0" descr="Buom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91" y="5122325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uom1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08" y="3386650"/>
            <a:ext cx="990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sun12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50" y="-102435"/>
            <a:ext cx="2341380" cy="21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976" y="115852"/>
            <a:ext cx="1721226" cy="14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y2mate.com - Cháu Yêu Bà Karaoke Beat - Nhạc Thiếu Nh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9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9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02"/>
            <a:ext cx="12192000" cy="6882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6552" y="1309339"/>
            <a:ext cx="3361818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 2 </a:t>
            </a:r>
            <a:endParaRPr lang="vi-VN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671610"/>
            <a:ext cx="320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3"/>
                </a:solidFill>
              </a:rPr>
              <a:t>Cô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</a:rPr>
              <a:t>đọc</a:t>
            </a:r>
            <a:r>
              <a:rPr lang="en-US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</a:rPr>
              <a:t>mẫu</a:t>
            </a:r>
            <a:endParaRPr lang="vi-VN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43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28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59" y="5591564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153969ki8etuipn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629" y="3665883"/>
            <a:ext cx="3724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40" y="100733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omicbird-animat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00734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7315" y="11244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940" y="47460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0" y="40231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5310" y="79111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643604"/>
            <a:ext cx="3871913" cy="50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2833430"/>
            <a:ext cx="1676400" cy="3733800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54" y="28361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84" y="3251319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090" y="-520360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1" y="-57966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m se 3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701" y="404127"/>
            <a:ext cx="427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50" y="344366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94" y="-7429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67" y="552594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645734" y="2556871"/>
            <a:ext cx="647700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625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0" scaled="1"/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</a:rPr>
              <a:t>Thăm nhà bà</a:t>
            </a:r>
          </a:p>
        </p:txBody>
      </p:sp>
      <p:pic>
        <p:nvPicPr>
          <p:cNvPr id="44" name="Picture 6" descr="mayh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54" y="-5796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6348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Caychuo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5" y="1272208"/>
            <a:ext cx="3871913" cy="44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8"/>
          <p:cNvGrpSpPr>
            <a:grpSpLocks/>
          </p:cNvGrpSpPr>
          <p:nvPr/>
        </p:nvGrpSpPr>
        <p:grpSpPr bwMode="auto">
          <a:xfrm rot="-21600000">
            <a:off x="568435" y="3124224"/>
            <a:ext cx="1676400" cy="3443005"/>
            <a:chOff x="816" y="1536"/>
            <a:chExt cx="1387" cy="2865"/>
          </a:xfrm>
        </p:grpSpPr>
        <p:pic>
          <p:nvPicPr>
            <p:cNvPr id="37" name="Picture 39" descr="chan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634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0" descr="chan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20"/>
              <a:ext cx="108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1" descr="nua ng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36"/>
              <a:ext cx="1339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2" y="-593858"/>
            <a:ext cx="4478598" cy="4630921"/>
          </a:xfrm>
          <a:prstGeom prst="rect">
            <a:avLst/>
          </a:prstGeom>
        </p:spPr>
      </p:pic>
      <p:pic>
        <p:nvPicPr>
          <p:cNvPr id="40" name="Picture 15" descr="nh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77" y="337565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61" y="3013773"/>
            <a:ext cx="1560113" cy="14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sun12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234" y="-339634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" y="3305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7" y="31242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5543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6335341" y="4152044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73" y="4071994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29" y="3829867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22" y="544616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13" y="5118950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8007516" y="3841951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14" y="544616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71" y="5056435"/>
            <a:ext cx="86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83" y="549590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Picturedongnoi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50" y="5652429"/>
            <a:ext cx="1185179" cy="10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02" y="142206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 descr="comicbird-animated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4234" y="-7429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10634919" y="4492594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bird00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73" y="4427258"/>
            <a:ext cx="1247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bird00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66" y="396817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 descr="Goosefly1-animated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609600"/>
            <a:ext cx="5143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yho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29" y="27608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97947" y="2203376"/>
            <a:ext cx="216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 thăm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 đi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đàn 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</a:p>
          <a:p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ngoài nắng</a:t>
            </a:r>
          </a:p>
        </p:txBody>
      </p:sp>
    </p:spTree>
    <p:extLst>
      <p:ext uri="{BB962C8B-B14F-4D97-AF65-F5344CB8AC3E}">
        <p14:creationId xmlns:p14="http://schemas.microsoft.com/office/powerpoint/2010/main" val="12580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C 0.00782 -0.00255 0.01133 -0.00532 0.0142 0.00625 C 0.01368 0.00718 0.00873 0.01435 0.00782 0.01482 C 0.00482 0.01667 -0.00169 0.01898 -0.00169 0.01921 C -0.00221 0.0169 -0.00325 0.01482 -0.00325 0.01273 C -0.00325 0.00718 0.00118 0.00208 -0.00481 0.01065 C -0.00638 0.00995 -0.00833 0.01019 -0.0095 0.00857 C -0.0108 0.00695 -0.01263 0.00324 -0.01106 0.00208 C -0.0095 0.00093 -0.00794 0.00486 -0.00638 0.00625 C -0.00585 0.00347 -0.00664 -0.00046 -0.00481 -0.00208 C -0.00312 -0.00393 0.0043 0.00324 0.00313 0.00625 C 0.00222 0.00833 -0.00091 0.00602 -0.00169 0.00417 C -0.00247 0.00278 -0.00052 0.00139 -4.58333E-6 -1.11111E-6 Z " pathEditMode="relative" rAng="0" ptsTypes="AAAAAAAAAAA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0.00105 -0.00208 0.00144 -0.00532 0.00313 -0.00625 C 0.00834 -0.00903 0.0099 0.00347 0.00638 -0.01065 C 0.0069 -0.01412 0.00612 -0.01852 0.00795 -0.02106 C 0.00925 -0.02269 0.0099 -0.0169 0.00951 -0.01481 C 0.00925 -0.01227 0.00743 -0.01065 0.00638 -0.00856 C 0.00586 -0.00579 0.00664 -0.00139 0.00469 1.11022E-16 C 0.00326 0.00093 0.00248 -0.0044 0.00313 -0.00625 C 0.00899 -0.02153 0.00795 0.00116 0.00795 -0.01273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C 0.00104 -0.00208 0.00143 -0.00533 0.00313 -0.00625 C 0.00833 -0.00903 0.0099 0.00347 0.00638 -0.01065 C 0.0069 -0.01412 0.00612 -0.01852 0.00794 -0.02107 C 0.00925 -0.02269 0.0099 -0.0169 0.00951 -0.01482 C 0.00925 -0.01227 0.00742 -0.01065 0.00638 -0.00857 C 0.00586 -0.00579 0.00664 -0.00139 0.00469 1.48148E-6 C 0.00326 0.00092 0.00248 -0.0044 0.00313 -0.00625 C 0.00899 -0.02153 0.00794 0.00116 0.00794 -0.01273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C 0.00468 0.00069 0.01028 -0.00116 0.01419 0.00208 C 0.01614 0.00347 0.01393 0.0081 0.01263 0.01041 C 0.01237 0.01134 0.01158 0.00902 0.01106 0.0083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C 0.00052 -0.00209 -3.54167E-6 -0.00556 0.00157 -0.00625 C 0.0043 -0.00741 0.00625 0.00347 0.00638 0.00416 C 0.00886 -0.00556 0.00586 -0.00579 0.00795 -0.0169 C 0.01159 -0.00209 0.00795 -0.00556 0.01602 -0.00209 C 0.01654 -0.00486 0.01667 -0.00787 0.01758 -0.01065 C 0.01823 -0.01297 0.01927 -0.01505 0.02071 -0.0169 C 0.02149 -0.01806 0.01967 -0.01412 0.01914 -0.01273 " pathEditMode="relative" rAng="0" ptsTypes="AAAA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C 0.00469 0.00069 0.01029 -0.00116 0.01419 0.00208 C 0.01615 0.00347 0.01393 0.0081 0.01263 0.01041 C 0.01237 0.01134 0.01159 0.00902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0105 -0.00139 -0.00378 -0.00232 -0.00326 -0.00417 C -0.00274 -0.00625 4.16667E-6 -0.00718 0.00156 -0.00625 C 0.00325 -0.00532 0.00559 -0.00232 0.00468 3.7037E-7 C 0.00403 0.00185 0.00156 -0.00139 4.16667E-6 -0.00208 C 0.00403 0.01157 0.00429 0.01204 4.16667E-6 3.7037E-7 Z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C 0.00781 -0.00255 0.01133 -0.00533 0.01419 0.00625 C 0.01367 0.00717 0.00872 0.01435 0.00781 0.01481 C 0.00482 0.01666 -0.00169 0.01898 -0.00169 0.01921 C -0.00222 0.01689 -0.00326 0.01481 -0.00326 0.01273 C -0.00326 0.00717 0.00117 0.00208 -0.00482 0.01064 C -0.00638 0.00995 -0.00834 0.01018 -0.00951 0.00856 C -0.01081 0.00694 -0.01263 0.00324 -0.01107 0.00208 C -0.00951 0.00092 -0.00794 0.00486 -0.00638 0.00625 C -0.00586 0.00347 -0.00664 -0.00047 -0.00482 -0.00209 C -0.00313 -0.00394 0.00429 0.00324 0.00312 0.00625 C 0.00221 0.00833 -0.00091 0.00601 -0.00169 0.00416 C -0.00248 0.00277 -0.00052 0.00139 2.08333E-6 3.7037E-6 Z " pathEditMode="relative" rAng="0" ptsTypes="AAAAAAAAAAAAA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C 0.00469 0.0007 0.01028 -0.00116 0.01419 0.00209 C 0.01614 0.00347 0.01393 0.0081 0.01263 0.01042 C 0.01237 0.01134 0.01159 0.00903 0.01107 0.0083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4.39306E-6 C 0.04514 0.00417 0.02396 -0.00092 0.01007 0.01157 C 0.02951 0.01526 0.01805 0.01388 0.04444 0.01388 " pathEditMode="relative" rAng="0" ptsTypes="ff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7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1341 L 0.00834 -0.004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4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00786 C 0.06876 0.00416 0.04497 -0.00185 0.10539 0.00162 C 0.1224 0.0007 0.13924 0.00093 0.15573 -0.00162 C 0.1665 -0.0037 0.16251 -0.00832 0.16945 -0.01387 C 0.17327 -0.01664 0.18455 -0.01873 0.18681 -0.02011 C 0.19636 -0.02289 0.20296 -0.02936 0.21251 -0.03214 C 0.22205 -0.04393 0.23594 -0.0504 0.24896 -0.05341 C 0.25869 -0.05942 0.26528 -0.06266 0.27622 -0.0652 C 0.28907 -0.06451 0.30191 -0.06381 0.31476 -0.06219 C 0.32622 -0.06058 0.33316 -0.04508 0.34202 -0.03792 C 0.34428 -0.0363 0.34671 -0.0363 0.34896 -0.03491 C 0.35139 -0.03375 0.35348 -0.03144 0.35573 -0.02936 C 0.36303 -0.01549 0.36858 -0.00693 0.38073 -0.00162 C 0.39948 -0.00809 0.41737 -0.01688 0.43525 -0.02636 C 0.4382 -0.02774 0.4415 -0.02797 0.44445 -0.02936 C 0.44896 -0.03121 0.45799 -0.03491 0.45799 -0.03445 C 0.48369 -0.03445 0.50973 -0.03584 0.53525 -0.03214 C 0.54428 -0.03075 0.55157 -0.02081 0.56025 -0.01664 C 0.5724 -0.01734 0.58455 -0.01803 0.59671 -0.02011 C 0.60087 -0.02081 0.60938 -0.02774 0.61251 -0.02936 C 0.61702 -0.03144 0.62223 -0.03167 0.62622 -0.03491 C 0.62848 -0.03676 0.63056 -0.0393 0.63282 -0.04092 C 0.64514 -0.04948 0.65869 -0.0541 0.67171 -0.05919 C 0.68837 -0.05826 0.70504 -0.05826 0.72171 -0.05641 C 0.72483 -0.05618 0.72761 -0.05341 0.73073 -0.05341 C 0.74063 -0.05341 0.75035 -0.05826 0.76025 -0.05919 C 0.80018 -0.07237 0.85782 -0.06705 0.89219 -0.06797 C 0.90296 -0.07029 0.91355 -0.07237 0.92396 -0.07722 C 0.93994 -0.07607 0.95591 -0.07676 0.97171 -0.07422 C 0.97448 -0.07375 0.97605 -0.06959 0.97848 -0.06797 C 0.98282 -0.06589 0.99219 -0.06219 0.99219 -0.06196 C 0.99914 -0.06451 1.00278 -0.06451 1.00799 -0.07098 C 1.01823 -0.08508 1.00608 -0.07745 1.01945 -0.083 C 1.02171 -0.08231 1.02431 -0.08231 1.02622 -0.08 C 1.0283 -0.07792 1.02813 -0.07237 1.03073 -0.07098 C 1.03299 -0.07006 1.03525 -0.07352 1.03751 -0.07422 C 1.03907 -0.07607 1.0415 -0.083 1.04219 -0.08 C 1.0448 -0.06867 1.04202 -0.05618 1.04445 -0.04393 C 1.04636 -0.03445 1.05504 -0.02404 1.06025 -0.01664 C 1.05955 -0.00046 1.06042 0.01549 1.05799 0.03145 C 1.05643 0.04139 1.04132 0.04763 1.03525 0.04948 C 1.01355 0.05757 0.99132 0.06035 0.96945 0.06775 C 0.9441 0.06613 0.93039 0.0696 0.91025 0.06197 C 0.89619 0.05619 0.88091 0.04694 0.86945 0.03422 C 0.86702 0.03145 0.86528 0.02798 0.86251 0.02544 C 0.85973 0.02359 0.85643 0.02359 0.85348 0.02266 C 0.83976 0.01734 0.82605 0.01272 0.81251 0.00717 C 0.80573 0.00809 0.79879 0.00786 0.79219 0.00994 C 0.78785 0.01203 0.78473 0.01688 0.78073 0.01942 C 0.77796 0.02127 0.77466 0.02151 0.77171 0.02266 C 0.75348 0.03931 0.76112 0.0326 0.74896 0.04347 C 0.74723 0.04486 0.74636 0.04809 0.74445 0.04948 C 0.74167 0.05156 0.73837 0.05179 0.73525 0.05249 C 0.7323 0.05457 0.72935 0.05873 0.72622 0.05873 C 0.70244 0.06081 0.67639 0.04809 0.65348 0.04023 C 0.64549 0.0333 0.63577 0.0333 0.62848 0.02544 C 0.62344 0.02012 0.6198 0.01249 0.61476 0.00717 C 0.60903 0.00162 0.59914 -0.00508 0.59219 -0.00786 C 0.58455 -0.00693 0.57691 -0.00693 0.56945 -0.00508 C 0.56667 -0.00393 0.56511 0.00023 0.56251 0.00162 C 0.55973 0.00324 0.55643 0.00324 0.55348 0.00463 C 0.54306 0.00971 0.53994 0.01665 0.52848 0.02266 C 0.52292 0.0333 0.51528 0.04208 0.50573 0.04694 C 0.4981 0.04555 0.49046 0.04601 0.48299 0.04347 C 0.48039 0.04278 0.47865 0.03931 0.47622 0.03746 C 0.46771 0.03122 0.46737 0.03122 0.45799 0.02844 C 0.45417 0.02705 0.45053 0.02682 0.44671 0.02544 C 0.44063 0.02359 0.42848 0.01942 0.42848 0.01989 C 0.40886 0.02012 0.38907 0.01989 0.36945 0.02266 C 0.36598 0.02289 0.36355 0.02705 0.36025 0.02844 C 0.35504 0.03006 0.34966 0.03052 0.34445 0.03145 C 0.33577 0.03538 0.32813 0.03815 0.32171 0.04694 C 0.29237 0.04486 0.26841 0.04902 0.24219 0.03746 C 0.23421 0.02705 0.22101 0.02544 0.21025 0.02266 C 0.18941 0.00856 0.18924 0.01388 0.15799 0.01665 C 0.15348 0.02012 0.14844 0.02359 0.14445 0.02844 C 0.14289 0.03052 0.14185 0.0333 0.13976 0.03422 C 0.13629 0.03677 0.1323 0.03677 0.12848 0.03746 C 0.10122 0.05526 0.09202 0.06405 0.04445 0.04023 C 0.02813 0.0326 0.04792 0.00416 0.05348 -0.00162 C 0.05782 -0.00624 0.06737 -0.01387 0.06737 -0.01341 C 0.0731 -0.02612 0.07987 -0.02844 0.08751 -0.03792 C 0.09028 -0.04115 0.09115 -0.0474 0.09445 -0.0504 C 0.09775 -0.05318 0.10191 -0.05248 0.10539 -0.05341 C 0.11407 -0.05849 0.12188 -0.06127 0.13073 -0.0652 C 0.20174 -0.06381 0.27049 -0.06959 0.33976 -0.05341 C 0.36632 -0.03884 0.38612 -0.03237 0.41476 -0.02936 C 0.44063 -0.03121 0.45869 -0.03445 0.48299 -0.03792 C 0.49723 -0.05248 0.50869 -0.05919 0.52622 -0.0652 C 0.54619 -0.08508 0.57865 -0.09341 0.60348 -0.1015 C 0.69167 -0.09896 0.67483 -0.10705 0.71945 -0.09248 C 0.73646 -0.07676 0.75834 -0.07098 0.77848 -0.06797 C 0.8356 -0.06959 0.88004 -0.07144 0.93299 -0.08 C 0.94688 -0.08647 0.97622 -0.08948 0.97622 -0.08901 C 1.04601 -0.12046 1.21216 -0.09826 1.22396 -0.09826 " pathEditMode="relative" rAng="0" ptsTypes="ffffffffffffffffffffffffffffffffffffffffffffffffffffffffffffffffffffffffffffffffffffffffffffffA">
                                      <p:cBhvr>
                                        <p:cTn id="3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23" y="-1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197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0" y="-81636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29" y="4350965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5" y="519970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8163815" y="5962107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5" y="5743757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7600984" y="4684617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5303141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7" y="1008785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8" y="2708967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20" y="-458324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9" y="547077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41" y="487508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32" y="649550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2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2"/>
          <p:cNvGrpSpPr>
            <a:grpSpLocks/>
          </p:cNvGrpSpPr>
          <p:nvPr/>
        </p:nvGrpSpPr>
        <p:grpSpPr bwMode="auto">
          <a:xfrm flipH="1">
            <a:off x="9896947" y="2595174"/>
            <a:ext cx="2133600" cy="3524457"/>
            <a:chOff x="1200" y="1344"/>
            <a:chExt cx="1632" cy="3126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tay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983702" y="1018298"/>
            <a:ext cx="257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Cháu đứng </a:t>
            </a:r>
            <a:r>
              <a:rPr lang="vi-VN" b="1" dirty="0" smtClean="0">
                <a:solidFill>
                  <a:srgbClr val="FF0000"/>
                </a:solidFill>
              </a:rPr>
              <a:t>ngắm</a:t>
            </a:r>
          </a:p>
          <a:p>
            <a:r>
              <a:rPr lang="vi-VN" b="1" dirty="0">
                <a:solidFill>
                  <a:srgbClr val="FF0000"/>
                </a:solidFill>
              </a:rPr>
              <a:t>Đàn </a:t>
            </a:r>
            <a:r>
              <a:rPr lang="vi-VN" b="1" dirty="0" smtClean="0">
                <a:solidFill>
                  <a:srgbClr val="FF0000"/>
                </a:solidFill>
              </a:rPr>
              <a:t>gà con</a:t>
            </a:r>
          </a:p>
          <a:p>
            <a:r>
              <a:rPr lang="vi-VN" b="1" dirty="0">
                <a:solidFill>
                  <a:srgbClr val="FF0000"/>
                </a:solidFill>
              </a:rPr>
              <a:t>Rồi gọi </a:t>
            </a:r>
            <a:r>
              <a:rPr lang="vi-VN" b="1" dirty="0" smtClean="0">
                <a:solidFill>
                  <a:srgbClr val="FF0000"/>
                </a:solidFill>
              </a:rPr>
              <a:t>luôn</a:t>
            </a:r>
          </a:p>
          <a:p>
            <a:r>
              <a:rPr lang="vi-VN" b="1" dirty="0">
                <a:solidFill>
                  <a:srgbClr val="FF0000"/>
                </a:solidFill>
              </a:rPr>
              <a:t>Bập, bập, bập</a:t>
            </a:r>
          </a:p>
        </p:txBody>
      </p:sp>
    </p:spTree>
    <p:extLst>
      <p:ext uri="{BB962C8B-B14F-4D97-AF65-F5344CB8AC3E}">
        <p14:creationId xmlns:p14="http://schemas.microsoft.com/office/powerpoint/2010/main" val="150699812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1273 C -0.00691 0.01065 -0.00651 0.00741 -0.00482 0.00648 C 0.00039 0.00371 0.00195 0.01621 -0.00157 0.00208 C -0.00105 -0.00139 -0.00183 -0.00579 4.58333E-6 -0.00833 C 0.0013 -0.00995 0.00195 -0.00417 0.00156 -0.00208 C 0.0013 0.00046 -0.00053 0.00208 -0.00157 0.00417 C -0.00209 0.00695 -0.00131 0.01134 -0.00326 0.01273 C -0.00469 0.01366 -0.00547 0.00833 -0.00482 0.00648 C 0.00104 -0.00879 4.58333E-6 0.01389 4.58333E-6 -1.48148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468 0.00069 0.01028 -0.00116 0.01419 0.00208 C 0.01614 0.00347 0.01393 0.0081 0.01263 0.01042 C 0.01237 0.01134 0.01159 0.00903 0.01106 0.0083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C 0.00781 -0.00254 0.01133 -0.00532 0.01419 0.00625 C 0.01367 0.00718 0.00873 0.01435 0.00781 0.01482 C 0.00482 0.01667 -0.00169 0.01898 -0.00169 0.01922 C -0.00221 0.0169 -0.00325 0.01482 -0.00325 0.01273 C -0.00325 0.00718 0.00117 0.00209 -0.00482 0.01065 C -0.00638 0.00996 -0.00833 0.01019 -0.0095 0.00857 C -0.01081 0.00695 -0.01263 0.00324 -0.01107 0.00209 C -0.0095 0.00093 -0.00794 0.00486 -0.00638 0.00625 C -0.00586 0.00347 -0.00664 -0.00046 -0.00482 -0.00208 C -0.00312 -0.00393 0.0043 0.00324 0.00313 0.00625 C 0.00222 0.00834 -0.00091 0.00602 -0.00169 0.00417 C -0.00247 0.00278 -0.00052 0.00139 -1.45833E-6 -2.22222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052 -0.00208 3.125E-6 -0.00555 0.00156 -0.00625 C 0.00429 -0.0074 0.00625 0.00348 0.00638 0.00417 C 0.00885 -0.00555 0.00586 -0.00578 0.00794 -0.0169 C 0.01159 -0.00208 0.00794 -0.00555 0.01601 -0.00208 C 0.01653 -0.00486 0.01666 -0.00787 0.01758 -0.01065 C 0.01823 -0.01296 0.01927 -0.01504 0.0207 -0.0169 C 0.02148 -0.01805 0.01966 -0.01412 0.01914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469 0.0007 0.01029 -0.00116 0.01419 0.00208 C 0.01615 0.00347 0.01393 0.0081 0.01263 0.01042 C 0.01237 0.01134 0.01159 0.00903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781 -0.00254 0.01133 -0.00532 0.01419 0.00625 C 0.01367 0.00718 0.00872 0.01436 0.00781 0.01482 C 0.00482 0.01667 -0.00169 0.01899 -0.00169 0.01922 C -0.00222 0.0169 -0.00326 0.01482 -0.00326 0.01274 C -0.00326 0.00718 0.00117 0.00209 -0.00482 0.01065 C -0.00638 0.00996 -0.00833 0.01019 -0.00951 0.00857 C -0.01081 0.00695 -0.01263 0.00325 -0.01107 0.00209 C -0.00951 0.00093 -0.00794 0.00487 -0.00638 0.00625 C -0.00586 0.00348 -0.00664 -0.00046 -0.00482 -0.00208 C -0.00313 -0.00393 0.0043 0.00325 0.00312 0.00625 C 0.00221 0.00834 -0.00091 0.00602 -0.00169 0.00417 C -0.00248 0.00278 -0.00052 0.00139 1.66667E-6 -4.81481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C -0.00104 -0.00139 -0.00378 -0.00231 -0.00326 -0.00416 C -0.00274 -0.00625 1.875E-6 -0.00717 0.00156 -0.00625 C 0.00325 -0.00532 0.0056 -0.00231 0.00469 -2.96296E-6 C 0.00403 0.00185 0.00156 -0.00139 1.875E-6 -0.00208 C 0.00403 0.01158 0.0043 0.01204 1.875E-6 -2.96296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60000"/>
                <a:lumOff val="40000"/>
              </a:schemeClr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197"/>
            <a:ext cx="12173791" cy="7741051"/>
          </a:xfrm>
          <a:prstGeom prst="rect">
            <a:avLst/>
          </a:prstGeom>
          <a:gradFill>
            <a:gsLst>
              <a:gs pos="23000">
                <a:srgbClr val="FFFF00"/>
              </a:gs>
              <a:gs pos="100000">
                <a:srgbClr val="993300"/>
              </a:gs>
            </a:gsLst>
            <a:lin ang="5400000" scaled="1"/>
          </a:gradFill>
        </p:spPr>
      </p:pic>
      <p:pic>
        <p:nvPicPr>
          <p:cNvPr id="18" name="Picture 23" descr="sun12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0" y="-816369"/>
            <a:ext cx="2819400" cy="26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29" y="4350965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05" y="5199706"/>
            <a:ext cx="1035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>
            <a:off x="5147385" y="5434298"/>
            <a:ext cx="93503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7" y="4619313"/>
            <a:ext cx="7096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090">
            <a:off x="8714006" y="5986626"/>
            <a:ext cx="1066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55" y="5743757"/>
            <a:ext cx="6524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9950" flipH="1">
            <a:off x="7600984" y="4684617"/>
            <a:ext cx="9477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5303141"/>
            <a:ext cx="754670" cy="9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78" y="5651907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7" y="1008785"/>
            <a:ext cx="2419146" cy="32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Caychuoi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08" y="2708967"/>
            <a:ext cx="2882900" cy="42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20" y="-458324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39" y="5470776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10" y="566960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63" y="527664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6" y="543678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9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1" y="639390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633255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46" y="489899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13" y="640535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2" y="537591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71" y="6529745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44765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 descr="b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974" y="3526702"/>
            <a:ext cx="2339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ta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224">
            <a:off x="9635013" y="4399213"/>
            <a:ext cx="1312863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5949" y="1748425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ird00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8" y="5466488"/>
            <a:ext cx="10668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ayho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8" y="-201876"/>
            <a:ext cx="16002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may xanh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52" y="-22714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4596" y="79097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718" y="3300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60946" y="2708967"/>
            <a:ext cx="218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lật </a:t>
            </a:r>
            <a:r>
              <a:rPr lang="vi-VN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endParaRPr lang="vi-VN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Chạy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 nhanh</a:t>
            </a: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Xúm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vòng quanh</a:t>
            </a:r>
          </a:p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 chiếp, chiếp</a:t>
            </a:r>
          </a:p>
        </p:txBody>
      </p:sp>
    </p:spTree>
    <p:extLst>
      <p:ext uri="{BB962C8B-B14F-4D97-AF65-F5344CB8AC3E}">
        <p14:creationId xmlns:p14="http://schemas.microsoft.com/office/powerpoint/2010/main" val="371614023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1273 C -0.00691 0.01065 -0.00651 0.00741 -0.00482 0.00648 C 0.00039 0.00371 0.00195 0.01621 -0.00157 0.00208 C -0.00105 -0.00139 -0.00183 -0.00579 4.58333E-6 -0.00833 C 0.0013 -0.00995 0.00195 -0.00417 0.00156 -0.00208 C 0.0013 0.00046 -0.00053 0.00208 -0.00157 0.00417 C -0.00209 0.00695 -0.00131 0.01134 -0.00326 0.01273 C -0.00469 0.01366 -0.00547 0.00833 -0.00482 0.00648 C 0.00104 -0.00879 4.58333E-6 0.01389 4.58333E-6 -1.48148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468 0.00069 0.01028 -0.00116 0.01419 0.00208 C 0.01614 0.00347 0.01393 0.0081 0.01263 0.01042 C 0.01237 0.01134 0.01159 0.00903 0.01106 0.0083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781 -0.00255 0.01132 -0.00533 0.01419 0.00625 C 0.01367 0.00717 0.00872 0.01435 0.00781 0.01481 C 0.00481 0.01666 -0.0017 0.01898 -0.0017 0.01921 C -0.00222 0.0169 -0.00326 0.01481 -0.00326 0.01273 C -0.00326 0.00717 0.00117 0.00208 -0.00482 0.01065 C -0.00638 0.00995 -0.00834 0.01018 -0.00951 0.00856 C -0.01081 0.00694 -0.01263 0.00324 -0.01107 0.00208 C -0.00951 0.00092 -0.00795 0.00486 -0.00638 0.00625 C -0.00586 0.00347 -0.00664 -0.00047 -0.00482 -0.00209 C -0.00313 -0.00394 0.00429 0.00324 0.00312 0.00625 C 0.00221 0.00833 -0.00091 0.00602 -0.0017 0.00416 C -0.00248 0.00278 -0.00052 0.00139 3.33333E-6 2.22222E-6 Z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C 0.00104 -0.00208 0.00143 -0.00532 0.00312 -0.00625 C 0.00833 -0.00903 0.00989 0.00347 0.00638 -0.01065 C 0.0069 -0.01412 0.00612 -0.01852 0.00794 -0.02107 C 0.00924 -0.02269 0.00989 -0.0169 0.0095 -0.01482 C 0.00924 -0.01227 0.00742 -0.01065 0.00638 -0.00857 C 0.00586 -0.00579 0.00664 -0.00139 0.00469 3.7037E-7 C 0.00325 0.00093 0.00247 -0.0044 0.00312 -0.00625 C 0.00898 -0.02153 0.00794 0.00116 0.00794 -0.01273 " pathEditMode="relative" rAng="0" ptsTypes="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C 0.00782 -0.00254 0.01133 -0.00532 0.0142 0.00625 C 0.01368 0.00718 0.00873 0.01436 0.00782 0.01482 C 0.00482 0.01667 -0.00169 0.01899 -0.00169 0.01922 C -0.00221 0.0169 -0.00325 0.01482 -0.00325 0.01274 C -0.00325 0.00718 0.00118 0.00209 -0.00481 0.01065 C -0.00638 0.00996 -0.00833 0.01019 -0.0095 0.00857 C -0.0108 0.00695 -0.01263 0.00325 -0.01106 0.00209 C -0.0095 0.00093 -0.00794 0.00487 -0.00638 0.00625 C -0.00586 0.00348 -0.00664 -0.00046 -0.00481 -0.00208 C -0.00312 -0.00393 0.0043 0.00325 0.00313 0.00625 C 0.00222 0.00834 -0.00091 0.00602 -0.00169 0.00417 C -0.00247 0.00278 -0.00052 0.00139 -3.54167E-6 -4.44444E-6 Z " pathEditMode="relative" rAng="0" ptsTypes="AAAAAAAAAAA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052 -0.00208 3.125E-6 -0.00555 0.00156 -0.00625 C 0.00429 -0.0074 0.00625 0.00348 0.00638 0.00417 C 0.00885 -0.00555 0.00586 -0.00578 0.00794 -0.0169 C 0.01159 -0.00208 0.00794 -0.00555 0.01601 -0.00208 C 0.01653 -0.00486 0.01666 -0.00787 0.01758 -0.01065 C 0.01823 -0.01296 0.01927 -0.01504 0.0207 -0.0169 C 0.02148 -0.01805 0.01966 -0.01412 0.01914 -0.01273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469 0.0007 0.01029 -0.00116 0.01419 0.00208 C 0.01615 0.00347 0.01393 0.0081 0.01263 0.01042 C 0.01237 0.01134 0.01159 0.00903 0.01107 0.0083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5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781 -0.00254 0.01133 -0.00532 0.01419 0.00625 C 0.01367 0.00718 0.00872 0.01436 0.00781 0.01482 C 0.00482 0.01667 -0.00169 0.01899 -0.00169 0.01922 C -0.00222 0.0169 -0.00326 0.01482 -0.00326 0.01274 C -0.00326 0.00718 0.00117 0.00209 -0.00482 0.01065 C -0.00638 0.00996 -0.00833 0.01019 -0.00951 0.00857 C -0.01081 0.00695 -0.01263 0.00325 -0.01107 0.00209 C -0.00951 0.00093 -0.00794 0.00487 -0.00638 0.00625 C -0.00586 0.00348 -0.00664 -0.00046 -0.00482 -0.00208 C -0.00313 -0.00393 0.0043 0.00325 0.00312 0.00625 C 0.00221 0.00834 -0.00091 0.00602 -0.00169 0.00417 C -0.00248 0.00278 -0.00052 0.00139 1.66667E-6 -4.81481E-6 Z " pathEditMode="relative" rAng="0" ptsTypes="AAAAAAAAAAA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255 C -0.00677 0.00116 -0.0095 0.00023 -0.00898 -0.00162 C -0.00846 -0.0037 -0.00572 -0.00463 -0.00416 -0.0037 C -0.00247 -0.00278 -0.00013 0.00023 -0.00104 0.00255 C -0.00169 0.0044 -0.00416 0.00116 -0.00572 0.00046 C -0.00169 0.01412 -0.00143 0.01459 -0.00572 0.00255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C -0.00104 -0.00139 -0.00378 -0.00231 -0.00326 -0.00416 C -0.00274 -0.00625 1.875E-6 -0.00717 0.00156 -0.00625 C 0.00325 -0.00532 0.0056 -0.00231 0.00469 -2.96296E-6 C 0.00403 0.00185 0.00156 -0.00139 1.875E-6 -0.00208 C 0.00403 0.01158 0.0043 0.01204 1.875E-6 -2.96296E-6 Z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C 0.0056 7.40741E-7 0.01003 0.00324 0.01003 0.00741 C 0.01003 0.01134 0.0056 0.01481 -4.16667E-7 0.01481 C -0.0056 0.01481 -0.0099 0.01134 -0.0099 0.00741 C -0.0099 0.00324 -0.0056 7.40741E-7 -4.16667E-7 7.40741E-7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01343 L 0.00833 -0.004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2" y="51046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58" y="3096633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5976209" y="5866541"/>
            <a:ext cx="841598" cy="9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93" y="-26591"/>
            <a:ext cx="4495406" cy="4012203"/>
          </a:xfrm>
          <a:prstGeom prst="rect">
            <a:avLst/>
          </a:prstGeom>
        </p:spPr>
      </p:pic>
      <p:pic>
        <p:nvPicPr>
          <p:cNvPr id="62" name="Picture 15" descr="nh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6" y="306764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3" descr="sun12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70" y="-835970"/>
            <a:ext cx="2718826" cy="25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4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82" y="-338707"/>
            <a:ext cx="1766489" cy="1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yxanh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066" y="463282"/>
            <a:ext cx="3728778" cy="540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aychuo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24" y="2439331"/>
            <a:ext cx="3433196" cy="49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1" y="3865498"/>
            <a:ext cx="623112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3412348" y="3605957"/>
            <a:ext cx="913333" cy="113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84" y="4667124"/>
            <a:ext cx="501538" cy="8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7459" flipH="1">
            <a:off x="3701916" y="4357746"/>
            <a:ext cx="943917" cy="13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09" y="45337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0" y="438372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3" y="5502566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81" y="58963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42" y="47659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3" y="525145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12" y="560382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02" y="632234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2" y="58479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0" y="5466260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0" y="5832709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6" y="6246254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636" flipH="1">
            <a:off x="4570240" y="5547802"/>
            <a:ext cx="817017" cy="9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995" flipH="1">
            <a:off x="5003858" y="5217027"/>
            <a:ext cx="935336" cy="14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71" y="5603821"/>
            <a:ext cx="766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>
            <a:off x="1313109" y="5252173"/>
            <a:ext cx="10556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6" y="4450896"/>
            <a:ext cx="693052" cy="6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5489366" y="4195373"/>
            <a:ext cx="885472" cy="11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6928818" y="4605312"/>
            <a:ext cx="769528" cy="9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7362820" y="4218311"/>
            <a:ext cx="895339" cy="126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77" y="508313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6" y="6510777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40" y="4940892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3" y="640588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66" y="5444471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69" y="587347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87" y="6363933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42" y="5257008"/>
            <a:ext cx="3048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38" y="3191641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Picturedongnoi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11" y="31765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48" flipH="1">
            <a:off x="2744321" y="5974817"/>
            <a:ext cx="823320" cy="9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6494164" y="5588643"/>
            <a:ext cx="1077913" cy="13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772" flipH="1">
            <a:off x="3193816" y="5440505"/>
            <a:ext cx="1034725" cy="146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97" y="662094"/>
            <a:ext cx="1752600" cy="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9" descr="comicbird-animated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240" y="12696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8462" y="489836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740" y="5545140"/>
            <a:ext cx="212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Gà mải </a:t>
            </a:r>
            <a:r>
              <a:rPr lang="vi-VN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Nhặt thóc vàng</a:t>
            </a:r>
            <a:endParaRPr lang="vi-VN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C 0.01042 -0.0044 0.00039 0.00185 0.00638 -0.00856 C 0.00768 -0.01065 0.0095 -0.01134 0.01107 -0.01273 C 0.01055 -0.01481 0.0095 -0.02153 0.0095 -0.01921 C 0.0095 -0.01551 0.00833 -0.00856 0.01107 -0.00856 C 0.01393 -0.00856 0.01315 -0.01574 0.01419 -0.01921 C 0.02174 -0.00926 0.01549 -0.0206 0.01263 -0.01065 C 0.01094 -0.00463 0.01107 0.00834 0.01107 0.0085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C 0.00156 -0.00671 0.00169 -0.01064 -0.00482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5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C 0.00365 -0.02431 0.00222 -0.0044 -0.00312 -0.0044 C -0.00468 -0.0044 -0.00273 -0.01227 -0.00156 -0.01065 C 0.0004 -0.0081 -0.00052 -0.00347 -4.79167E-6 2.59259E-6 Z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6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C -0.00365 0.01528 -0.00117 0.00208 0.00156 0.00208 C 0.00312 0.00208 0.00364 0.00509 0.00469 0.00648 C 0.00156 0.00787 -0.00169 0.00926 -0.00482 0.01065 C -0.00677 0.01134 -0.00899 0.00625 -0.00794 0.00417 C -0.00638 0.00092 -0.00261 0.00139 2.29167E-6 1.11111E-6 Z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53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105 -0.00416 0.00209 -0.00856 0.00313 -0.01273 C 0.00365 -0.01481 -3.33333E-6 -0.01898 0.00157 -0.01898 C 0.00352 -0.01898 0.00365 -0.01481 0.00469 -0.01273 C 0.00834 0.00255 0.00352 -0.01226 0.00938 -0.01481 C 0.01094 -0.01551 0.01055 -0.01041 0.01107 -0.00833 C 0.00899 -0.00764 0.00638 -0.0081 0.00469 -0.00625 C 0.00144 -0.00277 0.00482 0.00695 0.00157 -0.00625 C 0.0056 -0.02268 0.00209 -0.00625 -3.33333E-6 -0.00625 C -0.00169 -0.00625 -0.00117 -0.01064 -0.00169 -0.01273 C 0.00157 -0.025 -3.33333E-6 -0.02129 -3.33333E-6 -3.7037E-6 Z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00" y="-97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C 0.00052 -0.00208 2.08333E-6 -0.00625 0.00156 -0.00625 C 0.00312 -0.00625 0.00364 -0.00208 0.00312 -1.85185E-6 C 0.00273 0.00139 0.00104 -1.85185E-6 2.08333E-6 -1.85185E-6 Z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208 0.00157 -0.00879 0.00157 -0.00648 C 0.00157 -0.00347 -0.00104 0.00462 0 0.00208 C 0.00157 -0.00185 0.00504 -0.01434 0.00313 -0.01064 C 0.00209 -0.00856 0.00157 -0.00601 0 -0.0044 C -0.00138 -0.00301 -0.00329 -0.00301 -0.00486 -0.00231 C -0.00434 -0.00509 -0.00503 -0.00902 -0.00329 -0.01064 C -0.00208 -0.01179 -0.00017 -0.00856 0 -0.00648 C 0.00052 -0.00231 -0.00104 0.00208 -0.00156 0.00624 C -0.00607 0.00046 -0.00625 0.00277 0 0 Z " pathEditMode="relative" ptsTypes="ffffffffff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699E-6 C 0.00157 -0.0007 0.00469 -0.00416 0.00469 -0.00208 C 0.00469 0.00046 0.00191 0.00162 -3.61111E-6 0.00208 C -0.00173 0.00254 -0.0033 0.00069 -0.00486 3.23699E-6 C -0.00434 -0.00624 -0.00486 -0.01295 -0.0033 -0.01896 C -0.00278 -0.02104 -0.00173 -0.01272 -0.00173 -0.01272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C 0.00052 -0.00209 0.00156 -0.0088 0.00156 -0.00648 C 0.00156 -0.00348 -0.00104 0.00463 -2.29167E-6 0.00208 C 0.00156 -0.00186 0.00508 -0.01436 0.00313 -0.01065 C 0.00209 -0.00857 0.00156 -0.00602 -2.29167E-6 -0.0044 C -0.00143 -0.00301 -0.00325 -0.00301 -0.00482 -0.00232 C -0.00429 -0.0051 -0.00508 -0.00903 -0.00325 -0.01065 C -0.00208 -0.01181 -0.00013 -0.00857 -2.29167E-6 -0.00648 C 0.00052 -0.00232 -0.00104 0.00208 -0.00156 0.00625 C -0.00612 0.00046 -0.00625 0.00277 -2.29167E-6 3.33333E-6 Z " pathEditMode="relative" rAng="0" ptsTypes="AAAAAAAAAA">
                                      <p:cBhvr>
                                        <p:cTn id="2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C 0.00156 -0.00069 0.00325 -0.00301 0.00482 -0.00208 C 0.00664 -0.00116 0.00846 0.00185 0.00794 0.00417 C 0.00768 0.00625 0.00482 0.00695 0.00325 0.00625 C 0.00156 0.00533 0.00104 0.00209 1.45833E-6 -1.85185E-6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20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7 C -0.00065 -0.01296 -0.01081 -0.00671 -0.00469 -0.01713 C -0.00352 -0.01921 -0.00156 -0.01991 2.08333E-7 -0.0213 C -0.00052 -0.02338 -0.00156 -0.03009 -0.00156 -0.02778 C -0.00156 -0.02408 -0.00273 -0.01713 2.08333E-7 -0.01713 C 0.00273 -0.01713 0.00208 -0.02431 0.00312 -0.02778 C 0.01055 -0.01783 0.0043 -0.02917 0.00156 -0.01921 C -0.00013 -0.0132 2.08333E-7 -0.00023 2.08333E-7 1.48148E-6 " pathEditMode="relative" rAng="0" ptsTypes="AAAAAA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59259E-6 C -0.00273 0.01203 -0.00729 -0.00023 -0.00729 0.01481 C -0.00729 0.01713 -0.00559 0.01065 -0.00572 0.00833 C -0.00611 0.00532 -0.00781 0.00278 -0.00885 2.59259E-6 Z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857 C -0.00065 -0.01297 -0.0108 -0.00672 -0.00468 -0.01713 C -0.00351 -0.01922 -0.00156 -0.01991 -4.16667E-6 -0.0213 C -0.00052 -0.02338 -0.00156 -0.0301 -0.00156 -0.02778 C -0.00156 -0.02408 -0.00273 -0.01713 -4.16667E-6 -0.01713 C 0.00274 -0.01713 0.00209 -0.02431 0.00313 -0.02778 C 0.01055 -0.01783 0.0043 -0.02917 0.00157 -0.01922 C -0.00013 -0.0132 -4.16667E-6 -0.00023 -4.16667E-6 3.33333E-6 " pathEditMode="relative" rAng="0" ptsTypes="AAAAAAAA">
                                      <p:cBhvr>
                                        <p:cTn id="3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2.96296E-6 C -0.00273 0.01203 -0.00729 -0.00023 -0.00729 0.01481 C -0.00729 0.01713 -0.0056 0.01065 -0.00573 0.00833 C -0.00612 0.00532 -0.00781 0.00277 -0.00885 2.96296E-6 Z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0856 C -0.00065 -0.01296 -0.01081 -0.00671 -0.00469 -0.01712 C -0.00352 -0.01921 -0.00156 -0.0199 4.16667E-7 -0.02129 C -0.00052 -0.02337 -0.00156 -0.03009 -0.00156 -0.02777 C -0.00156 -0.02407 -0.00273 -0.01712 4.16667E-7 -0.01712 C 0.00273 -0.01712 0.00208 -0.0243 0.00312 -0.02777 C 0.01055 -0.01782 0.0043 -0.02916 0.00156 -0.01921 C -0.00013 -0.01319 4.16667E-7 -0.00023 4.16667E-7 -4.81481E-6 " pathEditMode="relative" rAng="0" ptsTypes="AAAAAAAA">
                                      <p:cBhvr>
                                        <p:cTn id="3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00" y="-57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 C -0.00274 0.01204 -0.00729 -0.00023 -0.00729 0.01481 C -0.00729 0.01713 -0.0056 0.01065 -0.00573 0.00833 C -0.00612 0.00532 -0.00782 0.00278 -0.00886 0 Z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76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FF00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73" y="-6909"/>
            <a:ext cx="4495406" cy="4012203"/>
          </a:xfrm>
          <a:prstGeom prst="rect">
            <a:avLst/>
          </a:prstGeom>
        </p:spPr>
      </p:pic>
      <p:pic>
        <p:nvPicPr>
          <p:cNvPr id="38" name="Picture 15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34" y="335739"/>
            <a:ext cx="56388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87" y="323683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12"/>
          <p:cNvGrpSpPr>
            <a:grpSpLocks/>
          </p:cNvGrpSpPr>
          <p:nvPr/>
        </p:nvGrpSpPr>
        <p:grpSpPr bwMode="auto">
          <a:xfrm flipH="1">
            <a:off x="7809791" y="3385294"/>
            <a:ext cx="2133600" cy="3524457"/>
            <a:chOff x="1200" y="1344"/>
            <a:chExt cx="1632" cy="3126"/>
          </a:xfrm>
        </p:grpSpPr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1264" cy="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t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53425" flipH="1">
              <a:off x="1632" y="2160"/>
              <a:ext cx="1200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6" y="3554872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ock3%5b1%5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18" y="4965850"/>
            <a:ext cx="1443798" cy="173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6663179" y="3937028"/>
            <a:ext cx="1066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04">
            <a:off x="5873057" y="5868255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7" y="4802879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62">
            <a:off x="5021002" y="5828236"/>
            <a:ext cx="9906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4993120" y="4857444"/>
            <a:ext cx="969963" cy="114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 descr="bird0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55" y="4174122"/>
            <a:ext cx="838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3" y="3253055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338">
            <a:off x="3979342" y="5888162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976" flipH="1">
            <a:off x="2816169" y="5449428"/>
            <a:ext cx="8572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1344313"/>
            <a:ext cx="2207447" cy="284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5" y="1177097"/>
            <a:ext cx="1965907" cy="30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aychuoi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3" y="596348"/>
            <a:ext cx="2607701" cy="365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ayxanh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267" y="2046009"/>
            <a:ext cx="4590922" cy="478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sun12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8" y="-587734"/>
            <a:ext cx="3124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sun14[1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2" y="-120772"/>
            <a:ext cx="18700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Picturedongnoi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322" y="5587156"/>
            <a:ext cx="1371972" cy="12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661" y="-1578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240" y="260037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9839" y="115622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0757" y="5294210"/>
            <a:ext cx="229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</a:p>
          <a:p>
            <a:r>
              <a:rPr lang="vi-VN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Lùa 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vi-VN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</a:p>
        </p:txBody>
      </p:sp>
    </p:spTree>
    <p:extLst>
      <p:ext uri="{BB962C8B-B14F-4D97-AF65-F5344CB8AC3E}">
        <p14:creationId xmlns:p14="http://schemas.microsoft.com/office/powerpoint/2010/main" val="28647504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95 L -0.44166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314E-7 7.40741E-7 C -3.42314E-7 0.00023 -0.0013 0.00417 -0.00208 0.00625 C -0.00312 0.00856 -0.00456 0.01065 -0.00586 0.01273 C -0.02004 0.01111 -0.02564 0.01204 -0.03631 0.00417 C -0.06208 0.01805 -0.02707 -0.00208 -0.04959 0.01481 C -0.05623 0.01991 -0.07055 0.02153 -0.07809 0.02315 C -0.10569 0.02037 -0.09814 0.0162 -0.12573 0.01898 C -0.13198 0.01829 -0.13862 0.01852 -0.14486 0.0169 C -0.14955 0.01551 -0.14942 0.00741 -0.15814 0.00417 C -0.16166 0.02037 -0.17246 0.03055 -0.18665 0.03588 C -0.19628 0.03518 -0.20604 0.03588 -0.21541 0.0338 C -0.21905 0.0331 -0.2214 0.02893 -0.22491 0.02755 C -0.22908 0.02593 -0.23389 0.02593 -0.23819 0.02523 C -0.25576 0.0287 -0.27333 0.04005 -0.29142 0.04005 " pathEditMode="relative" rAng="0" ptsTypes="AAA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8" y="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-0.00157 0.00139 -0.00274 0.00463 -0.00469 0.00417 C -0.00664 0.00371 -0.00664 -0.00046 -0.00795 -0.00231 C -0.00938 -0.00416 -0.01107 -0.00509 -0.01263 -0.00648 C -0.01862 -0.00579 -0.02461 -0.00671 -0.03021 -0.0044 C -0.03386 -0.00301 -0.03972 0.00417 -0.03972 0.0044 C -0.04076 0.00695 -0.04206 0.00972 -0.04284 0.0125 C -0.04362 0.01459 -0.04323 0.01736 -0.04441 0.01898 C -0.04701 0.02246 -0.05365 0.02408 -0.05717 0.02523 C -0.05873 0.02454 -0.06094 0.025 -0.06198 0.02315 C -0.06394 0.01945 -0.06511 0.01042 -0.06511 0.01065 C -0.06667 0.01111 -0.06836 0.01134 -0.0698 0.0125 C -0.07123 0.01366 -0.07175 0.01597 -0.07305 0.0169 C -0.07552 0.01829 -0.07826 0.01806 -0.08086 0.01898 C -0.08217 0.01945 -0.08321 0.02037 -0.08425 0.0210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2.70833E-6 0.00023 -0.00104 0.00417 -0.0017 0.00625 C -0.00261 0.00857 -0.00378 0.01065 -0.00482 0.01273 C -0.01667 0.01111 -0.02136 0.01204 -0.03021 0.00417 C -0.0517 0.01806 -0.02253 -0.00208 -0.04128 0.01482 C -0.04688 0.01991 -0.05873 0.02153 -0.06511 0.02315 C -0.08802 0.02037 -0.08177 0.01621 -0.10482 0.01898 C -0.11003 0.01829 -0.1155 0.01852 -0.12071 0.0169 C -0.12461 0.01551 -0.12448 0.00741 -0.13177 0.00417 C -0.13477 0.02037 -0.14375 0.03056 -0.1556 0.03588 C -0.16354 0.03519 -0.17175 0.03588 -0.17956 0.0338 C -0.18242 0.0331 -0.18438 0.02894 -0.18737 0.02755 C -0.19076 0.02593 -0.19479 0.02593 -0.19844 0.02523 C -0.21302 0.02871 -0.22774 0.04005 -0.24284 0.04005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375 0.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-0.00834 -0.00185 -0.01237 -0.00254 -0.01914 -0.00833 C -0.03191 -0.00486 -0.02878 -0.003 -0.04284 -0.00833 C -0.0517 -0.04513 -0.11159 -0.01388 -0.13972 -0.01041 C -0.16967 0.01621 -0.21706 0.00926 -0.25092 0.01274 C -0.26185 0.01505 -0.27188 0.02061 -0.28269 0.02338 C -0.28646 0.02431 -0.29427 0.02547 -0.29844 0.02755 C -0.30066 0.02871 -0.30261 0.03102 -0.30482 0.03172 C -0.31159 0.03403 -0.31862 0.03426 -0.32539 0.03612 C -0.33633 0.04561 -0.33125 0.04283 -0.33972 0.04653 C -0.34948 0.04213 -0.35157 0.03681 -0.36198 0.03403 C -0.36407 0.03264 -0.36602 0.03056 -0.36823 0.02963 C -0.3724 0.02778 -0.38086 0.02547 -0.38086 0.0257 C -0.39844 0.03311 -0.37227 0.02107 -0.3905 0.03172 C -0.39636 0.03519 -0.40092 0.03542 -0.40638 0.04028 C -0.40691 0.04237 -0.40638 0.04607 -0.40795 0.04653 C -0.41081 0.04723 -0.41316 0.04237 -0.41602 0.04237 C -0.42513 0.04237 -0.43386 0.04723 -0.44284 0.04885 C -0.46342 0.05672 -0.44414 0.05024 -0.47149 0.0551 C -0.47579 0.05579 -0.48542 0.06112 -0.48894 0.05926 C -0.49076 0.05811 -0.48894 0.05371 -0.48894 0.05093 " pathEditMode="relative" rAng="0" ptsTypes="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C -0.00677 0.00857 -0.00273 0.00394 -0.01602 0.01482 C -0.01862 0.0169 -0.02396 0.02107 -0.02396 0.0213 C -0.03125 0.03588 -0.02188 0.01875 -0.03346 0.03172 C -0.03646 0.03519 -0.03815 0.04098 -0.04167 0.04445 C -0.0513 0.0551 -0.06758 0.05371 -0.07813 0.05486 C -0.07865 0.05695 -0.07826 0.06042 -0.07969 0.06135 C -0.08203 0.0625 -0.08854 0.05718 -0.09102 0.05695 C -0.10169 0.05556 -0.11302 0.05556 -0.12409 0.05486 C -0.12721 0.05348 -0.13047 0.05162 -0.13333 0.0507 C -0.13724 0.04954 -0.14115 0.05047 -0.14466 0.04861 C -0.15208 0.04468 -0.15495 0.03704 -0.16237 0.0338 C -0.17878 0.03588 -0.19935 0.03797 -0.21602 0.04213 C -0.22305 0.04375 -0.22734 0.04908 -0.23516 0.0507 C -0.23763 0.05209 -0.2401 0.05486 -0.24297 0.05486 C -0.25 0.05486 -0.2569 0.05371 -0.26354 0.0507 C -0.27135 0.04699 -0.27969 0.03426 -0.28737 0.02963 C -0.28971 0.02824 -0.29271 0.02848 -0.29531 0.02732 C -0.30404 0.02385 -0.30469 0.02199 -0.31289 0.01482 C -0.31484 0.0132 -0.31719 0.01343 -0.31927 0.0125 C -0.32266 0.01111 -0.32904 0.00834 -0.32904 0.00857 C -0.35977 0.01135 -0.34023 0.00486 -0.35885 0.01898 C -0.36615 0.02431 -0.36172 0.01713 -0.36849 0.02523 C -0.37201 0.02917 -0.37357 0.03611 -0.37786 0.03797 C -0.38086 0.03935 -0.38737 0.04213 -0.38737 0.04236 C -0.39596 0.03125 -0.41289 0.03334 -0.42396 0.03172 C -0.4582 0.01991 -0.41107 0.03519 -0.45417 0.02523 C -0.45729 0.02454 -0.46042 0.02246 -0.46354 0.02107 C -0.4651 0.02037 -0.46836 0.01898 -0.46836 0.01922 C -0.48008 0.02153 -0.49206 0.02338 -0.50326 0.02732 C -0.50534 0.02801 -0.50742 0.02894 -0.50951 0.02963 C -0.51263 0.03056 -0.51914 0.03172 -0.51914 0.03195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30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3287 C -0.09062 0.03148 -0.175 0.02893 -0.26198 0.01828 C -0.41875 0.02037 -0.36302 0.02037 -0.42916 0.02037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1305</TotalTime>
  <Words>194</Words>
  <Application>Microsoft Office PowerPoint</Application>
  <PresentationFormat>Widescreen</PresentationFormat>
  <Paragraphs>43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Tahoma</vt:lpstr>
      <vt:lpstr>Times New Roman</vt:lpstr>
      <vt:lpstr>Trebuchet MS</vt:lpstr>
      <vt:lpstr>Wingdings 3</vt:lpstr>
      <vt:lpstr>Facet</vt:lpstr>
      <vt:lpstr>5_Facet</vt:lpstr>
      <vt:lpstr>6_Facet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 PC</dc:creator>
  <cp:lastModifiedBy>Administrator</cp:lastModifiedBy>
  <cp:revision>112</cp:revision>
  <dcterms:created xsi:type="dcterms:W3CDTF">2016-01-11T13:31:43Z</dcterms:created>
  <dcterms:modified xsi:type="dcterms:W3CDTF">2025-04-14T09:20:58Z</dcterms:modified>
</cp:coreProperties>
</file>