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5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DB8C-34CA-41EA-9E35-7D334CCB0BD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E4AC-6DC5-4AC6-86EB-D898DB233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C441A-4156-9196-83DF-F6218095A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9CA09-B214-EB33-710F-A09792CD6503}"/>
              </a:ext>
            </a:extLst>
          </p:cNvPr>
          <p:cNvSpPr txBox="1"/>
          <p:nvPr/>
        </p:nvSpPr>
        <p:spPr>
          <a:xfrm>
            <a:off x="352927" y="209917"/>
            <a:ext cx="1183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6507B-3063-48A1-90AC-59434AC718F0}"/>
              </a:ext>
            </a:extLst>
          </p:cNvPr>
          <p:cNvSpPr txBox="1"/>
          <p:nvPr/>
        </p:nvSpPr>
        <p:spPr>
          <a:xfrm>
            <a:off x="2040840" y="1343925"/>
            <a:ext cx="78611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A77E9-707B-EA68-6B24-C12185B8F7E1}"/>
              </a:ext>
            </a:extLst>
          </p:cNvPr>
          <p:cNvSpPr txBox="1"/>
          <p:nvPr/>
        </p:nvSpPr>
        <p:spPr>
          <a:xfrm>
            <a:off x="3447393" y="3002516"/>
            <a:ext cx="530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Đề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tài</a:t>
            </a:r>
            <a:r>
              <a:rPr lang="en-US" sz="2000" b="1" dirty="0">
                <a:solidFill>
                  <a:srgbClr val="FF0000"/>
                </a:solidFill>
              </a:rPr>
              <a:t>: “ </a:t>
            </a:r>
            <a:r>
              <a:rPr lang="en-US" sz="2000" b="1" dirty="0" err="1">
                <a:solidFill>
                  <a:srgbClr val="FF0000"/>
                </a:solidFill>
              </a:rPr>
              <a:t>Truyện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Chiếc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áo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mùa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xuân</a:t>
            </a:r>
            <a:r>
              <a:rPr lang="en-US" sz="2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2BD2C-A62E-9A61-24FE-85B16D6203EF}"/>
              </a:ext>
            </a:extLst>
          </p:cNvPr>
          <p:cNvSpPr txBox="1"/>
          <p:nvPr/>
        </p:nvSpPr>
        <p:spPr>
          <a:xfrm>
            <a:off x="3063387" y="6324917"/>
            <a:ext cx="490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NĂM HỌC: 2024 – 2025</a:t>
            </a:r>
          </a:p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2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E831-8657-9378-31AA-ECA7367D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B34FC-5CEA-CC2A-F43F-82659E39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E0988-2125-6F97-4B7B-37838F30E457}"/>
              </a:ext>
            </a:extLst>
          </p:cNvPr>
          <p:cNvSpPr txBox="1"/>
          <p:nvPr/>
        </p:nvSpPr>
        <p:spPr>
          <a:xfrm>
            <a:off x="839072" y="3429000"/>
            <a:ext cx="10513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endParaRPr kumimoji="0" lang="en-US" sz="7000" b="1" i="1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Anh_</a:t>
            </a:r>
          </a:p>
        </p:txBody>
      </p:sp>
    </p:spTree>
    <p:extLst>
      <p:ext uri="{BB962C8B-B14F-4D97-AF65-F5344CB8AC3E}">
        <p14:creationId xmlns:p14="http://schemas.microsoft.com/office/powerpoint/2010/main" val="1732189101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06947005064">
            <a:hlinkClick r:id="" action="ppaction://media"/>
            <a:extLst>
              <a:ext uri="{FF2B5EF4-FFF2-40B4-BE49-F238E27FC236}">
                <a16:creationId xmlns:a16="http://schemas.microsoft.com/office/drawing/2014/main" id="{B600AB7E-E904-D4D5-A7DC-2C7D718A1F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9736"/>
      </p:ext>
    </p:extLst>
  </p:cSld>
  <p:clrMapOvr>
    <a:masterClrMapping/>
  </p:clrMapOvr>
  <p:transition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B166F1-994B-3C95-7353-C4AF12ADF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1" descr="caùc con copy">
            <a:extLst>
              <a:ext uri="{FF2B5EF4-FFF2-40B4-BE49-F238E27FC236}">
                <a16:creationId xmlns:a16="http://schemas.microsoft.com/office/drawing/2014/main" id="{C579F864-424B-8D00-DAFA-A31A123C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98" y="1269724"/>
            <a:ext cx="7696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">
            <a:extLst>
              <a:ext uri="{FF2B5EF4-FFF2-40B4-BE49-F238E27FC236}">
                <a16:creationId xmlns:a16="http://schemas.microsoft.com/office/drawing/2014/main" id="{692B775E-4F5D-6C3D-B3AF-B90C0D6FA0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98" y="514298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oa">
            <a:extLst>
              <a:ext uri="{FF2B5EF4-FFF2-40B4-BE49-F238E27FC236}">
                <a16:creationId xmlns:a16="http://schemas.microsoft.com/office/drawing/2014/main" id="{16539876-8FC9-D7A3-CADB-9619EC03E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22852"/>
            <a:ext cx="2310618" cy="20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oa">
            <a:extLst>
              <a:ext uri="{FF2B5EF4-FFF2-40B4-BE49-F238E27FC236}">
                <a16:creationId xmlns:a16="http://schemas.microsoft.com/office/drawing/2014/main" id="{2F6EF4DC-45EE-2859-8D02-108EE1C3B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6" y="5142982"/>
            <a:ext cx="1365699" cy="12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 descr="Hoa">
            <a:extLst>
              <a:ext uri="{FF2B5EF4-FFF2-40B4-BE49-F238E27FC236}">
                <a16:creationId xmlns:a16="http://schemas.microsoft.com/office/drawing/2014/main" id="{2F4208E1-726B-D056-C755-55A9A4637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Hoa">
            <a:extLst>
              <a:ext uri="{FF2B5EF4-FFF2-40B4-BE49-F238E27FC236}">
                <a16:creationId xmlns:a16="http://schemas.microsoft.com/office/drawing/2014/main" id="{DB1BC538-180B-386B-C3A4-06C8C38FE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572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3" descr="Hoa">
            <a:extLst>
              <a:ext uri="{FF2B5EF4-FFF2-40B4-BE49-F238E27FC236}">
                <a16:creationId xmlns:a16="http://schemas.microsoft.com/office/drawing/2014/main" id="{09393887-3627-09ED-CEB2-F9BE240590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Hoa">
            <a:extLst>
              <a:ext uri="{FF2B5EF4-FFF2-40B4-BE49-F238E27FC236}">
                <a16:creationId xmlns:a16="http://schemas.microsoft.com/office/drawing/2014/main" id="{DC4626F7-8250-E7C0-3870-94DE8B7A5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>
            <a:extLst>
              <a:ext uri="{FF2B5EF4-FFF2-40B4-BE49-F238E27FC236}">
                <a16:creationId xmlns:a16="http://schemas.microsoft.com/office/drawing/2014/main" id="{99711191-E8DB-090E-0ED1-899C705C5C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35" y="2573959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>
            <a:extLst>
              <a:ext uri="{FF2B5EF4-FFF2-40B4-BE49-F238E27FC236}">
                <a16:creationId xmlns:a16="http://schemas.microsoft.com/office/drawing/2014/main" id="{A181C67D-A890-945F-E22B-16DF9FF2D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666999"/>
            <a:ext cx="1818858" cy="16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Hoa">
            <a:extLst>
              <a:ext uri="{FF2B5EF4-FFF2-40B4-BE49-F238E27FC236}">
                <a16:creationId xmlns:a16="http://schemas.microsoft.com/office/drawing/2014/main" id="{FCE392F0-F18E-5CE1-D692-7BEADEB9C0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6" y="387908"/>
            <a:ext cx="1397144" cy="12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uối Hoa">
            <a:hlinkClick r:id="" action="ppaction://media"/>
            <a:extLst>
              <a:ext uri="{FF2B5EF4-FFF2-40B4-BE49-F238E27FC236}">
                <a16:creationId xmlns:a16="http://schemas.microsoft.com/office/drawing/2014/main" id="{9EEA7EAD-EAFA-89B4-3B21-A434A2C0B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782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Widescreen</PresentationFormat>
  <Paragraphs>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2025-04-14T08:41:39Z</dcterms:created>
  <dcterms:modified xsi:type="dcterms:W3CDTF">2025-04-14T08:43:20Z</dcterms:modified>
</cp:coreProperties>
</file>