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4" r:id="rId2"/>
    <p:sldId id="265" r:id="rId3"/>
    <p:sldId id="266" r:id="rId4"/>
    <p:sldId id="256" r:id="rId5"/>
    <p:sldId id="260" r:id="rId6"/>
    <p:sldId id="257" r:id="rId7"/>
    <p:sldId id="259" r:id="rId8"/>
    <p:sldId id="258" r:id="rId9"/>
    <p:sldId id="267" r:id="rId10"/>
    <p:sldId id="261" r:id="rId11"/>
    <p:sldId id="263" r:id="rId12"/>
    <p:sldId id="268" r:id="rId13"/>
    <p:sldId id="269" r:id="rId14"/>
    <p:sldId id="270" r:id="rId15"/>
    <p:sldId id="272" r:id="rId16"/>
    <p:sldId id="271" r:id="rId17"/>
    <p:sldId id="273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91" autoAdjust="0"/>
  </p:normalViewPr>
  <p:slideViewPr>
    <p:cSldViewPr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7125E-AB19-40A1-8D68-8F62DB4ED237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F2065-6159-4A99-BDF5-08D18456B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18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14/04/2025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14/04/2025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14/04/2025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14/04/2025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14/04/2025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14/04/2025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A0CC2-20F9-48AF-8323-E25E7EBDC217}" type="datetimeFigureOut">
              <a:rPr lang="vi-VN" smtClean="0"/>
              <a:pPr/>
              <a:t>14/04/2025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2" descr="F:\Tranh ảnh dạy học\Hinh nen dep\SLGG_2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1259632" y="3275540"/>
            <a:ext cx="73843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9900FF"/>
                </a:solidFill>
              </a:rPr>
              <a:t>Đề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tài</a:t>
            </a:r>
            <a:r>
              <a:rPr lang="en-US" sz="3200" b="1" dirty="0">
                <a:solidFill>
                  <a:srgbClr val="9900FF"/>
                </a:solidFill>
              </a:rPr>
              <a:t>: </a:t>
            </a:r>
            <a:r>
              <a:rPr lang="en-US" sz="3200" b="1" dirty="0" err="1" smtClean="0">
                <a:solidFill>
                  <a:srgbClr val="9900FF"/>
                </a:solidFill>
              </a:rPr>
              <a:t>Bé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cần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gì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để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lớn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lên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và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khỏe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mạnh</a:t>
            </a:r>
            <a:endParaRPr lang="en-US" sz="3200" b="1" dirty="0">
              <a:solidFill>
                <a:srgbClr val="9900FF"/>
              </a:solidFill>
            </a:endParaRP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1071538" y="1444268"/>
            <a:ext cx="7553324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5400" b="1" dirty="0" err="1">
                <a:solidFill>
                  <a:srgbClr val="FF0000"/>
                </a:solidFill>
              </a:rPr>
              <a:t>Giáo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án</a:t>
            </a:r>
            <a:endParaRPr lang="en-US" sz="5400" b="1" dirty="0">
              <a:solidFill>
                <a:srgbClr val="FF00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khám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phá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khoa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học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5183755"/>
            <a:ext cx="7172870" cy="1482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5697" y="3860317"/>
            <a:ext cx="6789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ĐỘ TUỔI: </a:t>
            </a:r>
            <a:r>
              <a:rPr lang="en-US" sz="4000" smtClean="0">
                <a:solidFill>
                  <a:srgbClr val="FF0000"/>
                </a:solidFill>
              </a:rPr>
              <a:t>4 </a:t>
            </a:r>
            <a:r>
              <a:rPr lang="en-US" sz="4000" smtClean="0">
                <a:solidFill>
                  <a:srgbClr val="FF0000"/>
                </a:solidFill>
              </a:rPr>
              <a:t>TUỔI</a:t>
            </a:r>
            <a:endParaRPr lang="en-US" sz="4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6309320"/>
            <a:ext cx="3475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Tập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luyện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dục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457200" y="228600"/>
            <a:ext cx="8382000" cy="2971800"/>
            <a:chOff x="288" y="144"/>
            <a:chExt cx="5280" cy="1872"/>
          </a:xfrm>
        </p:grpSpPr>
        <p:pic>
          <p:nvPicPr>
            <p:cNvPr id="6" name="Picture 6" descr="tap the du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44"/>
              <a:ext cx="2486" cy="1858"/>
            </a:xfrm>
            <a:prstGeom prst="rect">
              <a:avLst/>
            </a:prstGeom>
            <a:noFill/>
            <a:ln w="57150">
              <a:solidFill>
                <a:srgbClr val="00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9" descr="8NWEQUCADLNRIFCA6TKOW3CA3QGFO2CA3WIYZECAUX81S1CAWVX46MCAI1QE68CAC9F4P1CA13QH1NCAITUTV5CA4ZZEB0CAVNOQDBCA4HN1I6CAIHM817CA9I4H1ICA87UPS1CABKYQRCCAS8L4WW">
              <a:hlinkClick r:id="" action="ppaction://noaction">
                <a:snd r:embed="rId3" name="chimes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44"/>
              <a:ext cx="2640" cy="1872"/>
            </a:xfrm>
            <a:prstGeom prst="rect">
              <a:avLst/>
            </a:prstGeom>
            <a:noFill/>
            <a:ln w="57150">
              <a:solidFill>
                <a:srgbClr val="9933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457200" y="3429000"/>
            <a:ext cx="8382000" cy="2971800"/>
            <a:chOff x="288" y="2154"/>
            <a:chExt cx="5280" cy="1872"/>
          </a:xfrm>
        </p:grpSpPr>
        <p:pic>
          <p:nvPicPr>
            <p:cNvPr id="9" name="Picture 13" descr="dang yeu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154"/>
              <a:ext cx="2496" cy="1848"/>
            </a:xfrm>
            <a:prstGeom prst="rect">
              <a:avLst/>
            </a:prstGeom>
            <a:noFill/>
            <a:ln w="5715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20"/>
            <p:cNvGrpSpPr>
              <a:grpSpLocks/>
            </p:cNvGrpSpPr>
            <p:nvPr/>
          </p:nvGrpSpPr>
          <p:grpSpPr bwMode="auto">
            <a:xfrm>
              <a:off x="2976" y="2154"/>
              <a:ext cx="2592" cy="1872"/>
              <a:chOff x="720" y="576"/>
              <a:chExt cx="4368" cy="3276"/>
            </a:xfrm>
          </p:grpSpPr>
          <p:pic>
            <p:nvPicPr>
              <p:cNvPr id="11" name="Picture 21">
                <a:hlinkClick r:id="" action="ppaction://noaction">
                  <a:snd r:embed="rId3" name="chimes.wav"/>
                </a:hlinkClick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lum bright="-4000" contrast="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576"/>
                <a:ext cx="4368" cy="3276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Line 22"/>
              <p:cNvSpPr>
                <a:spLocks noChangeShapeType="1"/>
              </p:cNvSpPr>
              <p:nvPr/>
            </p:nvSpPr>
            <p:spPr bwMode="auto">
              <a:xfrm>
                <a:off x="2784" y="2640"/>
                <a:ext cx="672" cy="24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23"/>
              <p:cNvSpPr>
                <a:spLocks/>
              </p:cNvSpPr>
              <p:nvPr/>
            </p:nvSpPr>
            <p:spPr bwMode="auto">
              <a:xfrm>
                <a:off x="2976" y="2064"/>
                <a:ext cx="128" cy="280"/>
              </a:xfrm>
              <a:custGeom>
                <a:avLst/>
                <a:gdLst>
                  <a:gd name="T0" fmla="*/ 64 w 128"/>
                  <a:gd name="T1" fmla="*/ 64 h 280"/>
                  <a:gd name="T2" fmla="*/ 16 w 128"/>
                  <a:gd name="T3" fmla="*/ 64 h 280"/>
                  <a:gd name="T4" fmla="*/ 16 w 128"/>
                  <a:gd name="T5" fmla="*/ 16 h 280"/>
                  <a:gd name="T6" fmla="*/ 112 w 128"/>
                  <a:gd name="T7" fmla="*/ 160 h 280"/>
                  <a:gd name="T8" fmla="*/ 112 w 128"/>
                  <a:gd name="T9" fmla="*/ 256 h 280"/>
                  <a:gd name="T10" fmla="*/ 64 w 128"/>
                  <a:gd name="T11" fmla="*/ 256 h 280"/>
                  <a:gd name="T12" fmla="*/ 112 w 128"/>
                  <a:gd name="T13" fmla="*/ 112 h 2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8"/>
                  <a:gd name="T22" fmla="*/ 0 h 280"/>
                  <a:gd name="T23" fmla="*/ 128 w 128"/>
                  <a:gd name="T24" fmla="*/ 280 h 2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8" h="280">
                    <a:moveTo>
                      <a:pt x="64" y="64"/>
                    </a:moveTo>
                    <a:cubicBezTo>
                      <a:pt x="44" y="68"/>
                      <a:pt x="24" y="72"/>
                      <a:pt x="16" y="64"/>
                    </a:cubicBezTo>
                    <a:cubicBezTo>
                      <a:pt x="8" y="56"/>
                      <a:pt x="0" y="0"/>
                      <a:pt x="16" y="16"/>
                    </a:cubicBezTo>
                    <a:cubicBezTo>
                      <a:pt x="32" y="32"/>
                      <a:pt x="96" y="120"/>
                      <a:pt x="112" y="160"/>
                    </a:cubicBezTo>
                    <a:cubicBezTo>
                      <a:pt x="128" y="200"/>
                      <a:pt x="120" y="240"/>
                      <a:pt x="112" y="256"/>
                    </a:cubicBezTo>
                    <a:cubicBezTo>
                      <a:pt x="104" y="272"/>
                      <a:pt x="64" y="280"/>
                      <a:pt x="64" y="256"/>
                    </a:cubicBezTo>
                    <a:cubicBezTo>
                      <a:pt x="64" y="232"/>
                      <a:pt x="104" y="136"/>
                      <a:pt x="112" y="112"/>
                    </a:cubicBezTo>
                  </a:path>
                </a:pathLst>
              </a:cu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" name="Line 24"/>
              <p:cNvSpPr>
                <a:spLocks noChangeShapeType="1"/>
              </p:cNvSpPr>
              <p:nvPr/>
            </p:nvSpPr>
            <p:spPr bwMode="auto">
              <a:xfrm>
                <a:off x="2592" y="2976"/>
                <a:ext cx="384" cy="14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5"/>
              <p:cNvSpPr>
                <a:spLocks noChangeShapeType="1"/>
              </p:cNvSpPr>
              <p:nvPr/>
            </p:nvSpPr>
            <p:spPr bwMode="auto">
              <a:xfrm>
                <a:off x="2304" y="2880"/>
                <a:ext cx="144" cy="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4fbc8984c99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37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1920" y="6237312"/>
            <a:ext cx="2457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Rửa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tay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sạch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00" y="274639"/>
            <a:ext cx="4572000" cy="2938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00" y="274638"/>
            <a:ext cx="4019600" cy="2938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56" y="3212977"/>
            <a:ext cx="4565815" cy="3121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00" y="3216850"/>
            <a:ext cx="4153272" cy="3117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9832" y="6334151"/>
            <a:ext cx="259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Phòng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dịch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bênh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48dbbe9f2f756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74632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79712" y="1052736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3: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chơi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Trò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chơi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Thử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tài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bé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yêu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340769"/>
            <a:ext cx="7416824" cy="4248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9071" y="5805264"/>
            <a:ext cx="746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Những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phẫm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trên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thuộc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nhóm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chất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dinh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dưỡng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nào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287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Thử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17" y="1417639"/>
            <a:ext cx="3086895" cy="3595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312" y="1628799"/>
            <a:ext cx="2619375" cy="3357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694" y="1536333"/>
            <a:ext cx="2653778" cy="3449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373216"/>
            <a:ext cx="2602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ép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hoa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quả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19" y="5357257"/>
            <a:ext cx="1440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lọc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6694" y="5517232"/>
            <a:ext cx="2520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ngọt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có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ga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3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Thử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99342"/>
            <a:ext cx="8003232" cy="4315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3" y="602128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Những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phẩm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trên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thuộc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nhóm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phẩm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giàu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chất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nào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9" y="0"/>
            <a:ext cx="9144000" cy="682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1560" y="2420888"/>
            <a:ext cx="84249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Trò</a:t>
            </a:r>
            <a:r>
              <a:rPr lang="en-US" sz="44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chơi</a:t>
            </a:r>
            <a:r>
              <a:rPr lang="en-US" sz="44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sz="4400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Phân</a:t>
            </a:r>
            <a:r>
              <a:rPr lang="en-US" sz="44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nhóm</a:t>
            </a:r>
            <a:r>
              <a:rPr lang="en-US" sz="44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thực</a:t>
            </a:r>
            <a:r>
              <a:rPr lang="en-US" sz="44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</a:rPr>
              <a:t>phẩm</a:t>
            </a:r>
            <a:endParaRPr 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88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8dbbe9f2f756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9144000" cy="6858000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59632" y="404664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1: </a:t>
            </a:r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ca </a:t>
            </a:r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hát</a:t>
            </a:r>
            <a:endParaRPr lang="en-US" altLang="en-US" sz="6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9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8dbbe9f2f756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74632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91680" y="980728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2: </a:t>
            </a: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endParaRPr lang="en-US" altLang="en-US" sz="4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7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a-sang-cho-c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288" y="980728"/>
            <a:ext cx="6463487" cy="4968552"/>
          </a:xfrm>
          <a:prstGeom prst="rect">
            <a:avLst/>
          </a:prstGeom>
        </p:spPr>
      </p:pic>
      <p:pic>
        <p:nvPicPr>
          <p:cNvPr id="6" name="Picture 5" descr="nhom-chat-dinh-duong-co-ban-cho-co-the.jpg"/>
          <p:cNvPicPr>
            <a:picLocks noChangeAspect="1"/>
          </p:cNvPicPr>
          <p:nvPr/>
        </p:nvPicPr>
        <p:blipFill>
          <a:blip r:embed="rId3"/>
          <a:srcRect l="11501" r="13739"/>
          <a:stretch>
            <a:fillRect/>
          </a:stretch>
        </p:blipFill>
        <p:spPr>
          <a:xfrm>
            <a:off x="323528" y="256866"/>
            <a:ext cx="3672408" cy="3028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22795" y="6122066"/>
            <a:ext cx="4956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Bé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ăn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đầy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đủ</a:t>
            </a:r>
            <a:r>
              <a:rPr lang="en-US" sz="2800" dirty="0" smtClean="0">
                <a:solidFill>
                  <a:srgbClr val="FF0000"/>
                </a:solidFill>
              </a:rPr>
              <a:t> 4 </a:t>
            </a:r>
            <a:r>
              <a:rPr lang="en-US" sz="2800" dirty="0" err="1" smtClean="0">
                <a:solidFill>
                  <a:srgbClr val="FF0000"/>
                </a:solidFill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phẩm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31191090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1" y="0"/>
            <a:ext cx="4643439" cy="2636912"/>
          </a:xfrm>
          <a:prstGeom prst="rect">
            <a:avLst/>
          </a:prstGeom>
        </p:spPr>
      </p:pic>
      <p:pic>
        <p:nvPicPr>
          <p:cNvPr id="5" name="Picture 4" descr="cach-lam-khoai-tay-chien-boc-rau-cu-buoc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36912"/>
            <a:ext cx="4456993" cy="3096344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1" y="2679486"/>
            <a:ext cx="4643439" cy="3053769"/>
          </a:xfrm>
          <a:prstGeom prst="rect">
            <a:avLst/>
          </a:prstGeom>
        </p:spPr>
      </p:pic>
      <p:pic>
        <p:nvPicPr>
          <p:cNvPr id="7" name="Picture 6" descr="ngu-coc-tot-cho-duong-tieu-hoa-03.jpg"/>
          <p:cNvPicPr>
            <a:picLocks noChangeAspect="1"/>
          </p:cNvPicPr>
          <p:nvPr/>
        </p:nvPicPr>
        <p:blipFill>
          <a:blip r:embed="rId5"/>
          <a:srcRect l="74982" t="16000" r="352" b="36000"/>
          <a:stretch>
            <a:fillRect/>
          </a:stretch>
        </p:blipFill>
        <p:spPr>
          <a:xfrm>
            <a:off x="-108519" y="0"/>
            <a:ext cx="4565512" cy="2636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6021288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phẩm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giàu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tinh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bột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đường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664" y="609329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thực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giàu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chất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đạm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3" descr="Thịt b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6632"/>
            <a:ext cx="427139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tru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4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on c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1993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Administrator\Desktop\sữ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" y="3539008"/>
            <a:ext cx="394493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463" y="188640"/>
            <a:ext cx="3901001" cy="35283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462" y="3573015"/>
            <a:ext cx="3901001" cy="259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284984"/>
            <a:ext cx="4032448" cy="2511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6116522"/>
            <a:ext cx="56886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 descr="C:\Users\Administrator\Desktop\phom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1"/>
            <a:ext cx="4032448" cy="277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6093296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</a:rPr>
              <a:t> vitamin </a:t>
            </a:r>
            <a:r>
              <a:rPr lang="en-US" sz="3200" dirty="0" err="1" smtClean="0">
                <a:solidFill>
                  <a:srgbClr val="FF0000"/>
                </a:solidFill>
              </a:rPr>
              <a:t>và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muối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khoáng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9" descr="Káº¿t quáº£ hÃ¬nh áº£nh cho RAU NGÃ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8" y="0"/>
            <a:ext cx="4098962" cy="298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Káº¿t quáº£ hÃ¬nh áº£nh cho quáº£ cÃ  ch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080823"/>
            <a:ext cx="425395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8" y="3152831"/>
            <a:ext cx="4001430" cy="288032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38696"/>
            <a:ext cx="4253950" cy="2441575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8229599" cy="5530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7824" y="5805264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</a:t>
            </a:r>
            <a:r>
              <a:rPr lang="en-US" sz="3200" dirty="0" err="1" smtClean="0">
                <a:solidFill>
                  <a:srgbClr val="FF0000"/>
                </a:solidFill>
              </a:rPr>
              <a:t>Bé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uống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nước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154</Words>
  <Application>Microsoft Office PowerPoint</Application>
  <PresentationFormat>On-screen Show (4:3)</PresentationFormat>
  <Paragraphs>25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Thử tài bé yêu</vt:lpstr>
      <vt:lpstr>Trò chơi: Thử tài bé yêu</vt:lpstr>
      <vt:lpstr>Trò chơi: Thử tài bé yêu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MRS_SIM</dc:creator>
  <cp:lastModifiedBy>Administrator</cp:lastModifiedBy>
  <cp:revision>34</cp:revision>
  <dcterms:created xsi:type="dcterms:W3CDTF">2016-10-02T10:24:59Z</dcterms:created>
  <dcterms:modified xsi:type="dcterms:W3CDTF">2025-04-14T04:59:10Z</dcterms:modified>
</cp:coreProperties>
</file>