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9" r:id="rId5"/>
    <p:sldId id="26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mka1201nw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15138"/>
          </a:xfrm>
          <a:prstGeom prst="rect">
            <a:avLst/>
          </a:prstGeom>
          <a:noFill/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173038" y="141288"/>
            <a:ext cx="2743200" cy="29003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5800" y="213201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  <a:cs typeface="Arial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026444" y="1287324"/>
            <a:ext cx="51054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 Vui Học Toán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352800" y="2209800"/>
            <a:ext cx="4876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7" y="2551837"/>
            <a:ext cx="8719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NDTT: </a:t>
            </a:r>
            <a:r>
              <a:rPr lang="vi-VN" sz="5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vi-VN" sz="5400" b="1" kern="1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phạm </a:t>
            </a:r>
            <a:r>
              <a:rPr lang="vi-VN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vi </a:t>
            </a:r>
            <a:r>
              <a:rPr lang="en-US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vi-VN" sz="5400" b="1" kern="1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5400" b="1" kern="1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và đếm theo khả năng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9062" y="98426"/>
            <a:ext cx="684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91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769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Trò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chuyện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4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6600CC"/>
                </a:solidFill>
              </a:rPr>
              <a:t>Dạy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trẻ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</a:t>
            </a:r>
            <a:r>
              <a:rPr lang="en-US" sz="3600" b="1" dirty="0">
                <a:solidFill>
                  <a:srgbClr val="6600CC"/>
                </a:solidFill>
              </a:rPr>
              <a:t>5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36252" y="2666999"/>
            <a:ext cx="1348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10000" b="1" dirty="0"/>
          </a:p>
        </p:txBody>
      </p:sp>
      <p:pic>
        <p:nvPicPr>
          <p:cNvPr id="1030" name="Picture 6" descr="D:\hoa đà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1"/>
            <a:ext cx="13321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1334214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52" y="1353312"/>
            <a:ext cx="1348716" cy="108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3" y="1302711"/>
            <a:ext cx="1319557" cy="105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33" y="1293949"/>
            <a:ext cx="1330470" cy="10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4" y="4252336"/>
            <a:ext cx="1563293" cy="10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83" y="4301619"/>
            <a:ext cx="149045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D:\chậu ho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" y="4298215"/>
            <a:ext cx="1579968" cy="1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005"/>
            <a:ext cx="1534526" cy="10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0800000" flipV="1">
            <a:off x="3810000" y="5108757"/>
            <a:ext cx="91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10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1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36252" y="2666999"/>
            <a:ext cx="1348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10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D:\hoa đà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1"/>
            <a:ext cx="13321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1334214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52" y="1353312"/>
            <a:ext cx="1348716" cy="108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3" y="1302711"/>
            <a:ext cx="1319557" cy="105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33" y="1293949"/>
            <a:ext cx="1330470" cy="10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4" y="4252336"/>
            <a:ext cx="1563293" cy="10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83" y="4301619"/>
            <a:ext cx="149045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D:\chậu ho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" y="4298215"/>
            <a:ext cx="1579968" cy="1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07" y="4229004"/>
            <a:ext cx="1534526" cy="10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45" y="4287936"/>
            <a:ext cx="1534526" cy="10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36252" y="2666999"/>
            <a:ext cx="1348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10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D:\hoa đà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1"/>
            <a:ext cx="13321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71600"/>
            <a:ext cx="1334214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52" y="1353312"/>
            <a:ext cx="1348716" cy="108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3" y="1302711"/>
            <a:ext cx="1319557" cy="105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33" y="1293949"/>
            <a:ext cx="1330470" cy="10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4" y="4252336"/>
            <a:ext cx="1563293" cy="10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83" y="4301619"/>
            <a:ext cx="149045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D:\chậu ho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" y="4298215"/>
            <a:ext cx="1579968" cy="1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07" y="4229004"/>
            <a:ext cx="1534526" cy="10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45" y="4287936"/>
            <a:ext cx="1534526" cy="10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56674" y="2967335"/>
            <a:ext cx="683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Tìm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đúng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nhà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1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0306" y="2551837"/>
            <a:ext cx="5343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Cháu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chú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công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nhân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0306" y="2551837"/>
            <a:ext cx="5343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Cháu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chú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công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nhân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85</Words>
  <Application>Microsoft Office PowerPoint</Application>
  <PresentationFormat>On-screen Show (4:3)</PresentationFormat>
  <Paragraphs>21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24</cp:revision>
  <dcterms:created xsi:type="dcterms:W3CDTF">2016-03-30T01:58:31Z</dcterms:created>
  <dcterms:modified xsi:type="dcterms:W3CDTF">2025-03-31T06:14:39Z</dcterms:modified>
</cp:coreProperties>
</file>