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o Phạm" userId="c13d0051d5ff312b" providerId="LiveId" clId="{A17A78F3-295C-4AEA-936B-BB6161140C7E}"/>
    <pc:docChg chg="modSld">
      <pc:chgData name="Hảo Phạm" userId="c13d0051d5ff312b" providerId="LiveId" clId="{A17A78F3-295C-4AEA-936B-BB6161140C7E}" dt="2021-09-13T13:28:46.082" v="0" actId="1076"/>
      <pc:docMkLst>
        <pc:docMk/>
      </pc:docMkLst>
      <pc:sldChg chg="modSp mod">
        <pc:chgData name="Hảo Phạm" userId="c13d0051d5ff312b" providerId="LiveId" clId="{A17A78F3-295C-4AEA-936B-BB6161140C7E}" dt="2021-09-13T13:28:46.082" v="0" actId="1076"/>
        <pc:sldMkLst>
          <pc:docMk/>
          <pc:sldMk cId="3755620599" sldId="256"/>
        </pc:sldMkLst>
        <pc:picChg chg="mod">
          <ac:chgData name="Hảo Phạm" userId="c13d0051d5ff312b" providerId="LiveId" clId="{A17A78F3-295C-4AEA-936B-BB6161140C7E}" dt="2021-09-13T13:28:46.082" v="0" actId="1076"/>
          <ac:picMkLst>
            <pc:docMk/>
            <pc:sldMk cId="3755620599" sldId="256"/>
            <ac:picMk id="5" creationId="{3930A3A6-55C6-46B9-B9C1-DD99496E1D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AFFEC0-6630-444F-B1E3-A1F69E667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4B6CBD0-D8B7-4C26-B256-BABF2499F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2000E-D7DF-4B59-8A2F-1AC370B6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B00C8F-2357-40F5-9927-43B99D8F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1424C4-3B5E-45A1-89C8-4F15D0C0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E34572-6970-4F0F-BDD3-C7AE4BA2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C8EF857-7AFF-4DFE-9753-6E9791249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C1FD92-3885-4110-B3D1-94FF2FF8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CE7DD6-96F3-4A1B-B9AF-65E44F1C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E87F466-D7A2-455F-837F-A73D0BB4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4D639AE-4185-4D42-A415-14B67E905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EFB780A-0839-418C-8334-0AEBF57FE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C0DC65-4CCA-43C5-B087-F3065318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31CAD4-CA02-48EA-A1BC-416EC8BA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687AB69-4770-4E67-80A3-1B233C42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FB9CDD-72A0-4C2B-80FA-8FC68117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F64CB9B-9BC1-4C00-807E-09E1C0D8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62DECB-731E-4D20-A486-C0189B27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94DA84-E062-4713-A990-9FEA8035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54E168-DD6E-4512-B1C6-2F3A29E6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4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BE1C07-8081-4922-9127-AA6A7275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13D9B2E-90B2-4054-ABA9-C5DF0BA2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15E44A-4C2D-42A2-9B0B-23864851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4A6520-8381-41B8-8BD7-C8633F27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78FE9B-6512-4CDD-BC83-156CEFAF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3B0825-8687-46BC-A85D-597FC270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2C8E70B-8B77-4674-9AA4-196F8E471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B93AD76-9358-40F1-A2DE-BB58FC5E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11655B-EFD9-47A6-82B4-D43E05A7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AF09DB2-83AE-4080-9B6D-6468EF1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2D84602-BDC5-4845-A11A-BD1C9EEA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D4DD59-C528-4997-8DEE-D44B0822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65680DB-BB15-46E2-BEC2-5A31D11B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C0D7ECC-7EB7-48E2-A8B4-50F344F9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D531D7A-C0AB-4C60-B19B-835304883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63E291F-D914-438C-B954-5E174B037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5EA1E86-71C4-4970-9AAB-1C37C07B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95C4FE6-2506-4186-9683-8AEF425B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F356A62-540E-4CDE-A687-33F9DF70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D08395-950E-4701-9769-51EAB853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C10B122-B727-4494-A9E1-960212F1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3552A14-6A3B-4498-9659-C5FDAA8F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5B18A60-F496-41C6-9818-83F62457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9B12C8D-8FF5-46E4-B8B3-290AADF4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AC02399-6B15-41AC-9217-74E8221E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07E4C49-EE05-4117-BD5F-64733F72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912CD5-ACA0-4958-82DF-BED04D62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75D39E-2922-414B-B032-6F383BEC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337ED46-4A0A-436A-9AAF-490F09886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D02A368-C593-4083-ADD6-DE1CD7F5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58432BB-1589-41A9-9848-D3F1350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410244-5939-4871-897A-269DB123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8FE67B-34BE-4A5D-80D4-DFFDA67D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CB2CA8D-66E6-4332-A637-AA10900E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F0A748E-43C5-4C62-A399-8C6A5B5F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881607-D462-46BA-9102-EF2B412A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605B877-7EE2-42F5-84CD-16C6315F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2D8317E-C208-45B7-A171-7BDF7D3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445039-6CB8-4658-8BDD-F94EB23A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728B4AB-9255-47D8-99E7-0559D24D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10363D-315F-4145-8702-09038915C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BCE2-CF46-44E8-8767-03A4947560C9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90E2BD-A37D-4EF6-B211-6333509AB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4C0E4A-D30F-4315-AEE3-BE27B3394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930A3A6-55C6-46B9-B9C1-DD99496E1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691BBF-3D10-4E43-A60F-A53D64F7AD9C}"/>
              </a:ext>
            </a:extLst>
          </p:cNvPr>
          <p:cNvSpPr txBox="1"/>
          <p:nvPr/>
        </p:nvSpPr>
        <p:spPr>
          <a:xfrm>
            <a:off x="2058199" y="2820095"/>
            <a:ext cx="88707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smtClean="0">
                <a:solidFill>
                  <a:srgbClr val="0070C0"/>
                </a:solidFill>
              </a:rPr>
              <a:t>Giáo án</a:t>
            </a:r>
          </a:p>
          <a:p>
            <a:pPr algn="ctr"/>
            <a:r>
              <a:rPr lang="vi-VN" sz="3600" b="1" smtClean="0">
                <a:solidFill>
                  <a:srgbClr val="0070C0"/>
                </a:solidFill>
              </a:rPr>
              <a:t>Lĩnh vực phát triển nhận thức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</a:rPr>
              <a:t>“</a:t>
            </a:r>
            <a:r>
              <a:rPr lang="en-US" sz="3600" dirty="0" err="1">
                <a:solidFill>
                  <a:srgbClr val="FF0000"/>
                </a:solidFill>
              </a:rPr>
              <a:t>Nhận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dài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en-US" sz="3600" err="1">
                <a:solidFill>
                  <a:srgbClr val="FF0000"/>
                </a:solidFill>
              </a:rPr>
              <a:t>ngắn</a:t>
            </a:r>
            <a:r>
              <a:rPr lang="en-US" sz="3600" smtClean="0">
                <a:solidFill>
                  <a:srgbClr val="FF0000"/>
                </a:solidFill>
              </a:rPr>
              <a:t>”</a:t>
            </a:r>
            <a:endParaRPr lang="vi-VN" sz="3600" smtClean="0">
              <a:solidFill>
                <a:srgbClr val="FF0000"/>
              </a:solidFill>
            </a:endParaRPr>
          </a:p>
          <a:p>
            <a:pPr algn="ctr"/>
            <a:r>
              <a:rPr lang="vi-VN" sz="2800" b="1" smtClean="0">
                <a:solidFill>
                  <a:srgbClr val="002060"/>
                </a:solidFill>
              </a:rPr>
              <a:t>Lứa tuổi: 3 – 4 tuổi</a:t>
            </a:r>
          </a:p>
          <a:p>
            <a:pPr algn="ctr"/>
            <a:r>
              <a:rPr lang="vi-VN" sz="2800" b="1" smtClean="0">
                <a:solidFill>
                  <a:srgbClr val="002060"/>
                </a:solidFill>
              </a:rPr>
              <a:t>Giáo viên: Đinh Thị Minh Phương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1573" y="346841"/>
            <a:ext cx="636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latin typeface="+mj-lt"/>
              </a:rPr>
              <a:t>ỦY BAN NHÂN DÂN QUẬN LONG BIÊN</a:t>
            </a:r>
          </a:p>
          <a:p>
            <a:pPr algn="ctr"/>
            <a:r>
              <a:rPr lang="vi-VN" b="1" smtClean="0">
                <a:latin typeface="+mj-lt"/>
              </a:rPr>
              <a:t>TRƯỜNG MẦM NON HOA HƯỚNG DƯƠNG</a:t>
            </a:r>
            <a:endParaRPr lang="en-US" b="1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69" y="1097433"/>
            <a:ext cx="1722662" cy="1722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6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3"/>
    </mc:Choice>
    <mc:Fallback xmlns="">
      <p:transition spd="slow" advTm="14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71FF3B5-98A1-4350-9523-E8C24DB03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" b="326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F1B57A2-4F80-4975-B743-1233F17463CB}"/>
              </a:ext>
            </a:extLst>
          </p:cNvPr>
          <p:cNvSpPr txBox="1"/>
          <p:nvPr/>
        </p:nvSpPr>
        <p:spPr>
          <a:xfrm>
            <a:off x="1378634" y="984738"/>
            <a:ext cx="709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Hát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hát</a:t>
            </a:r>
            <a:r>
              <a:rPr lang="en-US" sz="3600" b="1" dirty="0">
                <a:solidFill>
                  <a:srgbClr val="002060"/>
                </a:solidFill>
              </a:rPr>
              <a:t>: “ </a:t>
            </a:r>
            <a:r>
              <a:rPr lang="en-US" sz="3600" b="1" dirty="0" err="1">
                <a:solidFill>
                  <a:srgbClr val="002060"/>
                </a:solidFill>
              </a:rPr>
              <a:t>Đoàn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tàu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nhỏ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xíu</a:t>
            </a:r>
            <a:r>
              <a:rPr lang="en-US" sz="3600" b="1" dirty="0">
                <a:solidFill>
                  <a:srgbClr val="002060"/>
                </a:solidFill>
              </a:rPr>
              <a:t>”</a:t>
            </a:r>
          </a:p>
        </p:txBody>
      </p:sp>
      <p:pic>
        <p:nvPicPr>
          <p:cNvPr id="1026" name="Picture 2" descr="Hình ảnh Phim Hoạt Hình Tàu, Phim Hoạt Hình Vector, Véc Tơ, Phim Hoạt Hình  miễn phí tải tập tin PNG PSDComment và Vector">
            <a:extLst>
              <a:ext uri="{FF2B5EF4-FFF2-40B4-BE49-F238E27FC236}">
                <a16:creationId xmlns:a16="http://schemas.microsoft.com/office/drawing/2014/main" id="{7F483552-53B5-4194-A3D8-C1B9499C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719" r="90469">
                        <a14:foregroundMark x1="7969" y1="29219" x2="11094" y2="29844"/>
                        <a14:foregroundMark x1="7031" y1="53906" x2="6719" y2="63125"/>
                        <a14:foregroundMark x1="88438" y1="64375" x2="90469" y2="6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78" y="253235"/>
            <a:ext cx="7487478" cy="74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8" y="467513"/>
            <a:ext cx="1204398" cy="1204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4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4"/>
    </mc:Choice>
    <mc:Fallback xmlns="">
      <p:transition spd="slow" advTm="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0B756D8-52F1-4226-824A-74F04DA889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/>
          <a:stretch/>
        </p:blipFill>
        <p:spPr>
          <a:xfrm>
            <a:off x="456817" y="456986"/>
            <a:ext cx="11277600" cy="5943600"/>
          </a:xfrm>
          <a:prstGeom prst="rect">
            <a:avLst/>
          </a:prstGeom>
        </p:spPr>
      </p:pic>
      <p:pic>
        <p:nvPicPr>
          <p:cNvPr id="2050" name="Picture 2" descr="Tàu Hỏa Hình ảnh | Định dạng hình ảnh PSD 401425009| vn.lovepik.com">
            <a:extLst>
              <a:ext uri="{FF2B5EF4-FFF2-40B4-BE49-F238E27FC236}">
                <a16:creationId xmlns:a16="http://schemas.microsoft.com/office/drawing/2014/main" id="{67EBD2BA-6FDB-4F06-89FA-805524BE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977" r="93140">
                        <a14:foregroundMark x1="8488" y1="52791" x2="7093" y2="58721"/>
                        <a14:foregroundMark x1="93140" y1="41512" x2="90349" y2="41395"/>
                        <a14:foregroundMark x1="83256" y1="56977" x2="93140" y2="57209"/>
                        <a14:foregroundMark x1="78256" y1="49651" x2="80349" y2="45465"/>
                        <a14:foregroundMark x1="84186" y1="47558" x2="86279" y2="56860"/>
                        <a14:foregroundMark x1="86279" y1="56860" x2="86279" y2="56860"/>
                        <a14:foregroundMark x1="55581" y1="44419" x2="56163" y2="55465"/>
                        <a14:foregroundMark x1="61744" y1="61395" x2="59419" y2="60465"/>
                        <a14:foregroundMark x1="31977" y1="61279" x2="28372" y2="60116"/>
                        <a14:foregroundMark x1="15000" y1="63140" x2="15581" y2="6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52" y="2000685"/>
            <a:ext cx="3812115" cy="38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Xe Tàu Lửa - transporttkuu.com">
            <a:extLst>
              <a:ext uri="{FF2B5EF4-FFF2-40B4-BE49-F238E27FC236}">
                <a16:creationId xmlns:a16="http://schemas.microsoft.com/office/drawing/2014/main" id="{4970F89D-1D15-4999-82C6-CE9C334F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1" b="89972" l="2077" r="92846">
                        <a14:foregroundMark x1="19538" y1="19119" x2="20000" y2="15651"/>
                        <a14:foregroundMark x1="29538" y1="16963" x2="35923" y2="17994"/>
                        <a14:foregroundMark x1="12231" y1="26710" x2="13231" y2="28960"/>
                        <a14:foregroundMark x1="12385" y1="37301" x2="13385" y2="35708"/>
                        <a14:foregroundMark x1="12385" y1="49110" x2="14615" y2="60075"/>
                        <a14:foregroundMark x1="14615" y1="60075" x2="14615" y2="60075"/>
                        <a14:foregroundMark x1="5923" y1="52202" x2="8923" y2="52390"/>
                        <a14:foregroundMark x1="6077" y1="64761" x2="10692" y2="63168"/>
                        <a14:foregroundMark x1="45077" y1="43299" x2="46692" y2="50047"/>
                        <a14:foregroundMark x1="62385" y1="37301" x2="68231" y2="38051"/>
                        <a14:foregroundMark x1="80308" y1="37113" x2="86846" y2="37301"/>
                        <a14:foregroundMark x1="86846" y1="37301" x2="87000" y2="37488"/>
                        <a14:foregroundMark x1="83154" y1="44424" x2="85846" y2="48735"/>
                        <a14:foregroundMark x1="34462" y1="53889" x2="40615" y2="58575"/>
                        <a14:foregroundMark x1="90923" y1="50984" x2="92923" y2="62231"/>
                        <a14:foregroundMark x1="92923" y1="62231" x2="91231" y2="67479"/>
                        <a14:foregroundMark x1="85538" y1="46767" x2="85538" y2="46767"/>
                        <a14:foregroundMark x1="2077" y1="67010" x2="6077" y2="65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66" y="-174320"/>
            <a:ext cx="7081206" cy="45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9A2A519-AE17-4419-A9A2-8A2DCB49DB50}"/>
              </a:ext>
            </a:extLst>
          </p:cNvPr>
          <p:cNvCxnSpPr/>
          <p:nvPr/>
        </p:nvCxnSpPr>
        <p:spPr>
          <a:xfrm>
            <a:off x="1854189" y="1139687"/>
            <a:ext cx="0" cy="3538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977514F-DB80-4BAB-B8C3-2EFA0576FAFD}"/>
              </a:ext>
            </a:extLst>
          </p:cNvPr>
          <p:cNvSpPr/>
          <p:nvPr/>
        </p:nvSpPr>
        <p:spPr>
          <a:xfrm>
            <a:off x="8652757" y="18487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vi-VN" sz="54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9635F034-598A-44F6-A10F-E04A53727DA9}"/>
              </a:ext>
            </a:extLst>
          </p:cNvPr>
          <p:cNvSpPr/>
          <p:nvPr/>
        </p:nvSpPr>
        <p:spPr>
          <a:xfrm>
            <a:off x="8711248" y="35804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vi-VN" sz="54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FCFCE-FADF-4989-9C38-02840455FF37}"/>
              </a:ext>
            </a:extLst>
          </p:cNvPr>
          <p:cNvSpPr txBox="1"/>
          <p:nvPr/>
        </p:nvSpPr>
        <p:spPr>
          <a:xfrm>
            <a:off x="2222345" y="4713261"/>
            <a:ext cx="774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1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2?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27ACE80-15E4-4972-B878-8EC7B88F6ECE}"/>
              </a:ext>
            </a:extLst>
          </p:cNvPr>
          <p:cNvSpPr txBox="1"/>
          <p:nvPr/>
        </p:nvSpPr>
        <p:spPr>
          <a:xfrm>
            <a:off x="2345634" y="5353878"/>
            <a:ext cx="834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95C35F9C-F976-485B-8FB2-0F1577C6C41F}"/>
              </a:ext>
            </a:extLst>
          </p:cNvPr>
          <p:cNvCxnSpPr/>
          <p:nvPr/>
        </p:nvCxnSpPr>
        <p:spPr>
          <a:xfrm>
            <a:off x="5261113" y="3061252"/>
            <a:ext cx="0" cy="129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E82C236F-907B-459B-A0E0-29077107071F}"/>
              </a:ext>
            </a:extLst>
          </p:cNvPr>
          <p:cNvSpPr/>
          <p:nvPr/>
        </p:nvSpPr>
        <p:spPr>
          <a:xfrm>
            <a:off x="5300870" y="3101009"/>
            <a:ext cx="3127513" cy="13099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8" y="467513"/>
            <a:ext cx="1204398" cy="1204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7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26"/>
    </mc:Choice>
    <mc:Fallback xmlns="">
      <p:transition spd="slow" advTm="8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5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A6015DA9-2A34-457A-8A2D-35BC7AAD7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57200"/>
            <a:ext cx="10888871" cy="5943600"/>
          </a:xfrm>
          <a:prstGeom prst="rect">
            <a:avLst/>
          </a:prstGeom>
        </p:spPr>
      </p:pic>
      <p:pic>
        <p:nvPicPr>
          <p:cNvPr id="3074" name="Picture 2" descr="CHUYỆN VỀ ĐOÀN TÀU | Toán tư duy POMath">
            <a:extLst>
              <a:ext uri="{FF2B5EF4-FFF2-40B4-BE49-F238E27FC236}">
                <a16:creationId xmlns:a16="http://schemas.microsoft.com/office/drawing/2014/main" id="{8AFAF6DD-7A40-4D62-961A-BC9E46B4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309" y1="27230" x2="16895" y2="18779"/>
                        <a14:foregroundMark x1="16602" y1="29108" x2="15723" y2="52113"/>
                        <a14:foregroundMark x1="23242" y1="15023" x2="30859" y2="15962"/>
                        <a14:foregroundMark x1="22559" y1="42254" x2="27441" y2="18310"/>
                        <a14:foregroundMark x1="78809" y1="26761" x2="82324" y2="50235"/>
                        <a14:foregroundMark x1="82324" y1="50235" x2="82324" y2="50235"/>
                        <a14:foregroundMark x1="84277" y1="25352" x2="84277" y2="61033"/>
                        <a14:foregroundMark x1="84277" y1="61033" x2="84277" y2="61033"/>
                        <a14:foregroundMark x1="9961" y1="78404" x2="12109" y2="80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70" y="755683"/>
            <a:ext cx="9766851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Kids Children On Train Isolated Stock Vector - Illustration of  ethnic, adorable: 27404463">
            <a:extLst>
              <a:ext uri="{FF2B5EF4-FFF2-40B4-BE49-F238E27FC236}">
                <a16:creationId xmlns:a16="http://schemas.microsoft.com/office/drawing/2014/main" id="{AEF03511-C9F2-4168-A480-D16366E9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7" b="89876" l="3769" r="94538">
                        <a14:foregroundMark x1="14231" y1="30906" x2="14000" y2="43517"/>
                        <a14:foregroundMark x1="8769" y1="42984" x2="9769" y2="45826"/>
                        <a14:foregroundMark x1="13923" y1="24689" x2="14692" y2="30906"/>
                        <a14:foregroundMark x1="6308" y1="67851" x2="24000" y2="73179"/>
                        <a14:foregroundMark x1="24000" y1="73179" x2="24462" y2="69627"/>
                        <a14:foregroundMark x1="14385" y1="60924" x2="21231" y2="69094"/>
                        <a14:foregroundMark x1="5000" y1="68206" x2="10231" y2="65187"/>
                        <a14:foregroundMark x1="10231" y1="65187" x2="10308" y2="65187"/>
                        <a14:foregroundMark x1="28692" y1="33037" x2="28462" y2="48845"/>
                        <a14:foregroundMark x1="44692" y1="55595" x2="55538" y2="65542"/>
                        <a14:foregroundMark x1="55538" y1="65542" x2="55538" y2="65542"/>
                        <a14:foregroundMark x1="49231" y1="31261" x2="51923" y2="52043"/>
                        <a14:foregroundMark x1="51923" y1="52043" x2="51923" y2="52043"/>
                        <a14:foregroundMark x1="70462" y1="22735" x2="69000" y2="50622"/>
                        <a14:foregroundMark x1="46923" y1="28419" x2="53615" y2="29485"/>
                        <a14:foregroundMark x1="53769" y1="30195" x2="54769" y2="21314"/>
                        <a14:foregroundMark x1="54769" y1="21314" x2="55000" y2="20426"/>
                        <a14:foregroundMark x1="46308" y1="30018" x2="44154" y2="25400"/>
                        <a14:foregroundMark x1="55538" y1="24689" x2="57846" y2="24512"/>
                        <a14:foregroundMark x1="55846" y1="22202" x2="54692" y2="22025"/>
                        <a14:foregroundMark x1="45000" y1="28952" x2="42154" y2="28774"/>
                        <a14:foregroundMark x1="45462" y1="26288" x2="43231" y2="25400"/>
                        <a14:foregroundMark x1="45077" y1="68917" x2="51154" y2="68561"/>
                        <a14:foregroundMark x1="51154" y1="68561" x2="54923" y2="68561"/>
                        <a14:foregroundMark x1="66077" y1="59858" x2="72615" y2="73357"/>
                        <a14:foregroundMark x1="64538" y1="57016" x2="70231" y2="56838"/>
                        <a14:foregroundMark x1="70231" y1="56838" x2="73231" y2="56838"/>
                        <a14:foregroundMark x1="80846" y1="57371" x2="86769" y2="59325"/>
                        <a14:foregroundMark x1="86769" y1="59325" x2="91308" y2="58082"/>
                        <a14:foregroundMark x1="91308" y1="58082" x2="92692" y2="56128"/>
                        <a14:foregroundMark x1="91385" y1="29663" x2="94692" y2="39076"/>
                        <a14:foregroundMark x1="87846" y1="69449" x2="90538" y2="73890"/>
                        <a14:foregroundMark x1="81615" y1="69805" x2="81615" y2="72114"/>
                        <a14:foregroundMark x1="61846" y1="65897" x2="64000" y2="73179"/>
                        <a14:foregroundMark x1="52692" y1="70693" x2="54000" y2="74423"/>
                        <a14:foregroundMark x1="45000" y1="69627" x2="47385" y2="76732"/>
                        <a14:foregroundMark x1="31231" y1="59680" x2="37385" y2="63588"/>
                        <a14:foregroundMark x1="37385" y1="63588" x2="32231" y2="72647"/>
                        <a14:foregroundMark x1="32231" y1="72647" x2="31154" y2="62345"/>
                        <a14:foregroundMark x1="31154" y1="62345" x2="32077" y2="60036"/>
                        <a14:foregroundMark x1="40538" y1="65187" x2="40615" y2="69805"/>
                        <a14:foregroundMark x1="36077" y1="69094" x2="36231" y2="71936"/>
                        <a14:foregroundMark x1="41846" y1="69094" x2="42385" y2="67140"/>
                        <a14:foregroundMark x1="57923" y1="69094" x2="59923" y2="68206"/>
                        <a14:foregroundMark x1="74692" y1="68561" x2="78385" y2="68206"/>
                        <a14:foregroundMark x1="80462" y1="68384" x2="80615" y2="74600"/>
                        <a14:foregroundMark x1="50846" y1="50089" x2="49154" y2="46004"/>
                        <a14:foregroundMark x1="43923" y1="41030" x2="43462" y2="40497"/>
                        <a14:foregroundMark x1="60462" y1="35169" x2="64462" y2="42096"/>
                        <a14:foregroundMark x1="64462" y1="42096" x2="64538" y2="42096"/>
                        <a14:foregroundMark x1="71846" y1="40497" x2="76154" y2="38188"/>
                        <a14:foregroundMark x1="76154" y1="38188" x2="76308" y2="37833"/>
                        <a14:foregroundMark x1="60462" y1="35524" x2="59385" y2="34991"/>
                        <a14:foregroundMark x1="76385" y1="34813" x2="76615" y2="33748"/>
                        <a14:foregroundMark x1="76077" y1="34281" x2="77077" y2="38011"/>
                        <a14:foregroundMark x1="79231" y1="38011" x2="82154" y2="44760"/>
                        <a14:foregroundMark x1="78077" y1="36767" x2="78692" y2="38721"/>
                        <a14:foregroundMark x1="5462" y1="62345" x2="4462" y2="62877"/>
                        <a14:foregroundMark x1="6846" y1="63055" x2="3769" y2="71048"/>
                        <a14:foregroundMark x1="3769" y1="71048" x2="9154" y2="73357"/>
                        <a14:foregroundMark x1="52308" y1="57904" x2="56538" y2="60924"/>
                        <a14:foregroundMark x1="53385" y1="61101" x2="54923" y2="59680"/>
                        <a14:foregroundMark x1="89692" y1="47602" x2="94000" y2="44583"/>
                        <a14:foregroundMark x1="94000" y1="44583" x2="94000" y2="4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2412738"/>
            <a:ext cx="5945040" cy="25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82B9A1B5-4C9D-42DD-8DFC-DFDC182F5A31}"/>
              </a:ext>
            </a:extLst>
          </p:cNvPr>
          <p:cNvCxnSpPr/>
          <p:nvPr/>
        </p:nvCxnSpPr>
        <p:spPr>
          <a:xfrm>
            <a:off x="808741" y="1272209"/>
            <a:ext cx="0" cy="3697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E201C053-AE85-4EDF-A396-6C3B6EC7D7BC}"/>
              </a:ext>
            </a:extLst>
          </p:cNvPr>
          <p:cNvCxnSpPr/>
          <p:nvPr/>
        </p:nvCxnSpPr>
        <p:spPr>
          <a:xfrm>
            <a:off x="6096000" y="2412738"/>
            <a:ext cx="0" cy="196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228550CC-E9B7-418D-A605-72FF724DCAD4}"/>
              </a:ext>
            </a:extLst>
          </p:cNvPr>
          <p:cNvSpPr/>
          <p:nvPr/>
        </p:nvSpPr>
        <p:spPr>
          <a:xfrm>
            <a:off x="6096000" y="2412738"/>
            <a:ext cx="2057379" cy="1867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AB87FA5D-25C6-464E-9C24-B0F69F746C1B}"/>
              </a:ext>
            </a:extLst>
          </p:cNvPr>
          <p:cNvSpPr/>
          <p:nvPr/>
        </p:nvSpPr>
        <p:spPr>
          <a:xfrm>
            <a:off x="9204640" y="120118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vi-V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037E2387-9716-40CA-86AB-214FDADC4C2F}"/>
              </a:ext>
            </a:extLst>
          </p:cNvPr>
          <p:cNvSpPr/>
          <p:nvPr/>
        </p:nvSpPr>
        <p:spPr>
          <a:xfrm>
            <a:off x="9224847" y="29878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vi-V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62CB72E-E355-49C3-A350-7B7C40D05C95}"/>
              </a:ext>
            </a:extLst>
          </p:cNvPr>
          <p:cNvSpPr txBox="1"/>
          <p:nvPr/>
        </p:nvSpPr>
        <p:spPr>
          <a:xfrm>
            <a:off x="2605011" y="5011918"/>
            <a:ext cx="834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3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4.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8" y="467513"/>
            <a:ext cx="1204398" cy="1204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24"/>
    </mc:Choice>
    <mc:Fallback xmlns="">
      <p:transition spd="slow" advTm="31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9560A51-8996-4A08-BD99-487F235AF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4098" name="Picture 2" descr="Bảng Câu Đố Cho Trẻ Mầm Non Mẫu Giáo Bền Đẹp Giá Rẻ">
            <a:extLst>
              <a:ext uri="{FF2B5EF4-FFF2-40B4-BE49-F238E27FC236}">
                <a16:creationId xmlns:a16="http://schemas.microsoft.com/office/drawing/2014/main" id="{0BD1B6F1-A6FB-44C8-BA5C-3BC06165E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4749" r="3708" b="17031"/>
          <a:stretch/>
        </p:blipFill>
        <p:spPr bwMode="auto">
          <a:xfrm>
            <a:off x="3365441" y="108820"/>
            <a:ext cx="7424479" cy="5525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9C758D7-25A7-4CF5-8A8E-6EC18A8657CC}"/>
              </a:ext>
            </a:extLst>
          </p:cNvPr>
          <p:cNvSpPr/>
          <p:nvPr/>
        </p:nvSpPr>
        <p:spPr>
          <a:xfrm>
            <a:off x="3631097" y="1603513"/>
            <a:ext cx="2756452" cy="19878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04398" cy="1204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0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7"/>
    </mc:Choice>
    <mc:Fallback xmlns="">
      <p:transition spd="slow" advTm="25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B5FCE2-C973-4384-8918-6035772D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C01208EC-35DE-4C62-A27F-18C7C8D4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pic>
        <p:nvPicPr>
          <p:cNvPr id="5122" name="Picture 2" descr="Máy Bay Phim Hoạt Hình - máy bay png tải về - Miễn phí trong suốt Màu Xanh  png Tải về.">
            <a:extLst>
              <a:ext uri="{FF2B5EF4-FFF2-40B4-BE49-F238E27FC236}">
                <a16:creationId xmlns:a16="http://schemas.microsoft.com/office/drawing/2014/main" id="{51D960B6-F1BC-4250-A729-4BA51234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444" y1="47703" x2="37444" y2="50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41" y="-480392"/>
            <a:ext cx="4569266" cy="37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8E21EB90-400C-4601-BA75-F58B808D32C8}"/>
              </a:ext>
            </a:extLst>
          </p:cNvPr>
          <p:cNvCxnSpPr/>
          <p:nvPr/>
        </p:nvCxnSpPr>
        <p:spPr>
          <a:xfrm>
            <a:off x="2981738" y="0"/>
            <a:ext cx="0" cy="5459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Đồ họa véc tơ Vận chuyển máy Bay Clip nghệ thuật phim Hoạt hình - máy bay  png tải về - Miễn phí trong suốt Xanh png Tải về.">
            <a:extLst>
              <a:ext uri="{FF2B5EF4-FFF2-40B4-BE49-F238E27FC236}">
                <a16:creationId xmlns:a16="http://schemas.microsoft.com/office/drawing/2014/main" id="{C0BD5314-EA2E-4883-B3AA-FA6A2C9E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222" r="98333">
                        <a14:foregroundMark x1="5889" y1="44778" x2="6111" y2="59889"/>
                        <a14:foregroundMark x1="2667" y1="45444" x2="1444" y2="49111"/>
                        <a14:foregroundMark x1="28778" y1="22000" x2="30444" y2="31333"/>
                        <a14:foregroundMark x1="25222" y1="20333" x2="25667" y2="26111"/>
                        <a14:foregroundMark x1="87333" y1="66111" x2="93444" y2="78778"/>
                        <a14:foregroundMark x1="93444" y1="78778" x2="93444" y2="78889"/>
                        <a14:foregroundMark x1="78222" y1="68556" x2="87111" y2="76889"/>
                        <a14:foregroundMark x1="96000" y1="71444" x2="98333" y2="75333"/>
                        <a14:foregroundMark x1="53111" y1="43111" x2="39556" y2="40333"/>
                        <a14:foregroundMark x1="48444" y1="37667" x2="54667" y2="40778"/>
                        <a14:foregroundMark x1="42222" y1="43444" x2="49000" y2="48889"/>
                        <a14:foregroundMark x1="50778" y1="43444" x2="55000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445">
            <a:off x="2933184" y="2094702"/>
            <a:ext cx="5893535" cy="47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B59172B-2BD7-4C85-9BFE-2272A4E82102}"/>
              </a:ext>
            </a:extLst>
          </p:cNvPr>
          <p:cNvCxnSpPr/>
          <p:nvPr/>
        </p:nvCxnSpPr>
        <p:spPr>
          <a:xfrm>
            <a:off x="5879951" y="0"/>
            <a:ext cx="0" cy="3763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96A45D57-561B-4290-BFC5-2A547C5C811A}"/>
              </a:ext>
            </a:extLst>
          </p:cNvPr>
          <p:cNvSpPr/>
          <p:nvPr/>
        </p:nvSpPr>
        <p:spPr>
          <a:xfrm>
            <a:off x="5879951" y="-6626"/>
            <a:ext cx="2866481" cy="3763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F6D8D1-7F90-4170-83C6-FAB23BF86152}"/>
              </a:ext>
            </a:extLst>
          </p:cNvPr>
          <p:cNvSpPr txBox="1"/>
          <p:nvPr/>
        </p:nvSpPr>
        <p:spPr>
          <a:xfrm>
            <a:off x="8905462" y="797938"/>
            <a:ext cx="3286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màu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màu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xanh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58" y="0"/>
            <a:ext cx="1204398" cy="1204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4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7"/>
    </mc:Choice>
    <mc:Fallback xmlns="">
      <p:transition spd="slow" advTm="48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8212ACD3-2F89-4FDC-834D-57E00BFDF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 flipH="1">
            <a:off x="-1" y="0"/>
            <a:ext cx="12298017" cy="6856718"/>
          </a:xfrm>
          <a:prstGeom prst="rect">
            <a:avLst/>
          </a:prstGeom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B804E47C-B986-44AA-86EF-8235B35C1EA0}"/>
              </a:ext>
            </a:extLst>
          </p:cNvPr>
          <p:cNvCxnSpPr/>
          <p:nvPr/>
        </p:nvCxnSpPr>
        <p:spPr>
          <a:xfrm>
            <a:off x="1258957" y="0"/>
            <a:ext cx="0" cy="5936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Phim Hoạt Hình Trường Học Xe Buýt Vector Lớp Hd Hình ảnh | Định dạng hình  ảnh CDR 401427449| vn.lovepik.com">
            <a:extLst>
              <a:ext uri="{FF2B5EF4-FFF2-40B4-BE49-F238E27FC236}">
                <a16:creationId xmlns:a16="http://schemas.microsoft.com/office/drawing/2014/main" id="{05303813-0A7D-4EA9-962E-726F706A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67" r="92326">
                        <a14:foregroundMark x1="92326" y1="58103" x2="86744" y2="61724"/>
                        <a14:foregroundMark x1="86744" y1="61724" x2="86744" y2="61724"/>
                        <a14:foregroundMark x1="82326" y1="61034" x2="79302" y2="71552"/>
                        <a14:foregroundMark x1="80000" y1="61724" x2="76512" y2="73448"/>
                        <a14:foregroundMark x1="83721" y1="64655" x2="81395" y2="74138"/>
                        <a14:foregroundMark x1="81395" y1="74138" x2="80349" y2="74483"/>
                        <a14:foregroundMark x1="21512" y1="63103" x2="26860" y2="71552"/>
                        <a14:foregroundMark x1="26860" y1="71552" x2="27093" y2="71897"/>
                        <a14:foregroundMark x1="25581" y1="60862" x2="21628" y2="69483"/>
                        <a14:foregroundMark x1="21628" y1="69483" x2="21628" y2="69483"/>
                        <a14:foregroundMark x1="10233" y1="36379" x2="9884" y2="46379"/>
                        <a14:foregroundMark x1="9884" y1="46379" x2="9767" y2="4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674" y="2232269"/>
            <a:ext cx="9481931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Xe ô Tô Hình ảnh | Định dạng hình ảnh AI 400494340| vn.lovepik.com">
            <a:extLst>
              <a:ext uri="{FF2B5EF4-FFF2-40B4-BE49-F238E27FC236}">
                <a16:creationId xmlns:a16="http://schemas.microsoft.com/office/drawing/2014/main" id="{A09F2B1D-BE9D-4401-A3B8-1E4953EA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674" r="92558">
                        <a14:foregroundMark x1="9070" y1="50465" x2="11512" y2="61047"/>
                        <a14:foregroundMark x1="86512" y1="61047" x2="92674" y2="58721"/>
                        <a14:foregroundMark x1="7674" y1="60116" x2="8837" y2="6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707" y="-1060099"/>
            <a:ext cx="4940510" cy="58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A828627-AA09-478E-A335-4A4424843BAF}"/>
              </a:ext>
            </a:extLst>
          </p:cNvPr>
          <p:cNvSpPr/>
          <p:nvPr/>
        </p:nvSpPr>
        <p:spPr>
          <a:xfrm>
            <a:off x="5552661" y="1"/>
            <a:ext cx="3544955" cy="3320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87042C8-D48C-401C-A144-709370E1139C}"/>
              </a:ext>
            </a:extLst>
          </p:cNvPr>
          <p:cNvSpPr txBox="1"/>
          <p:nvPr/>
        </p:nvSpPr>
        <p:spPr>
          <a:xfrm>
            <a:off x="9263270" y="662609"/>
            <a:ext cx="3034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Xe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con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khách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Xe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hơn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ngắn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hơn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4CD8352-1C48-4133-BCFA-17CD33B2C8E3}"/>
              </a:ext>
            </a:extLst>
          </p:cNvPr>
          <p:cNvCxnSpPr/>
          <p:nvPr/>
        </p:nvCxnSpPr>
        <p:spPr>
          <a:xfrm>
            <a:off x="5552661" y="0"/>
            <a:ext cx="0" cy="3320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" y="-1282"/>
            <a:ext cx="1204398" cy="1204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4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9"/>
    </mc:Choice>
    <mc:Fallback xmlns="">
      <p:transition spd="slow" advTm="56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A6015DA9-2A34-457A-8A2D-35BC7AAD7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4" y="457200"/>
            <a:ext cx="10888871" cy="5943600"/>
          </a:xfrm>
          <a:prstGeom prst="rect">
            <a:avLst/>
          </a:prstGeom>
        </p:spPr>
      </p:pic>
      <p:pic>
        <p:nvPicPr>
          <p:cNvPr id="3074" name="Picture 2" descr="CHUYỆN VỀ ĐOÀN TÀU | Toán tư duy POMath">
            <a:extLst>
              <a:ext uri="{FF2B5EF4-FFF2-40B4-BE49-F238E27FC236}">
                <a16:creationId xmlns:a16="http://schemas.microsoft.com/office/drawing/2014/main" id="{8AFAF6DD-7A40-4D62-961A-BC9E46B4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309" y1="27230" x2="16895" y2="18779"/>
                        <a14:foregroundMark x1="16602" y1="29108" x2="15723" y2="52113"/>
                        <a14:foregroundMark x1="23242" y1="15023" x2="30859" y2="15962"/>
                        <a14:foregroundMark x1="22559" y1="42254" x2="27441" y2="18310"/>
                        <a14:foregroundMark x1="78809" y1="26761" x2="82324" y2="50235"/>
                        <a14:foregroundMark x1="82324" y1="50235" x2="82324" y2="50235"/>
                        <a14:foregroundMark x1="84277" y1="25352" x2="84277" y2="61033"/>
                        <a14:foregroundMark x1="84277" y1="61033" x2="84277" y2="61033"/>
                        <a14:foregroundMark x1="9961" y1="78404" x2="12109" y2="80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" y="682743"/>
            <a:ext cx="7786839" cy="14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Kids Children On Train Isolated Stock Vector - Illustration of  ethnic, adorable: 27404463">
            <a:extLst>
              <a:ext uri="{FF2B5EF4-FFF2-40B4-BE49-F238E27FC236}">
                <a16:creationId xmlns:a16="http://schemas.microsoft.com/office/drawing/2014/main" id="{AEF03511-C9F2-4168-A480-D16366E9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7" b="89876" l="3769" r="94538">
                        <a14:foregroundMark x1="14231" y1="30906" x2="14000" y2="43517"/>
                        <a14:foregroundMark x1="8769" y1="42984" x2="9769" y2="45826"/>
                        <a14:foregroundMark x1="13923" y1="24689" x2="14692" y2="30906"/>
                        <a14:foregroundMark x1="6308" y1="67851" x2="24000" y2="73179"/>
                        <a14:foregroundMark x1="24000" y1="73179" x2="24462" y2="69627"/>
                        <a14:foregroundMark x1="14385" y1="60924" x2="21231" y2="69094"/>
                        <a14:foregroundMark x1="5000" y1="68206" x2="10231" y2="65187"/>
                        <a14:foregroundMark x1="10231" y1="65187" x2="10308" y2="65187"/>
                        <a14:foregroundMark x1="28692" y1="33037" x2="28462" y2="48845"/>
                        <a14:foregroundMark x1="44692" y1="55595" x2="55538" y2="65542"/>
                        <a14:foregroundMark x1="55538" y1="65542" x2="55538" y2="65542"/>
                        <a14:foregroundMark x1="49231" y1="31261" x2="51923" y2="52043"/>
                        <a14:foregroundMark x1="51923" y1="52043" x2="51923" y2="52043"/>
                        <a14:foregroundMark x1="70462" y1="22735" x2="69000" y2="50622"/>
                        <a14:foregroundMark x1="46923" y1="28419" x2="53615" y2="29485"/>
                        <a14:foregroundMark x1="53769" y1="30195" x2="54769" y2="21314"/>
                        <a14:foregroundMark x1="54769" y1="21314" x2="55000" y2="20426"/>
                        <a14:foregroundMark x1="46308" y1="30018" x2="44154" y2="25400"/>
                        <a14:foregroundMark x1="55538" y1="24689" x2="57846" y2="24512"/>
                        <a14:foregroundMark x1="55846" y1="22202" x2="54692" y2="22025"/>
                        <a14:foregroundMark x1="45000" y1="28952" x2="42154" y2="28774"/>
                        <a14:foregroundMark x1="45462" y1="26288" x2="43231" y2="25400"/>
                        <a14:foregroundMark x1="45077" y1="68917" x2="51154" y2="68561"/>
                        <a14:foregroundMark x1="51154" y1="68561" x2="54923" y2="68561"/>
                        <a14:foregroundMark x1="66077" y1="59858" x2="72615" y2="73357"/>
                        <a14:foregroundMark x1="64538" y1="57016" x2="70231" y2="56838"/>
                        <a14:foregroundMark x1="70231" y1="56838" x2="73231" y2="56838"/>
                        <a14:foregroundMark x1="80846" y1="57371" x2="86769" y2="59325"/>
                        <a14:foregroundMark x1="86769" y1="59325" x2="91308" y2="58082"/>
                        <a14:foregroundMark x1="91308" y1="58082" x2="92692" y2="56128"/>
                        <a14:foregroundMark x1="91385" y1="29663" x2="94692" y2="39076"/>
                        <a14:foregroundMark x1="87846" y1="69449" x2="90538" y2="73890"/>
                        <a14:foregroundMark x1="81615" y1="69805" x2="81615" y2="72114"/>
                        <a14:foregroundMark x1="61846" y1="65897" x2="64000" y2="73179"/>
                        <a14:foregroundMark x1="52692" y1="70693" x2="54000" y2="74423"/>
                        <a14:foregroundMark x1="45000" y1="69627" x2="47385" y2="76732"/>
                        <a14:foregroundMark x1="31231" y1="59680" x2="37385" y2="63588"/>
                        <a14:foregroundMark x1="37385" y1="63588" x2="32231" y2="72647"/>
                        <a14:foregroundMark x1="32231" y1="72647" x2="31154" y2="62345"/>
                        <a14:foregroundMark x1="31154" y1="62345" x2="32077" y2="60036"/>
                        <a14:foregroundMark x1="40538" y1="65187" x2="40615" y2="69805"/>
                        <a14:foregroundMark x1="36077" y1="69094" x2="36231" y2="71936"/>
                        <a14:foregroundMark x1="41846" y1="69094" x2="42385" y2="67140"/>
                        <a14:foregroundMark x1="57923" y1="69094" x2="59923" y2="68206"/>
                        <a14:foregroundMark x1="74692" y1="68561" x2="78385" y2="68206"/>
                        <a14:foregroundMark x1="80462" y1="68384" x2="80615" y2="74600"/>
                        <a14:foregroundMark x1="50846" y1="50089" x2="49154" y2="46004"/>
                        <a14:foregroundMark x1="43923" y1="41030" x2="43462" y2="40497"/>
                        <a14:foregroundMark x1="60462" y1="35169" x2="64462" y2="42096"/>
                        <a14:foregroundMark x1="64462" y1="42096" x2="64538" y2="42096"/>
                        <a14:foregroundMark x1="71846" y1="40497" x2="76154" y2="38188"/>
                        <a14:foregroundMark x1="76154" y1="38188" x2="76308" y2="37833"/>
                        <a14:foregroundMark x1="60462" y1="35524" x2="59385" y2="34991"/>
                        <a14:foregroundMark x1="76385" y1="34813" x2="76615" y2="33748"/>
                        <a14:foregroundMark x1="76077" y1="34281" x2="77077" y2="38011"/>
                        <a14:foregroundMark x1="79231" y1="38011" x2="82154" y2="44760"/>
                        <a14:foregroundMark x1="78077" y1="36767" x2="78692" y2="38721"/>
                        <a14:foregroundMark x1="5462" y1="62345" x2="4462" y2="62877"/>
                        <a14:foregroundMark x1="6846" y1="63055" x2="3769" y2="71048"/>
                        <a14:foregroundMark x1="3769" y1="71048" x2="9154" y2="73357"/>
                        <a14:foregroundMark x1="52308" y1="57904" x2="56538" y2="60924"/>
                        <a14:foregroundMark x1="53385" y1="61101" x2="54923" y2="59680"/>
                        <a14:foregroundMark x1="89692" y1="47602" x2="94000" y2="44583"/>
                        <a14:foregroundMark x1="94000" y1="44583" x2="94000" y2="4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4" y="2018778"/>
            <a:ext cx="3942838" cy="17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82B9A1B5-4C9D-42DD-8DFC-DFDC182F5A31}"/>
              </a:ext>
            </a:extLst>
          </p:cNvPr>
          <p:cNvCxnSpPr/>
          <p:nvPr/>
        </p:nvCxnSpPr>
        <p:spPr>
          <a:xfrm>
            <a:off x="808741" y="1272209"/>
            <a:ext cx="0" cy="3697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E201C053-AE85-4EDF-A396-6C3B6EC7D7BC}"/>
              </a:ext>
            </a:extLst>
          </p:cNvPr>
          <p:cNvCxnSpPr>
            <a:cxnSpLocks/>
          </p:cNvCxnSpPr>
          <p:nvPr/>
        </p:nvCxnSpPr>
        <p:spPr>
          <a:xfrm>
            <a:off x="4479234" y="2124513"/>
            <a:ext cx="0" cy="1178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AB87FA5D-25C6-464E-9C24-B0F69F746C1B}"/>
              </a:ext>
            </a:extLst>
          </p:cNvPr>
          <p:cNvSpPr/>
          <p:nvPr/>
        </p:nvSpPr>
        <p:spPr>
          <a:xfrm>
            <a:off x="7202348" y="23794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vi-V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037E2387-9716-40CA-86AB-214FDADC4C2F}"/>
              </a:ext>
            </a:extLst>
          </p:cNvPr>
          <p:cNvSpPr/>
          <p:nvPr/>
        </p:nvSpPr>
        <p:spPr>
          <a:xfrm>
            <a:off x="7309313" y="35588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vi-V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62CB72E-E355-49C3-A350-7B7C40D05C95}"/>
              </a:ext>
            </a:extLst>
          </p:cNvPr>
          <p:cNvSpPr txBox="1"/>
          <p:nvPr/>
        </p:nvSpPr>
        <p:spPr>
          <a:xfrm>
            <a:off x="2106567" y="5140906"/>
            <a:ext cx="958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1 ,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2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3.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nhất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nhất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7170" name="Picture 2" descr="Hình ảnh Phim Hoạt Hình Tàu, Phim Hoạt Hình Vector, Véc Tơ, Phim Hoạt Hình  miễn phí tải tập tin PNG PSDComment và Vector">
            <a:extLst>
              <a:ext uri="{FF2B5EF4-FFF2-40B4-BE49-F238E27FC236}">
                <a16:creationId xmlns:a16="http://schemas.microsoft.com/office/drawing/2014/main" id="{3D5B123D-FCBF-420B-B823-BD67B38A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8125" r="90938">
                        <a14:foregroundMark x1="8906" y1="56094" x2="8281" y2="66563"/>
                        <a14:foregroundMark x1="90938" y1="66563" x2="87344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857" y="2646303"/>
            <a:ext cx="2332727" cy="25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5617CC6-559F-4ABF-A065-A04956108A2F}"/>
              </a:ext>
            </a:extLst>
          </p:cNvPr>
          <p:cNvSpPr/>
          <p:nvPr/>
        </p:nvSpPr>
        <p:spPr>
          <a:xfrm>
            <a:off x="7176618" y="11974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vi-V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731616F-DF86-4957-8EED-D8D2D15790F2}"/>
              </a:ext>
            </a:extLst>
          </p:cNvPr>
          <p:cNvSpPr/>
          <p:nvPr/>
        </p:nvSpPr>
        <p:spPr>
          <a:xfrm>
            <a:off x="4505738" y="207149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C4C83A1-B596-42DA-B885-377531A231F7}"/>
              </a:ext>
            </a:extLst>
          </p:cNvPr>
          <p:cNvSpPr/>
          <p:nvPr/>
        </p:nvSpPr>
        <p:spPr>
          <a:xfrm>
            <a:off x="4505738" y="2169928"/>
            <a:ext cx="2226366" cy="1132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A9F31738-BB69-4CCB-81CA-7DD8A26934AF}"/>
              </a:ext>
            </a:extLst>
          </p:cNvPr>
          <p:cNvCxnSpPr/>
          <p:nvPr/>
        </p:nvCxnSpPr>
        <p:spPr>
          <a:xfrm>
            <a:off x="2928730" y="3595886"/>
            <a:ext cx="0" cy="886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E2043EE-B522-47FC-862D-86E1404DEE07}"/>
              </a:ext>
            </a:extLst>
          </p:cNvPr>
          <p:cNvSpPr/>
          <p:nvPr/>
        </p:nvSpPr>
        <p:spPr>
          <a:xfrm>
            <a:off x="2970394" y="3530134"/>
            <a:ext cx="3761707" cy="1132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"/>
            <a:ext cx="1204398" cy="1204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8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48"/>
    </mc:Choice>
    <mc:Fallback xmlns="">
      <p:transition spd="slow" advTm="5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đồ họa véc-tơ, đồ sứ&#10;&#10;Mô tả được tạo tự động">
            <a:extLst>
              <a:ext uri="{FF2B5EF4-FFF2-40B4-BE49-F238E27FC236}">
                <a16:creationId xmlns:a16="http://schemas.microsoft.com/office/drawing/2014/main" id="{FA46864D-8334-4C0C-94A1-F3ABF5C68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524" y="-108753"/>
            <a:ext cx="12190476" cy="6966753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3CB44C8-4B55-4FA0-B6F8-AE7897EC318E}"/>
              </a:ext>
            </a:extLst>
          </p:cNvPr>
          <p:cNvSpPr/>
          <p:nvPr/>
        </p:nvSpPr>
        <p:spPr>
          <a:xfrm>
            <a:off x="592730" y="624074"/>
            <a:ext cx="11006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giờ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học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sau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vi-VN" sz="3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810"/>
            <a:ext cx="977462" cy="977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6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6"/>
    </mc:Choice>
    <mc:Fallback xmlns="">
      <p:transition spd="slow" advTm="8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3.2|1.8|6.1|1.4|5.1|17.8|1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1.5|2|1.3|1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7.8|2|2.6|13.5|2.8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4.2|14.3|2.5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3|23.9|1.4|2.5|2.4|1.5|1.1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203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Hảo Phạm</dc:creator>
  <cp:lastModifiedBy>Administrator</cp:lastModifiedBy>
  <cp:revision>6</cp:revision>
  <dcterms:created xsi:type="dcterms:W3CDTF">2021-09-13T10:12:56Z</dcterms:created>
  <dcterms:modified xsi:type="dcterms:W3CDTF">2025-02-13T05:48:35Z</dcterms:modified>
</cp:coreProperties>
</file>